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310" r:id="rId6"/>
    <p:sldId id="274" r:id="rId7"/>
    <p:sldId id="275" r:id="rId8"/>
    <p:sldId id="263" r:id="rId9"/>
    <p:sldId id="347" r:id="rId10"/>
    <p:sldId id="311" r:id="rId11"/>
    <p:sldId id="264" r:id="rId12"/>
    <p:sldId id="265" r:id="rId13"/>
    <p:sldId id="348" r:id="rId14"/>
    <p:sldId id="266" r:id="rId15"/>
    <p:sldId id="267" r:id="rId16"/>
    <p:sldId id="349" r:id="rId17"/>
    <p:sldId id="351" r:id="rId18"/>
    <p:sldId id="352" r:id="rId19"/>
    <p:sldId id="268" r:id="rId20"/>
    <p:sldId id="308" r:id="rId21"/>
    <p:sldId id="309" r:id="rId22"/>
    <p:sldId id="269" r:id="rId23"/>
    <p:sldId id="353" r:id="rId24"/>
    <p:sldId id="272" r:id="rId25"/>
    <p:sldId id="273" r:id="rId26"/>
    <p:sldId id="270" r:id="rId27"/>
    <p:sldId id="313" r:id="rId28"/>
    <p:sldId id="312" r:id="rId29"/>
    <p:sldId id="354" r:id="rId30"/>
    <p:sldId id="271" r:id="rId31"/>
    <p:sldId id="277" r:id="rId32"/>
    <p:sldId id="276" r:id="rId33"/>
    <p:sldId id="278" r:id="rId34"/>
    <p:sldId id="279" r:id="rId35"/>
    <p:sldId id="280" r:id="rId36"/>
    <p:sldId id="281" r:id="rId37"/>
    <p:sldId id="305" r:id="rId38"/>
    <p:sldId id="307" r:id="rId39"/>
    <p:sldId id="336" r:id="rId40"/>
    <p:sldId id="292" r:id="rId41"/>
    <p:sldId id="337" r:id="rId42"/>
    <p:sldId id="338" r:id="rId43"/>
    <p:sldId id="339" r:id="rId44"/>
    <p:sldId id="340" r:id="rId45"/>
    <p:sldId id="343" r:id="rId46"/>
    <p:sldId id="341" r:id="rId47"/>
    <p:sldId id="342" r:id="rId48"/>
    <p:sldId id="344" r:id="rId49"/>
    <p:sldId id="345" r:id="rId50"/>
    <p:sldId id="346" r:id="rId51"/>
    <p:sldId id="282" r:id="rId52"/>
    <p:sldId id="314" r:id="rId5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FF00"/>
    <a:srgbClr val="00FF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sat ymn" userId="47174fbee67923fe" providerId="LiveId" clId="{7C120149-2B10-4B71-B8AE-769A3F7EB21F}"/>
    <pc:docChg chg="modSld">
      <pc:chgData name="kursat ymn" userId="47174fbee67923fe" providerId="LiveId" clId="{7C120149-2B10-4B71-B8AE-769A3F7EB21F}" dt="2022-09-14T19:14:13.471" v="71" actId="20577"/>
      <pc:docMkLst>
        <pc:docMk/>
      </pc:docMkLst>
      <pc:sldChg chg="modSp mod">
        <pc:chgData name="kursat ymn" userId="47174fbee67923fe" providerId="LiveId" clId="{7C120149-2B10-4B71-B8AE-769A3F7EB21F}" dt="2022-09-14T19:14:13.471" v="71" actId="20577"/>
        <pc:sldMkLst>
          <pc:docMk/>
          <pc:sldMk cId="3945672821" sldId="267"/>
        </pc:sldMkLst>
        <pc:spChg chg="mod">
          <ac:chgData name="kursat ymn" userId="47174fbee67923fe" providerId="LiveId" clId="{7C120149-2B10-4B71-B8AE-769A3F7EB21F}" dt="2022-09-14T19:14:13.471" v="71" actId="20577"/>
          <ac:spMkLst>
            <pc:docMk/>
            <pc:sldMk cId="3945672821" sldId="267"/>
            <ac:spMk id="4" creationId="{3FBEAE61-FBD6-49B7-A598-2653A4C872C5}"/>
          </ac:spMkLst>
        </pc:spChg>
      </pc:sldChg>
    </pc:docChg>
  </pc:docChgLst>
  <pc:docChgLst>
    <pc:chgData name="kursat ymn" userId="47174fbee67923fe" providerId="LiveId" clId="{E276DD87-5454-447A-84AC-D4981A5D6193}"/>
    <pc:docChg chg="undo redo custSel addSld delSld modSld sldOrd">
      <pc:chgData name="kursat ymn" userId="47174fbee67923fe" providerId="LiveId" clId="{E276DD87-5454-447A-84AC-D4981A5D6193}" dt="2021-09-07T21:17:15.508" v="1954" actId="166"/>
      <pc:docMkLst>
        <pc:docMk/>
      </pc:docMkLst>
      <pc:sldChg chg="addSp modSp mod modAnim">
        <pc:chgData name="kursat ymn" userId="47174fbee67923fe" providerId="LiveId" clId="{E276DD87-5454-447A-84AC-D4981A5D6193}" dt="2021-09-01T21:46:26.583" v="901" actId="1076"/>
        <pc:sldMkLst>
          <pc:docMk/>
          <pc:sldMk cId="3329988222" sldId="273"/>
        </pc:sldMkLst>
        <pc:spChg chg="mod">
          <ac:chgData name="kursat ymn" userId="47174fbee67923fe" providerId="LiveId" clId="{E276DD87-5454-447A-84AC-D4981A5D6193}" dt="2021-09-01T21:32:52.467" v="866" actId="313"/>
          <ac:spMkLst>
            <pc:docMk/>
            <pc:sldMk cId="3329988222" sldId="273"/>
            <ac:spMk id="8" creationId="{6EB3CC8D-8ED8-4BBC-8DE2-735B2D35F017}"/>
          </ac:spMkLst>
        </pc:spChg>
        <pc:spChg chg="mod">
          <ac:chgData name="kursat ymn" userId="47174fbee67923fe" providerId="LiveId" clId="{E276DD87-5454-447A-84AC-D4981A5D6193}" dt="2021-09-01T21:32:56.847" v="868" actId="313"/>
          <ac:spMkLst>
            <pc:docMk/>
            <pc:sldMk cId="3329988222" sldId="273"/>
            <ac:spMk id="10" creationId="{5C122541-E448-43E2-A19F-312B96667343}"/>
          </ac:spMkLst>
        </pc:spChg>
        <pc:picChg chg="add mod">
          <ac:chgData name="kursat ymn" userId="47174fbee67923fe" providerId="LiveId" clId="{E276DD87-5454-447A-84AC-D4981A5D6193}" dt="2021-09-01T21:46:26.583" v="901" actId="1076"/>
          <ac:picMkLst>
            <pc:docMk/>
            <pc:sldMk cId="3329988222" sldId="273"/>
            <ac:picMk id="3" creationId="{A9B5B95E-EB2A-467B-A59E-BE825D88DDBE}"/>
          </ac:picMkLst>
        </pc:picChg>
        <pc:picChg chg="add mod">
          <ac:chgData name="kursat ymn" userId="47174fbee67923fe" providerId="LiveId" clId="{E276DD87-5454-447A-84AC-D4981A5D6193}" dt="2021-09-01T21:36:34.565" v="874" actId="1440"/>
          <ac:picMkLst>
            <pc:docMk/>
            <pc:sldMk cId="3329988222" sldId="273"/>
            <ac:picMk id="1026" creationId="{12B5B0A5-12C7-4EFD-891B-B61FE3F8ABCA}"/>
          </ac:picMkLst>
        </pc:picChg>
        <pc:picChg chg="add mod">
          <ac:chgData name="kursat ymn" userId="47174fbee67923fe" providerId="LiveId" clId="{E276DD87-5454-447A-84AC-D4981A5D6193}" dt="2021-09-01T21:46:20.666" v="900" actId="1076"/>
          <ac:picMkLst>
            <pc:docMk/>
            <pc:sldMk cId="3329988222" sldId="273"/>
            <ac:picMk id="1028" creationId="{3F06A91E-AF3B-479A-A8CE-FBB783AC4CA5}"/>
          </ac:picMkLst>
        </pc:picChg>
      </pc:sldChg>
      <pc:sldChg chg="addSp modSp mod setBg modAnim">
        <pc:chgData name="kursat ymn" userId="47174fbee67923fe" providerId="LiveId" clId="{E276DD87-5454-447A-84AC-D4981A5D6193}" dt="2021-09-01T21:28:11.638" v="864" actId="1076"/>
        <pc:sldMkLst>
          <pc:docMk/>
          <pc:sldMk cId="1723725581" sldId="282"/>
        </pc:sldMkLst>
        <pc:spChg chg="add mod ord">
          <ac:chgData name="kursat ymn" userId="47174fbee67923fe" providerId="LiveId" clId="{E276DD87-5454-447A-84AC-D4981A5D6193}" dt="2021-09-01T21:28:11.638" v="864" actId="1076"/>
          <ac:spMkLst>
            <pc:docMk/>
            <pc:sldMk cId="1723725581" sldId="282"/>
            <ac:spMk id="4" creationId="{55FDAEAA-7C5B-4198-8995-602B00080EA8}"/>
          </ac:spMkLst>
        </pc:spChg>
        <pc:spChg chg="add mod">
          <ac:chgData name="kursat ymn" userId="47174fbee67923fe" providerId="LiveId" clId="{E276DD87-5454-447A-84AC-D4981A5D6193}" dt="2021-09-01T21:27:49.244" v="856" actId="1076"/>
          <ac:spMkLst>
            <pc:docMk/>
            <pc:sldMk cId="1723725581" sldId="282"/>
            <ac:spMk id="6" creationId="{93676709-3744-4778-A477-F197C4BF65F8}"/>
          </ac:spMkLst>
        </pc:spChg>
        <pc:spChg chg="add mod">
          <ac:chgData name="kursat ymn" userId="47174fbee67923fe" providerId="LiveId" clId="{E276DD87-5454-447A-84AC-D4981A5D6193}" dt="2021-09-01T21:27:49.244" v="856" actId="1076"/>
          <ac:spMkLst>
            <pc:docMk/>
            <pc:sldMk cId="1723725581" sldId="282"/>
            <ac:spMk id="7" creationId="{B76393E0-6430-4EB6-AAEF-BCEDA2CCDB1A}"/>
          </ac:spMkLst>
        </pc:spChg>
        <pc:spChg chg="add">
          <ac:chgData name="kursat ymn" userId="47174fbee67923fe" providerId="LiveId" clId="{E276DD87-5454-447A-84AC-D4981A5D6193}" dt="2021-09-01T21:27:32.430" v="852" actId="26606"/>
          <ac:spMkLst>
            <pc:docMk/>
            <pc:sldMk cId="1723725581" sldId="282"/>
            <ac:spMk id="10" creationId="{9D25F302-27C5-414F-97F8-6EA0A6C028BA}"/>
          </ac:spMkLst>
        </pc:spChg>
        <pc:spChg chg="add">
          <ac:chgData name="kursat ymn" userId="47174fbee67923fe" providerId="LiveId" clId="{E276DD87-5454-447A-84AC-D4981A5D6193}" dt="2021-09-01T21:27:32.430" v="852" actId="26606"/>
          <ac:spMkLst>
            <pc:docMk/>
            <pc:sldMk cId="1723725581" sldId="282"/>
            <ac:spMk id="12" creationId="{830A36F8-48C2-4842-A87B-8CE8DF4E7FD2}"/>
          </ac:spMkLst>
        </pc:spChg>
        <pc:spChg chg="add">
          <ac:chgData name="kursat ymn" userId="47174fbee67923fe" providerId="LiveId" clId="{E276DD87-5454-447A-84AC-D4981A5D6193}" dt="2021-09-01T21:27:32.430" v="852" actId="26606"/>
          <ac:spMkLst>
            <pc:docMk/>
            <pc:sldMk cId="1723725581" sldId="282"/>
            <ac:spMk id="14" creationId="{8F451A30-466B-4996-9BA5-CD6ABCC6D558}"/>
          </ac:spMkLst>
        </pc:spChg>
        <pc:picChg chg="ord">
          <ac:chgData name="kursat ymn" userId="47174fbee67923fe" providerId="LiveId" clId="{E276DD87-5454-447A-84AC-D4981A5D6193}" dt="2021-09-01T21:27:32.430" v="852" actId="26606"/>
          <ac:picMkLst>
            <pc:docMk/>
            <pc:sldMk cId="1723725581" sldId="282"/>
            <ac:picMk id="2" creationId="{65E373CA-0280-4820-8EE5-B81CA340A607}"/>
          </ac:picMkLst>
        </pc:picChg>
        <pc:picChg chg="add mod">
          <ac:chgData name="kursat ymn" userId="47174fbee67923fe" providerId="LiveId" clId="{E276DD87-5454-447A-84AC-D4981A5D6193}" dt="2021-09-01T21:28:02.259" v="860" actId="1076"/>
          <ac:picMkLst>
            <pc:docMk/>
            <pc:sldMk cId="1723725581" sldId="282"/>
            <ac:picMk id="5" creationId="{759D8C03-C1EA-42EC-BED0-65565C822A70}"/>
          </ac:picMkLst>
        </pc:picChg>
      </pc:sldChg>
      <pc:sldChg chg="del ord">
        <pc:chgData name="kursat ymn" userId="47174fbee67923fe" providerId="LiveId" clId="{E276DD87-5454-447A-84AC-D4981A5D6193}" dt="2021-09-01T21:26:24.187" v="830" actId="47"/>
        <pc:sldMkLst>
          <pc:docMk/>
          <pc:sldMk cId="1425673748" sldId="283"/>
        </pc:sldMkLst>
      </pc:sldChg>
      <pc:sldChg chg="del">
        <pc:chgData name="kursat ymn" userId="47174fbee67923fe" providerId="LiveId" clId="{E276DD87-5454-447A-84AC-D4981A5D6193}" dt="2021-09-01T21:26:25.355" v="831" actId="47"/>
        <pc:sldMkLst>
          <pc:docMk/>
          <pc:sldMk cId="3184328984" sldId="284"/>
        </pc:sldMkLst>
      </pc:sldChg>
      <pc:sldChg chg="del">
        <pc:chgData name="kursat ymn" userId="47174fbee67923fe" providerId="LiveId" clId="{E276DD87-5454-447A-84AC-D4981A5D6193}" dt="2021-09-01T21:26:52.615" v="851" actId="2696"/>
        <pc:sldMkLst>
          <pc:docMk/>
          <pc:sldMk cId="1069268768" sldId="285"/>
        </pc:sldMkLst>
      </pc:sldChg>
      <pc:sldChg chg="del">
        <pc:chgData name="kursat ymn" userId="47174fbee67923fe" providerId="LiveId" clId="{E276DD87-5454-447A-84AC-D4981A5D6193}" dt="2021-09-01T21:26:49.835" v="850" actId="47"/>
        <pc:sldMkLst>
          <pc:docMk/>
          <pc:sldMk cId="1663483942" sldId="286"/>
        </pc:sldMkLst>
      </pc:sldChg>
      <pc:sldChg chg="del">
        <pc:chgData name="kursat ymn" userId="47174fbee67923fe" providerId="LiveId" clId="{E276DD87-5454-447A-84AC-D4981A5D6193}" dt="2021-09-01T21:26:49.019" v="849" actId="47"/>
        <pc:sldMkLst>
          <pc:docMk/>
          <pc:sldMk cId="3993284767" sldId="287"/>
        </pc:sldMkLst>
      </pc:sldChg>
      <pc:sldChg chg="del">
        <pc:chgData name="kursat ymn" userId="47174fbee67923fe" providerId="LiveId" clId="{E276DD87-5454-447A-84AC-D4981A5D6193}" dt="2021-09-01T21:26:48.185" v="848" actId="47"/>
        <pc:sldMkLst>
          <pc:docMk/>
          <pc:sldMk cId="3418856047" sldId="288"/>
        </pc:sldMkLst>
      </pc:sldChg>
      <pc:sldChg chg="del">
        <pc:chgData name="kursat ymn" userId="47174fbee67923fe" providerId="LiveId" clId="{E276DD87-5454-447A-84AC-D4981A5D6193}" dt="2021-09-01T21:26:46.503" v="847" actId="47"/>
        <pc:sldMkLst>
          <pc:docMk/>
          <pc:sldMk cId="366525080" sldId="289"/>
        </pc:sldMkLst>
      </pc:sldChg>
      <pc:sldChg chg="del">
        <pc:chgData name="kursat ymn" userId="47174fbee67923fe" providerId="LiveId" clId="{E276DD87-5454-447A-84AC-D4981A5D6193}" dt="2021-09-01T21:26:44.702" v="846" actId="47"/>
        <pc:sldMkLst>
          <pc:docMk/>
          <pc:sldMk cId="2376383986" sldId="290"/>
        </pc:sldMkLst>
      </pc:sldChg>
      <pc:sldChg chg="del">
        <pc:chgData name="kursat ymn" userId="47174fbee67923fe" providerId="LiveId" clId="{E276DD87-5454-447A-84AC-D4981A5D6193}" dt="2021-09-01T21:26:43.890" v="845" actId="47"/>
        <pc:sldMkLst>
          <pc:docMk/>
          <pc:sldMk cId="1165075817" sldId="291"/>
        </pc:sldMkLst>
      </pc:sldChg>
      <pc:sldChg chg="addSp delSp modSp add mod">
        <pc:chgData name="kursat ymn" userId="47174fbee67923fe" providerId="LiveId" clId="{E276DD87-5454-447A-84AC-D4981A5D6193}" dt="2021-09-07T21:06:57.128" v="1027" actId="20577"/>
        <pc:sldMkLst>
          <pc:docMk/>
          <pc:sldMk cId="1292260572" sldId="292"/>
        </pc:sldMkLst>
        <pc:spChg chg="del mod">
          <ac:chgData name="kursat ymn" userId="47174fbee67923fe" providerId="LiveId" clId="{E276DD87-5454-447A-84AC-D4981A5D6193}" dt="2021-09-07T21:04:08.957" v="905" actId="478"/>
          <ac:spMkLst>
            <pc:docMk/>
            <pc:sldMk cId="1292260572" sldId="292"/>
            <ac:spMk id="4" creationId="{AAB875B1-F002-4A28-B374-CE3E7C5C7C03}"/>
          </ac:spMkLst>
        </pc:spChg>
        <pc:spChg chg="add mod">
          <ac:chgData name="kursat ymn" userId="47174fbee67923fe" providerId="LiveId" clId="{E276DD87-5454-447A-84AC-D4981A5D6193}" dt="2021-09-07T21:06:57.128" v="1027" actId="20577"/>
          <ac:spMkLst>
            <pc:docMk/>
            <pc:sldMk cId="1292260572" sldId="292"/>
            <ac:spMk id="7" creationId="{FD9A4C4C-618F-4C07-BC19-E4D5BA6D956E}"/>
          </ac:spMkLst>
        </pc:spChg>
        <pc:picChg chg="del">
          <ac:chgData name="kursat ymn" userId="47174fbee67923fe" providerId="LiveId" clId="{E276DD87-5454-447A-84AC-D4981A5D6193}" dt="2021-09-07T21:04:09.981" v="906" actId="478"/>
          <ac:picMkLst>
            <pc:docMk/>
            <pc:sldMk cId="1292260572" sldId="292"/>
            <ac:picMk id="3" creationId="{23740E6E-E4BF-4D66-AC77-A1421DFA0FEC}"/>
          </ac:picMkLst>
        </pc:picChg>
        <pc:picChg chg="add mod">
          <ac:chgData name="kursat ymn" userId="47174fbee67923fe" providerId="LiveId" clId="{E276DD87-5454-447A-84AC-D4981A5D6193}" dt="2021-09-07T21:04:19.716" v="908"/>
          <ac:picMkLst>
            <pc:docMk/>
            <pc:sldMk cId="1292260572" sldId="292"/>
            <ac:picMk id="5" creationId="{1A70633E-77EF-4193-A30A-F86C3664ADBA}"/>
          </ac:picMkLst>
        </pc:picChg>
        <pc:picChg chg="mod ord">
          <ac:chgData name="kursat ymn" userId="47174fbee67923fe" providerId="LiveId" clId="{E276DD87-5454-447A-84AC-D4981A5D6193}" dt="2021-09-07T21:05:21.237" v="925" actId="166"/>
          <ac:picMkLst>
            <pc:docMk/>
            <pc:sldMk cId="1292260572" sldId="292"/>
            <ac:picMk id="6" creationId="{87310B19-FECC-421D-AFC5-DD3B176665C8}"/>
          </ac:picMkLst>
        </pc:picChg>
      </pc:sldChg>
      <pc:sldChg chg="del">
        <pc:chgData name="kursat ymn" userId="47174fbee67923fe" providerId="LiveId" clId="{E276DD87-5454-447A-84AC-D4981A5D6193}" dt="2021-09-01T21:26:43.169" v="844" actId="47"/>
        <pc:sldMkLst>
          <pc:docMk/>
          <pc:sldMk cId="3510556036" sldId="292"/>
        </pc:sldMkLst>
      </pc:sldChg>
      <pc:sldChg chg="del">
        <pc:chgData name="kursat ymn" userId="47174fbee67923fe" providerId="LiveId" clId="{E276DD87-5454-447A-84AC-D4981A5D6193}" dt="2021-09-01T21:26:41.353" v="843" actId="47"/>
        <pc:sldMkLst>
          <pc:docMk/>
          <pc:sldMk cId="495094270" sldId="293"/>
        </pc:sldMkLst>
      </pc:sldChg>
      <pc:sldChg chg="del">
        <pc:chgData name="kursat ymn" userId="47174fbee67923fe" providerId="LiveId" clId="{E276DD87-5454-447A-84AC-D4981A5D6193}" dt="2021-09-01T21:26:39.454" v="842" actId="47"/>
        <pc:sldMkLst>
          <pc:docMk/>
          <pc:sldMk cId="964516226" sldId="294"/>
        </pc:sldMkLst>
      </pc:sldChg>
      <pc:sldChg chg="del">
        <pc:chgData name="kursat ymn" userId="47174fbee67923fe" providerId="LiveId" clId="{E276DD87-5454-447A-84AC-D4981A5D6193}" dt="2021-09-01T21:26:38.653" v="841" actId="47"/>
        <pc:sldMkLst>
          <pc:docMk/>
          <pc:sldMk cId="1436598492" sldId="295"/>
        </pc:sldMkLst>
      </pc:sldChg>
      <pc:sldChg chg="del">
        <pc:chgData name="kursat ymn" userId="47174fbee67923fe" providerId="LiveId" clId="{E276DD87-5454-447A-84AC-D4981A5D6193}" dt="2021-09-01T21:26:37.969" v="840" actId="47"/>
        <pc:sldMkLst>
          <pc:docMk/>
          <pc:sldMk cId="3228366253" sldId="296"/>
        </pc:sldMkLst>
      </pc:sldChg>
      <pc:sldChg chg="del">
        <pc:chgData name="kursat ymn" userId="47174fbee67923fe" providerId="LiveId" clId="{E276DD87-5454-447A-84AC-D4981A5D6193}" dt="2021-09-01T21:26:36.103" v="839" actId="47"/>
        <pc:sldMkLst>
          <pc:docMk/>
          <pc:sldMk cId="3736779370" sldId="297"/>
        </pc:sldMkLst>
      </pc:sldChg>
      <pc:sldChg chg="del">
        <pc:chgData name="kursat ymn" userId="47174fbee67923fe" providerId="LiveId" clId="{E276DD87-5454-447A-84AC-D4981A5D6193}" dt="2021-09-01T21:26:35.053" v="838" actId="47"/>
        <pc:sldMkLst>
          <pc:docMk/>
          <pc:sldMk cId="531962524" sldId="298"/>
        </pc:sldMkLst>
      </pc:sldChg>
      <pc:sldChg chg="del">
        <pc:chgData name="kursat ymn" userId="47174fbee67923fe" providerId="LiveId" clId="{E276DD87-5454-447A-84AC-D4981A5D6193}" dt="2021-09-01T21:26:34.153" v="837" actId="47"/>
        <pc:sldMkLst>
          <pc:docMk/>
          <pc:sldMk cId="1486462734" sldId="299"/>
        </pc:sldMkLst>
      </pc:sldChg>
      <pc:sldChg chg="del">
        <pc:chgData name="kursat ymn" userId="47174fbee67923fe" providerId="LiveId" clId="{E276DD87-5454-447A-84AC-D4981A5D6193}" dt="2021-09-01T21:26:33.369" v="836" actId="47"/>
        <pc:sldMkLst>
          <pc:docMk/>
          <pc:sldMk cId="4197263884" sldId="300"/>
        </pc:sldMkLst>
      </pc:sldChg>
      <pc:sldChg chg="del">
        <pc:chgData name="kursat ymn" userId="47174fbee67923fe" providerId="LiveId" clId="{E276DD87-5454-447A-84AC-D4981A5D6193}" dt="2021-09-01T21:26:32.652" v="835" actId="47"/>
        <pc:sldMkLst>
          <pc:docMk/>
          <pc:sldMk cId="1184802638" sldId="301"/>
        </pc:sldMkLst>
      </pc:sldChg>
      <pc:sldChg chg="del">
        <pc:chgData name="kursat ymn" userId="47174fbee67923fe" providerId="LiveId" clId="{E276DD87-5454-447A-84AC-D4981A5D6193}" dt="2021-09-01T21:26:31.352" v="834" actId="47"/>
        <pc:sldMkLst>
          <pc:docMk/>
          <pc:sldMk cId="1595195820" sldId="302"/>
        </pc:sldMkLst>
      </pc:sldChg>
      <pc:sldChg chg="del">
        <pc:chgData name="kursat ymn" userId="47174fbee67923fe" providerId="LiveId" clId="{E276DD87-5454-447A-84AC-D4981A5D6193}" dt="2021-09-01T21:26:30.536" v="833" actId="47"/>
        <pc:sldMkLst>
          <pc:docMk/>
          <pc:sldMk cId="3400081362" sldId="303"/>
        </pc:sldMkLst>
      </pc:sldChg>
      <pc:sldChg chg="del">
        <pc:chgData name="kursat ymn" userId="47174fbee67923fe" providerId="LiveId" clId="{E276DD87-5454-447A-84AC-D4981A5D6193}" dt="2021-09-01T21:26:29.587" v="832" actId="47"/>
        <pc:sldMkLst>
          <pc:docMk/>
          <pc:sldMk cId="1441335222" sldId="304"/>
        </pc:sldMkLst>
      </pc:sldChg>
      <pc:sldChg chg="addSp delSp modSp add mod setBg delDesignElem">
        <pc:chgData name="kursat ymn" userId="47174fbee67923fe" providerId="LiveId" clId="{E276DD87-5454-447A-84AC-D4981A5D6193}" dt="2021-09-01T19:50:44.914" v="31"/>
        <pc:sldMkLst>
          <pc:docMk/>
          <pc:sldMk cId="1871224454" sldId="305"/>
        </pc:sldMkLst>
        <pc:spChg chg="mod ord">
          <ac:chgData name="kursat ymn" userId="47174fbee67923fe" providerId="LiveId" clId="{E276DD87-5454-447A-84AC-D4981A5D6193}" dt="2021-09-01T19:50:36.760" v="29" actId="207"/>
          <ac:spMkLst>
            <pc:docMk/>
            <pc:sldMk cId="1871224454" sldId="305"/>
            <ac:spMk id="2" creationId="{6BCC546D-3B8D-48B0-920D-9AD0CAA1AD43}"/>
          </ac:spMkLst>
        </pc:spChg>
        <pc:spChg chg="add">
          <ac:chgData name="kursat ymn" userId="47174fbee67923fe" providerId="LiveId" clId="{E276DD87-5454-447A-84AC-D4981A5D6193}" dt="2021-09-01T19:50:01.340" v="2" actId="26606"/>
          <ac:spMkLst>
            <pc:docMk/>
            <pc:sldMk cId="1871224454" sldId="305"/>
            <ac:spMk id="11" creationId="{114C78B5-EC6B-4A39-8860-705100867457}"/>
          </ac:spMkLst>
        </pc:spChg>
        <pc:spChg chg="del">
          <ac:chgData name="kursat ymn" userId="47174fbee67923fe" providerId="LiveId" clId="{E276DD87-5454-447A-84AC-D4981A5D6193}" dt="2021-09-01T19:49:46.452" v="1"/>
          <ac:spMkLst>
            <pc:docMk/>
            <pc:sldMk cId="1871224454" sldId="305"/>
            <ac:spMk id="14" creationId="{6A875D0D-3C9D-4DCD-B596-0CA5384D7D16}"/>
          </ac:spMkLst>
        </pc:spChg>
        <pc:spChg chg="del">
          <ac:chgData name="kursat ymn" userId="47174fbee67923fe" providerId="LiveId" clId="{E276DD87-5454-447A-84AC-D4981A5D6193}" dt="2021-09-01T19:49:46.452" v="1"/>
          <ac:spMkLst>
            <pc:docMk/>
            <pc:sldMk cId="1871224454" sldId="305"/>
            <ac:spMk id="16" creationId="{5C5B5FA5-19AF-46C9-BEE5-FF4F509E2488}"/>
          </ac:spMkLst>
        </pc:spChg>
        <pc:spChg chg="del">
          <ac:chgData name="kursat ymn" userId="47174fbee67923fe" providerId="LiveId" clId="{E276DD87-5454-447A-84AC-D4981A5D6193}" dt="2021-09-01T19:49:46.452" v="1"/>
          <ac:spMkLst>
            <pc:docMk/>
            <pc:sldMk cId="1871224454" sldId="305"/>
            <ac:spMk id="20" creationId="{27FB0C56-29E0-4C77-87ED-2D692B8FFD06}"/>
          </ac:spMkLst>
        </pc:spChg>
        <pc:spChg chg="del">
          <ac:chgData name="kursat ymn" userId="47174fbee67923fe" providerId="LiveId" clId="{E276DD87-5454-447A-84AC-D4981A5D6193}" dt="2021-09-01T19:49:46.452" v="1"/>
          <ac:spMkLst>
            <pc:docMk/>
            <pc:sldMk cId="1871224454" sldId="305"/>
            <ac:spMk id="24" creationId="{3961BE71-5D59-48AB-A5AD-D8BE22DB2595}"/>
          </ac:spMkLst>
        </pc:spChg>
        <pc:spChg chg="del">
          <ac:chgData name="kursat ymn" userId="47174fbee67923fe" providerId="LiveId" clId="{E276DD87-5454-447A-84AC-D4981A5D6193}" dt="2021-09-01T19:49:46.452" v="1"/>
          <ac:spMkLst>
            <pc:docMk/>
            <pc:sldMk cId="1871224454" sldId="305"/>
            <ac:spMk id="34" creationId="{356ECCA0-D6B5-44BF-A812-6735295F3594}"/>
          </ac:spMkLst>
        </pc:spChg>
        <pc:spChg chg="del">
          <ac:chgData name="kursat ymn" userId="47174fbee67923fe" providerId="LiveId" clId="{E276DD87-5454-447A-84AC-D4981A5D6193}" dt="2021-09-01T19:49:46.452" v="1"/>
          <ac:spMkLst>
            <pc:docMk/>
            <pc:sldMk cId="1871224454" sldId="305"/>
            <ac:spMk id="35" creationId="{E91DB54F-D8AE-4442-9A6C-1BD2A64B27E0}"/>
          </ac:spMkLst>
        </pc:spChg>
        <pc:spChg chg="del">
          <ac:chgData name="kursat ymn" userId="47174fbee67923fe" providerId="LiveId" clId="{E276DD87-5454-447A-84AC-D4981A5D6193}" dt="2021-09-01T19:49:46.452" v="1"/>
          <ac:spMkLst>
            <pc:docMk/>
            <pc:sldMk cId="1871224454" sldId="305"/>
            <ac:spMk id="36" creationId="{77D6F104-11FB-4247-94DE-962B62308072}"/>
          </ac:spMkLst>
        </pc:spChg>
        <pc:grpChg chg="add">
          <ac:chgData name="kursat ymn" userId="47174fbee67923fe" providerId="LiveId" clId="{E276DD87-5454-447A-84AC-D4981A5D6193}" dt="2021-09-01T19:50:01.340" v="2" actId="26606"/>
          <ac:grpSpMkLst>
            <pc:docMk/>
            <pc:sldMk cId="1871224454" sldId="305"/>
            <ac:grpSpMk id="12" creationId="{A50943B0-FDF7-4C2C-B784-9208C945A8C3}"/>
          </ac:grpSpMkLst>
        </pc:grpChg>
        <pc:picChg chg="del">
          <ac:chgData name="kursat ymn" userId="47174fbee67923fe" providerId="LiveId" clId="{E276DD87-5454-447A-84AC-D4981A5D6193}" dt="2021-09-01T19:50:43.775" v="30" actId="478"/>
          <ac:picMkLst>
            <pc:docMk/>
            <pc:sldMk cId="1871224454" sldId="305"/>
            <ac:picMk id="3" creationId="{FB58D986-30A9-4DF5-B3C0-7D302BA9759C}"/>
          </ac:picMkLst>
        </pc:picChg>
        <pc:picChg chg="mod">
          <ac:chgData name="kursat ymn" userId="47174fbee67923fe" providerId="LiveId" clId="{E276DD87-5454-447A-84AC-D4981A5D6193}" dt="2021-09-01T19:50:01.340" v="2" actId="26606"/>
          <ac:picMkLst>
            <pc:docMk/>
            <pc:sldMk cId="1871224454" sldId="305"/>
            <ac:picMk id="5" creationId="{BFC1C664-AC10-44A2-8DD0-33B6073B64E1}"/>
          </ac:picMkLst>
        </pc:picChg>
        <pc:picChg chg="mod ord">
          <ac:chgData name="kursat ymn" userId="47174fbee67923fe" providerId="LiveId" clId="{E276DD87-5454-447A-84AC-D4981A5D6193}" dt="2021-09-01T19:50:01.340" v="2" actId="26606"/>
          <ac:picMkLst>
            <pc:docMk/>
            <pc:sldMk cId="1871224454" sldId="305"/>
            <ac:picMk id="7" creationId="{706B5705-A565-4BB8-A43D-C2517B9BB8A1}"/>
          </ac:picMkLst>
        </pc:picChg>
        <pc:picChg chg="mod">
          <ac:chgData name="kursat ymn" userId="47174fbee67923fe" providerId="LiveId" clId="{E276DD87-5454-447A-84AC-D4981A5D6193}" dt="2021-09-01T19:50:01.340" v="2" actId="26606"/>
          <ac:picMkLst>
            <pc:docMk/>
            <pc:sldMk cId="1871224454" sldId="305"/>
            <ac:picMk id="9" creationId="{6931EDFA-EB7E-4142-8340-746A52E40E8D}"/>
          </ac:picMkLst>
        </pc:picChg>
        <pc:picChg chg="add mod">
          <ac:chgData name="kursat ymn" userId="47174fbee67923fe" providerId="LiveId" clId="{E276DD87-5454-447A-84AC-D4981A5D6193}" dt="2021-09-01T19:50:44.914" v="31"/>
          <ac:picMkLst>
            <pc:docMk/>
            <pc:sldMk cId="1871224454" sldId="305"/>
            <ac:picMk id="21" creationId="{1E2219EC-E225-4F3D-AB78-28E3F0B8A3F9}"/>
          </ac:picMkLst>
        </pc:picChg>
        <pc:cxnChg chg="del">
          <ac:chgData name="kursat ymn" userId="47174fbee67923fe" providerId="LiveId" clId="{E276DD87-5454-447A-84AC-D4981A5D6193}" dt="2021-09-01T19:49:46.452" v="1"/>
          <ac:cxnSpMkLst>
            <pc:docMk/>
            <pc:sldMk cId="1871224454" sldId="305"/>
            <ac:cxnSpMk id="18" creationId="{2C162E4B-773B-41AA-BD90-3EE2C721EEA4}"/>
          </ac:cxnSpMkLst>
        </pc:cxnChg>
        <pc:cxnChg chg="del">
          <ac:chgData name="kursat ymn" userId="47174fbee67923fe" providerId="LiveId" clId="{E276DD87-5454-447A-84AC-D4981A5D6193}" dt="2021-09-01T19:49:46.452" v="1"/>
          <ac:cxnSpMkLst>
            <pc:docMk/>
            <pc:sldMk cId="1871224454" sldId="305"/>
            <ac:cxnSpMk id="22" creationId="{D9E70E30-CCFF-4973-B0D7-5956911808D4}"/>
          </ac:cxnSpMkLst>
        </pc:cxnChg>
      </pc:sldChg>
      <pc:sldChg chg="addSp delSp modSp add del mod ord delAnim">
        <pc:chgData name="kursat ymn" userId="47174fbee67923fe" providerId="LiveId" clId="{E276DD87-5454-447A-84AC-D4981A5D6193}" dt="2021-09-01T21:20:13.549" v="769" actId="47"/>
        <pc:sldMkLst>
          <pc:docMk/>
          <pc:sldMk cId="4291533412" sldId="306"/>
        </pc:sldMkLst>
        <pc:spChg chg="mod">
          <ac:chgData name="kursat ymn" userId="47174fbee67923fe" providerId="LiveId" clId="{E276DD87-5454-447A-84AC-D4981A5D6193}" dt="2021-09-01T19:58:54.743" v="107" actId="20577"/>
          <ac:spMkLst>
            <pc:docMk/>
            <pc:sldMk cId="4291533412" sldId="306"/>
            <ac:spMk id="11" creationId="{1DD539AB-EB66-4E81-B09D-3FFF3F432779}"/>
          </ac:spMkLst>
        </pc:spChg>
        <pc:spChg chg="del">
          <ac:chgData name="kursat ymn" userId="47174fbee67923fe" providerId="LiveId" clId="{E276DD87-5454-447A-84AC-D4981A5D6193}" dt="2021-09-01T19:58:51.672" v="105" actId="478"/>
          <ac:spMkLst>
            <pc:docMk/>
            <pc:sldMk cId="4291533412" sldId="306"/>
            <ac:spMk id="13" creationId="{7344E2AF-B708-47FC-8210-DFC3952696A5}"/>
          </ac:spMkLst>
        </pc:spChg>
        <pc:picChg chg="del">
          <ac:chgData name="kursat ymn" userId="47174fbee67923fe" providerId="LiveId" clId="{E276DD87-5454-447A-84AC-D4981A5D6193}" dt="2021-09-01T19:51:35.777" v="35" actId="478"/>
          <ac:picMkLst>
            <pc:docMk/>
            <pc:sldMk cId="4291533412" sldId="306"/>
            <ac:picMk id="3" creationId="{FB58D986-30A9-4DF5-B3C0-7D302BA9759C}"/>
          </ac:picMkLst>
        </pc:picChg>
        <pc:picChg chg="del">
          <ac:chgData name="kursat ymn" userId="47174fbee67923fe" providerId="LiveId" clId="{E276DD87-5454-447A-84AC-D4981A5D6193}" dt="2021-09-01T19:54:55.611" v="62" actId="478"/>
          <ac:picMkLst>
            <pc:docMk/>
            <pc:sldMk cId="4291533412" sldId="306"/>
            <ac:picMk id="7" creationId="{9996BE02-5281-4A86-8DA4-1AA234CD43FF}"/>
          </ac:picMkLst>
        </pc:picChg>
        <pc:picChg chg="del">
          <ac:chgData name="kursat ymn" userId="47174fbee67923fe" providerId="LiveId" clId="{E276DD87-5454-447A-84AC-D4981A5D6193}" dt="2021-09-01T19:54:56.546" v="63" actId="478"/>
          <ac:picMkLst>
            <pc:docMk/>
            <pc:sldMk cId="4291533412" sldId="306"/>
            <ac:picMk id="9" creationId="{6862BD1C-8BBE-4907-BF5F-A7AC79EC2CAA}"/>
          </ac:picMkLst>
        </pc:picChg>
        <pc:picChg chg="del">
          <ac:chgData name="kursat ymn" userId="47174fbee67923fe" providerId="LiveId" clId="{E276DD87-5454-447A-84AC-D4981A5D6193}" dt="2021-09-01T19:54:57.119" v="64" actId="478"/>
          <ac:picMkLst>
            <pc:docMk/>
            <pc:sldMk cId="4291533412" sldId="306"/>
            <ac:picMk id="14" creationId="{601D5799-7D9A-4498-9F9E-12C9C58778D6}"/>
          </ac:picMkLst>
        </pc:picChg>
        <pc:picChg chg="del">
          <ac:chgData name="kursat ymn" userId="47174fbee67923fe" providerId="LiveId" clId="{E276DD87-5454-447A-84AC-D4981A5D6193}" dt="2021-09-01T19:54:58.316" v="66" actId="478"/>
          <ac:picMkLst>
            <pc:docMk/>
            <pc:sldMk cId="4291533412" sldId="306"/>
            <ac:picMk id="15" creationId="{63B790AB-DD76-4F96-99F4-812DFCAFFBCA}"/>
          </ac:picMkLst>
        </pc:picChg>
        <pc:picChg chg="del">
          <ac:chgData name="kursat ymn" userId="47174fbee67923fe" providerId="LiveId" clId="{E276DD87-5454-447A-84AC-D4981A5D6193}" dt="2021-09-01T19:54:57.642" v="65" actId="478"/>
          <ac:picMkLst>
            <pc:docMk/>
            <pc:sldMk cId="4291533412" sldId="306"/>
            <ac:picMk id="16" creationId="{9D56753D-7CD7-46F7-B538-6803428B8EF5}"/>
          </ac:picMkLst>
        </pc:picChg>
        <pc:picChg chg="del">
          <ac:chgData name="kursat ymn" userId="47174fbee67923fe" providerId="LiveId" clId="{E276DD87-5454-447A-84AC-D4981A5D6193}" dt="2021-09-01T19:54:58.812" v="67" actId="478"/>
          <ac:picMkLst>
            <pc:docMk/>
            <pc:sldMk cId="4291533412" sldId="306"/>
            <ac:picMk id="17" creationId="{33087DB8-499E-4D90-970E-5451D280AB99}"/>
          </ac:picMkLst>
        </pc:picChg>
        <pc:picChg chg="del">
          <ac:chgData name="kursat ymn" userId="47174fbee67923fe" providerId="LiveId" clId="{E276DD87-5454-447A-84AC-D4981A5D6193}" dt="2021-09-01T19:54:59.891" v="69" actId="478"/>
          <ac:picMkLst>
            <pc:docMk/>
            <pc:sldMk cId="4291533412" sldId="306"/>
            <ac:picMk id="18" creationId="{0A276D5E-E009-4A23-9F4A-EED7C99496FB}"/>
          </ac:picMkLst>
        </pc:picChg>
        <pc:picChg chg="del">
          <ac:chgData name="kursat ymn" userId="47174fbee67923fe" providerId="LiveId" clId="{E276DD87-5454-447A-84AC-D4981A5D6193}" dt="2021-09-01T19:54:59.296" v="68" actId="478"/>
          <ac:picMkLst>
            <pc:docMk/>
            <pc:sldMk cId="4291533412" sldId="306"/>
            <ac:picMk id="19" creationId="{15059D3A-E8C0-4DBE-975B-77FB368FBBCF}"/>
          </ac:picMkLst>
        </pc:picChg>
        <pc:picChg chg="del">
          <ac:chgData name="kursat ymn" userId="47174fbee67923fe" providerId="LiveId" clId="{E276DD87-5454-447A-84AC-D4981A5D6193}" dt="2021-09-01T19:55:00.555" v="70" actId="478"/>
          <ac:picMkLst>
            <pc:docMk/>
            <pc:sldMk cId="4291533412" sldId="306"/>
            <ac:picMk id="20" creationId="{8481F5C3-2B2E-4CDC-ACE7-2F9C13DFA79E}"/>
          </ac:picMkLst>
        </pc:picChg>
        <pc:picChg chg="del">
          <ac:chgData name="kursat ymn" userId="47174fbee67923fe" providerId="LiveId" clId="{E276DD87-5454-447A-84AC-D4981A5D6193}" dt="2021-09-01T19:55:01.126" v="71" actId="478"/>
          <ac:picMkLst>
            <pc:docMk/>
            <pc:sldMk cId="4291533412" sldId="306"/>
            <ac:picMk id="21" creationId="{48E70754-3E4F-40DD-9F90-57B1B2F845BF}"/>
          </ac:picMkLst>
        </pc:picChg>
        <pc:picChg chg="add mod">
          <ac:chgData name="kursat ymn" userId="47174fbee67923fe" providerId="LiveId" clId="{E276DD87-5454-447A-84AC-D4981A5D6193}" dt="2021-09-01T19:51:51.796" v="40" actId="14100"/>
          <ac:picMkLst>
            <pc:docMk/>
            <pc:sldMk cId="4291533412" sldId="306"/>
            <ac:picMk id="22" creationId="{71DBD869-C018-4AD8-9C6E-5B0094C9C880}"/>
          </ac:picMkLst>
        </pc:picChg>
        <pc:picChg chg="add mod">
          <ac:chgData name="kursat ymn" userId="47174fbee67923fe" providerId="LiveId" clId="{E276DD87-5454-447A-84AC-D4981A5D6193}" dt="2021-09-01T19:54:53.724" v="61" actId="1076"/>
          <ac:picMkLst>
            <pc:docMk/>
            <pc:sldMk cId="4291533412" sldId="306"/>
            <ac:picMk id="23" creationId="{A090EDAE-DA53-4D79-AC0E-B756970D17F8}"/>
          </ac:picMkLst>
        </pc:picChg>
        <pc:picChg chg="add mod">
          <ac:chgData name="kursat ymn" userId="47174fbee67923fe" providerId="LiveId" clId="{E276DD87-5454-447A-84AC-D4981A5D6193}" dt="2021-09-01T19:55:18.012" v="77" actId="1076"/>
          <ac:picMkLst>
            <pc:docMk/>
            <pc:sldMk cId="4291533412" sldId="306"/>
            <ac:picMk id="24" creationId="{6EE048F4-09BC-4A30-9EE2-49E86F8DE070}"/>
          </ac:picMkLst>
        </pc:picChg>
      </pc:sldChg>
      <pc:sldChg chg="addSp delSp modSp add mod setBg delAnim modAnim">
        <pc:chgData name="kursat ymn" userId="47174fbee67923fe" providerId="LiveId" clId="{E276DD87-5454-447A-84AC-D4981A5D6193}" dt="2021-09-01T21:15:27.369" v="767"/>
        <pc:sldMkLst>
          <pc:docMk/>
          <pc:sldMk cId="1492955838" sldId="307"/>
        </pc:sldMkLst>
        <pc:spChg chg="add del mod ord">
          <ac:chgData name="kursat ymn" userId="47174fbee67923fe" providerId="LiveId" clId="{E276DD87-5454-447A-84AC-D4981A5D6193}" dt="2021-09-01T21:15:12.380" v="763" actId="20577"/>
          <ac:spMkLst>
            <pc:docMk/>
            <pc:sldMk cId="1492955838" sldId="307"/>
            <ac:spMk id="6" creationId="{4A7768B9-4AB9-4CF3-926D-CF91952F68F2}"/>
          </ac:spMkLst>
        </pc:spChg>
        <pc:spChg chg="del mod">
          <ac:chgData name="kursat ymn" userId="47174fbee67923fe" providerId="LiveId" clId="{E276DD87-5454-447A-84AC-D4981A5D6193}" dt="2021-09-01T20:30:39.961" v="263" actId="478"/>
          <ac:spMkLst>
            <pc:docMk/>
            <pc:sldMk cId="1492955838" sldId="307"/>
            <ac:spMk id="7" creationId="{5C0EA867-66C6-4C1A-BFD3-5E750AFF2B93}"/>
          </ac:spMkLst>
        </pc:spChg>
        <pc:spChg chg="mod">
          <ac:chgData name="kursat ymn" userId="47174fbee67923fe" providerId="LiveId" clId="{E276DD87-5454-447A-84AC-D4981A5D6193}" dt="2021-09-01T20:31:46.031" v="293" actId="26606"/>
          <ac:spMkLst>
            <pc:docMk/>
            <pc:sldMk cId="1492955838" sldId="307"/>
            <ac:spMk id="8" creationId="{0A80A7EC-86DC-48D8-B0AF-B271EEFBE9C3}"/>
          </ac:spMkLst>
        </pc:spChg>
        <pc:spChg chg="del mod">
          <ac:chgData name="kursat ymn" userId="47174fbee67923fe" providerId="LiveId" clId="{E276DD87-5454-447A-84AC-D4981A5D6193}" dt="2021-09-01T20:30:53.271" v="267" actId="478"/>
          <ac:spMkLst>
            <pc:docMk/>
            <pc:sldMk cId="1492955838" sldId="307"/>
            <ac:spMk id="15" creationId="{B45133DF-BD6F-4CC5-93FD-795659270F3E}"/>
          </ac:spMkLst>
        </pc:spChg>
        <pc:spChg chg="del mod">
          <ac:chgData name="kursat ymn" userId="47174fbee67923fe" providerId="LiveId" clId="{E276DD87-5454-447A-84AC-D4981A5D6193}" dt="2021-09-01T20:30:55.899" v="269" actId="478"/>
          <ac:spMkLst>
            <pc:docMk/>
            <pc:sldMk cId="1492955838" sldId="307"/>
            <ac:spMk id="16" creationId="{1A4D3839-5377-4827-BA57-BDC48859795B}"/>
          </ac:spMkLst>
        </pc:spChg>
        <pc:spChg chg="del mod">
          <ac:chgData name="kursat ymn" userId="47174fbee67923fe" providerId="LiveId" clId="{E276DD87-5454-447A-84AC-D4981A5D6193}" dt="2021-09-01T20:31:09.504" v="284" actId="478"/>
          <ac:spMkLst>
            <pc:docMk/>
            <pc:sldMk cId="1492955838" sldId="307"/>
            <ac:spMk id="17" creationId="{D3524EC8-8008-46CC-BF64-03EFB0D20108}"/>
          </ac:spMkLst>
        </pc:spChg>
        <pc:spChg chg="del mod">
          <ac:chgData name="kursat ymn" userId="47174fbee67923fe" providerId="LiveId" clId="{E276DD87-5454-447A-84AC-D4981A5D6193}" dt="2021-09-01T20:31:06.863" v="280" actId="478"/>
          <ac:spMkLst>
            <pc:docMk/>
            <pc:sldMk cId="1492955838" sldId="307"/>
            <ac:spMk id="18" creationId="{20D37D19-8DB4-49F0-BB1E-FF9660B8ACCF}"/>
          </ac:spMkLst>
        </pc:spChg>
        <pc:spChg chg="del mod">
          <ac:chgData name="kursat ymn" userId="47174fbee67923fe" providerId="LiveId" clId="{E276DD87-5454-447A-84AC-D4981A5D6193}" dt="2021-09-01T20:31:00.067" v="272" actId="478"/>
          <ac:spMkLst>
            <pc:docMk/>
            <pc:sldMk cId="1492955838" sldId="307"/>
            <ac:spMk id="19" creationId="{A253943A-EF83-4F04-9838-ACED2F040B74}"/>
          </ac:spMkLst>
        </pc:spChg>
        <pc:spChg chg="del mod">
          <ac:chgData name="kursat ymn" userId="47174fbee67923fe" providerId="LiveId" clId="{E276DD87-5454-447A-84AC-D4981A5D6193}" dt="2021-09-01T20:31:04.807" v="277" actId="478"/>
          <ac:spMkLst>
            <pc:docMk/>
            <pc:sldMk cId="1492955838" sldId="307"/>
            <ac:spMk id="20" creationId="{13D918FF-5622-4C12-8A60-238FF5C72202}"/>
          </ac:spMkLst>
        </pc:spChg>
        <pc:spChg chg="del mod">
          <ac:chgData name="kursat ymn" userId="47174fbee67923fe" providerId="LiveId" clId="{E276DD87-5454-447A-84AC-D4981A5D6193}" dt="2021-09-01T20:31:00.597" v="273" actId="478"/>
          <ac:spMkLst>
            <pc:docMk/>
            <pc:sldMk cId="1492955838" sldId="307"/>
            <ac:spMk id="21" creationId="{B9D530BD-F5B4-4E72-9414-934AFE712FEC}"/>
          </ac:spMkLst>
        </pc:spChg>
        <pc:spChg chg="del mod">
          <ac:chgData name="kursat ymn" userId="47174fbee67923fe" providerId="LiveId" clId="{E276DD87-5454-447A-84AC-D4981A5D6193}" dt="2021-09-01T20:00:57.802" v="118" actId="478"/>
          <ac:spMkLst>
            <pc:docMk/>
            <pc:sldMk cId="1492955838" sldId="307"/>
            <ac:spMk id="22" creationId="{FE9A8F2E-3EA8-46B1-BC11-BD7AE356A2B1}"/>
          </ac:spMkLst>
        </pc:spChg>
        <pc:spChg chg="del mod">
          <ac:chgData name="kursat ymn" userId="47174fbee67923fe" providerId="LiveId" clId="{E276DD87-5454-447A-84AC-D4981A5D6193}" dt="2021-09-01T20:00:59.928" v="120" actId="478"/>
          <ac:spMkLst>
            <pc:docMk/>
            <pc:sldMk cId="1492955838" sldId="307"/>
            <ac:spMk id="23" creationId="{D60C7253-2BAF-4309-8CF6-FED3E2263BDC}"/>
          </ac:spMkLst>
        </pc:spChg>
        <pc:spChg chg="del mod">
          <ac:chgData name="kursat ymn" userId="47174fbee67923fe" providerId="LiveId" clId="{E276DD87-5454-447A-84AC-D4981A5D6193}" dt="2021-09-01T20:31:03.754" v="276" actId="478"/>
          <ac:spMkLst>
            <pc:docMk/>
            <pc:sldMk cId="1492955838" sldId="307"/>
            <ac:spMk id="24" creationId="{6FB731F9-12E4-4AFC-AA85-3C37029B1848}"/>
          </ac:spMkLst>
        </pc:spChg>
        <pc:spChg chg="del mod">
          <ac:chgData name="kursat ymn" userId="47174fbee67923fe" providerId="LiveId" clId="{E276DD87-5454-447A-84AC-D4981A5D6193}" dt="2021-09-01T20:01:01.061" v="121" actId="478"/>
          <ac:spMkLst>
            <pc:docMk/>
            <pc:sldMk cId="1492955838" sldId="307"/>
            <ac:spMk id="26" creationId="{0A82B4B5-5A2D-4624-A1B6-02D3D3572CA3}"/>
          </ac:spMkLst>
        </pc:spChg>
        <pc:spChg chg="del mod">
          <ac:chgData name="kursat ymn" userId="47174fbee67923fe" providerId="LiveId" clId="{E276DD87-5454-447A-84AC-D4981A5D6193}" dt="2021-09-01T19:56:51.019" v="87" actId="478"/>
          <ac:spMkLst>
            <pc:docMk/>
            <pc:sldMk cId="1492955838" sldId="307"/>
            <ac:spMk id="27" creationId="{BAD42CEA-852E-4AE3-BF4C-4567CD96DCA8}"/>
          </ac:spMkLst>
        </pc:spChg>
        <pc:spChg chg="del mod">
          <ac:chgData name="kursat ymn" userId="47174fbee67923fe" providerId="LiveId" clId="{E276DD87-5454-447A-84AC-D4981A5D6193}" dt="2021-09-01T20:30:54.741" v="268" actId="478"/>
          <ac:spMkLst>
            <pc:docMk/>
            <pc:sldMk cId="1492955838" sldId="307"/>
            <ac:spMk id="29" creationId="{8358E956-A40B-4339-9F12-73023C024E88}"/>
          </ac:spMkLst>
        </pc:spChg>
        <pc:spChg chg="del mod">
          <ac:chgData name="kursat ymn" userId="47174fbee67923fe" providerId="LiveId" clId="{E276DD87-5454-447A-84AC-D4981A5D6193}" dt="2021-09-01T19:56:48.086" v="85" actId="478"/>
          <ac:spMkLst>
            <pc:docMk/>
            <pc:sldMk cId="1492955838" sldId="307"/>
            <ac:spMk id="30" creationId="{B941851E-CF02-4418-811B-83C9A8585E9A}"/>
          </ac:spMkLst>
        </pc:spChg>
        <pc:spChg chg="del mod">
          <ac:chgData name="kursat ymn" userId="47174fbee67923fe" providerId="LiveId" clId="{E276DD87-5454-447A-84AC-D4981A5D6193}" dt="2021-09-01T20:31:08.283" v="282" actId="478"/>
          <ac:spMkLst>
            <pc:docMk/>
            <pc:sldMk cId="1492955838" sldId="307"/>
            <ac:spMk id="31" creationId="{D46BDA7A-E8F3-4D60-8E29-0302413A405C}"/>
          </ac:spMkLst>
        </pc:spChg>
        <pc:spChg chg="del mod">
          <ac:chgData name="kursat ymn" userId="47174fbee67923fe" providerId="LiveId" clId="{E276DD87-5454-447A-84AC-D4981A5D6193}" dt="2021-09-01T19:56:46.502" v="84" actId="478"/>
          <ac:spMkLst>
            <pc:docMk/>
            <pc:sldMk cId="1492955838" sldId="307"/>
            <ac:spMk id="32" creationId="{76EA2184-879D-499E-A609-43149CE50234}"/>
          </ac:spMkLst>
        </pc:spChg>
        <pc:spChg chg="del mod">
          <ac:chgData name="kursat ymn" userId="47174fbee67923fe" providerId="LiveId" clId="{E276DD87-5454-447A-84AC-D4981A5D6193}" dt="2021-09-01T19:56:49.528" v="86" actId="478"/>
          <ac:spMkLst>
            <pc:docMk/>
            <pc:sldMk cId="1492955838" sldId="307"/>
            <ac:spMk id="34" creationId="{72581D69-8E3A-40DF-A6BD-9244D7754AB4}"/>
          </ac:spMkLst>
        </pc:spChg>
        <pc:spChg chg="del mod">
          <ac:chgData name="kursat ymn" userId="47174fbee67923fe" providerId="LiveId" clId="{E276DD87-5454-447A-84AC-D4981A5D6193}" dt="2021-09-01T20:31:02.298" v="274" actId="478"/>
          <ac:spMkLst>
            <pc:docMk/>
            <pc:sldMk cId="1492955838" sldId="307"/>
            <ac:spMk id="35" creationId="{05A94E53-FE8B-4D39-B372-20083A692617}"/>
          </ac:spMkLst>
        </pc:spChg>
        <pc:spChg chg="del mod">
          <ac:chgData name="kursat ymn" userId="47174fbee67923fe" providerId="LiveId" clId="{E276DD87-5454-447A-84AC-D4981A5D6193}" dt="2021-09-01T19:56:44.708" v="83" actId="478"/>
          <ac:spMkLst>
            <pc:docMk/>
            <pc:sldMk cId="1492955838" sldId="307"/>
            <ac:spMk id="37" creationId="{45C6F629-C240-43D3-9BD3-E64EECE2586C}"/>
          </ac:spMkLst>
        </pc:spChg>
        <pc:spChg chg="del mod">
          <ac:chgData name="kursat ymn" userId="47174fbee67923fe" providerId="LiveId" clId="{E276DD87-5454-447A-84AC-D4981A5D6193}" dt="2021-09-01T20:00:59.120" v="119" actId="478"/>
          <ac:spMkLst>
            <pc:docMk/>
            <pc:sldMk cId="1492955838" sldId="307"/>
            <ac:spMk id="38" creationId="{8181CA3A-D597-4540-ACE4-9EE8C35BDA9E}"/>
          </ac:spMkLst>
        </pc:spChg>
        <pc:spChg chg="del mod">
          <ac:chgData name="kursat ymn" userId="47174fbee67923fe" providerId="LiveId" clId="{E276DD87-5454-447A-84AC-D4981A5D6193}" dt="2021-09-01T20:30:57.408" v="270" actId="478"/>
          <ac:spMkLst>
            <pc:docMk/>
            <pc:sldMk cId="1492955838" sldId="307"/>
            <ac:spMk id="40" creationId="{0E0182D3-0B04-4DBB-84DF-92D4948E531D}"/>
          </ac:spMkLst>
        </pc:spChg>
        <pc:spChg chg="del mod">
          <ac:chgData name="kursat ymn" userId="47174fbee67923fe" providerId="LiveId" clId="{E276DD87-5454-447A-84AC-D4981A5D6193}" dt="2021-09-01T19:56:57.974" v="92" actId="478"/>
          <ac:spMkLst>
            <pc:docMk/>
            <pc:sldMk cId="1492955838" sldId="307"/>
            <ac:spMk id="41" creationId="{D1D9BD6D-EEB7-4FA6-BD22-EC8C8F8F4B4B}"/>
          </ac:spMkLst>
        </pc:spChg>
        <pc:spChg chg="del mod">
          <ac:chgData name="kursat ymn" userId="47174fbee67923fe" providerId="LiveId" clId="{E276DD87-5454-447A-84AC-D4981A5D6193}" dt="2021-09-01T19:56:56.911" v="91" actId="478"/>
          <ac:spMkLst>
            <pc:docMk/>
            <pc:sldMk cId="1492955838" sldId="307"/>
            <ac:spMk id="42" creationId="{BBF4E931-95D3-4766-9B13-9582F14D6396}"/>
          </ac:spMkLst>
        </pc:spChg>
        <pc:spChg chg="del mod">
          <ac:chgData name="kursat ymn" userId="47174fbee67923fe" providerId="LiveId" clId="{E276DD87-5454-447A-84AC-D4981A5D6193}" dt="2021-09-01T20:30:59.412" v="271" actId="478"/>
          <ac:spMkLst>
            <pc:docMk/>
            <pc:sldMk cId="1492955838" sldId="307"/>
            <ac:spMk id="43" creationId="{65FF7797-16EB-409E-AEBC-A7AABF4840A2}"/>
          </ac:spMkLst>
        </pc:spChg>
        <pc:spChg chg="del mod">
          <ac:chgData name="kursat ymn" userId="47174fbee67923fe" providerId="LiveId" clId="{E276DD87-5454-447A-84AC-D4981A5D6193}" dt="2021-09-01T20:31:08.884" v="283" actId="478"/>
          <ac:spMkLst>
            <pc:docMk/>
            <pc:sldMk cId="1492955838" sldId="307"/>
            <ac:spMk id="44" creationId="{ADBC3C4A-9045-4584-BA86-38852E454F5B}"/>
          </ac:spMkLst>
        </pc:spChg>
        <pc:spChg chg="del mod">
          <ac:chgData name="kursat ymn" userId="47174fbee67923fe" providerId="LiveId" clId="{E276DD87-5454-447A-84AC-D4981A5D6193}" dt="2021-09-01T19:56:52.519" v="88" actId="478"/>
          <ac:spMkLst>
            <pc:docMk/>
            <pc:sldMk cId="1492955838" sldId="307"/>
            <ac:spMk id="45" creationId="{AB09D3D2-6CB2-4CE1-9D65-81FACB7AD577}"/>
          </ac:spMkLst>
        </pc:spChg>
        <pc:spChg chg="del mod">
          <ac:chgData name="kursat ymn" userId="47174fbee67923fe" providerId="LiveId" clId="{E276DD87-5454-447A-84AC-D4981A5D6193}" dt="2021-09-01T19:56:54.250" v="89" actId="478"/>
          <ac:spMkLst>
            <pc:docMk/>
            <pc:sldMk cId="1492955838" sldId="307"/>
            <ac:spMk id="46" creationId="{6B5F9AC7-566C-42A4-A539-F547A8498CF0}"/>
          </ac:spMkLst>
        </pc:spChg>
        <pc:spChg chg="del mod">
          <ac:chgData name="kursat ymn" userId="47174fbee67923fe" providerId="LiveId" clId="{E276DD87-5454-447A-84AC-D4981A5D6193}" dt="2021-09-01T20:31:03.214" v="275" actId="478"/>
          <ac:spMkLst>
            <pc:docMk/>
            <pc:sldMk cId="1492955838" sldId="307"/>
            <ac:spMk id="47" creationId="{FBBC421E-552D-4A38-BDFD-DF5186E5E4E4}"/>
          </ac:spMkLst>
        </pc:spChg>
        <pc:spChg chg="del mod">
          <ac:chgData name="kursat ymn" userId="47174fbee67923fe" providerId="LiveId" clId="{E276DD87-5454-447A-84AC-D4981A5D6193}" dt="2021-09-01T20:31:06.266" v="279" actId="478"/>
          <ac:spMkLst>
            <pc:docMk/>
            <pc:sldMk cId="1492955838" sldId="307"/>
            <ac:spMk id="48" creationId="{C872B4D4-33D7-47C3-A612-C6756F36675A}"/>
          </ac:spMkLst>
        </pc:spChg>
        <pc:spChg chg="del mod">
          <ac:chgData name="kursat ymn" userId="47174fbee67923fe" providerId="LiveId" clId="{E276DD87-5454-447A-84AC-D4981A5D6193}" dt="2021-09-01T19:56:55.558" v="90" actId="478"/>
          <ac:spMkLst>
            <pc:docMk/>
            <pc:sldMk cId="1492955838" sldId="307"/>
            <ac:spMk id="49" creationId="{2AAFB5DB-53C4-4228-99F8-02A8302AC60D}"/>
          </ac:spMkLst>
        </pc:spChg>
        <pc:spChg chg="add mod">
          <ac:chgData name="kursat ymn" userId="47174fbee67923fe" providerId="LiveId" clId="{E276DD87-5454-447A-84AC-D4981A5D6193}" dt="2021-09-01T21:03:03.861" v="538" actId="1076"/>
          <ac:spMkLst>
            <pc:docMk/>
            <pc:sldMk cId="1492955838" sldId="307"/>
            <ac:spMk id="52" creationId="{804062FF-FEBD-40A4-8FA3-350DDE9972BE}"/>
          </ac:spMkLst>
        </pc:spChg>
        <pc:spChg chg="add mod">
          <ac:chgData name="kursat ymn" userId="47174fbee67923fe" providerId="LiveId" clId="{E276DD87-5454-447A-84AC-D4981A5D6193}" dt="2021-09-01T21:14:23.624" v="728" actId="1076"/>
          <ac:spMkLst>
            <pc:docMk/>
            <pc:sldMk cId="1492955838" sldId="307"/>
            <ac:spMk id="54" creationId="{367B2062-417F-4520-A7CE-F13F35557103}"/>
          </ac:spMkLst>
        </pc:spChg>
        <pc:spChg chg="add">
          <ac:chgData name="kursat ymn" userId="47174fbee67923fe" providerId="LiveId" clId="{E276DD87-5454-447A-84AC-D4981A5D6193}" dt="2021-09-01T20:31:46.031" v="293" actId="26606"/>
          <ac:spMkLst>
            <pc:docMk/>
            <pc:sldMk cId="1492955838" sldId="307"/>
            <ac:spMk id="56" creationId="{D2B783EE-0239-4717-BBEA-8C9EAC61C824}"/>
          </ac:spMkLst>
        </pc:spChg>
        <pc:spChg chg="add mod">
          <ac:chgData name="kursat ymn" userId="47174fbee67923fe" providerId="LiveId" clId="{E276DD87-5454-447A-84AC-D4981A5D6193}" dt="2021-09-01T21:03:39.844" v="545" actId="1076"/>
          <ac:spMkLst>
            <pc:docMk/>
            <pc:sldMk cId="1492955838" sldId="307"/>
            <ac:spMk id="57" creationId="{55BB2A84-1980-4A69-8597-7386C25D5FE2}"/>
          </ac:spMkLst>
        </pc:spChg>
        <pc:spChg chg="add">
          <ac:chgData name="kursat ymn" userId="47174fbee67923fe" providerId="LiveId" clId="{E276DD87-5454-447A-84AC-D4981A5D6193}" dt="2021-09-01T20:31:46.031" v="293" actId="26606"/>
          <ac:spMkLst>
            <pc:docMk/>
            <pc:sldMk cId="1492955838" sldId="307"/>
            <ac:spMk id="58" creationId="{A7B99495-F43F-4D80-A44F-2CB4764EB90B}"/>
          </ac:spMkLst>
        </pc:spChg>
        <pc:spChg chg="add mod">
          <ac:chgData name="kursat ymn" userId="47174fbee67923fe" providerId="LiveId" clId="{E276DD87-5454-447A-84AC-D4981A5D6193}" dt="2021-09-01T21:14:33.132" v="732" actId="1076"/>
          <ac:spMkLst>
            <pc:docMk/>
            <pc:sldMk cId="1492955838" sldId="307"/>
            <ac:spMk id="59" creationId="{CFDCFDDA-AFE3-4DF5-B1AA-FDDDB860C504}"/>
          </ac:spMkLst>
        </pc:spChg>
        <pc:spChg chg="add">
          <ac:chgData name="kursat ymn" userId="47174fbee67923fe" providerId="LiveId" clId="{E276DD87-5454-447A-84AC-D4981A5D6193}" dt="2021-09-01T20:31:46.031" v="293" actId="26606"/>
          <ac:spMkLst>
            <pc:docMk/>
            <pc:sldMk cId="1492955838" sldId="307"/>
            <ac:spMk id="60" creationId="{70BEB1E7-2F88-40BC-B73D-42E5B6F80BFC}"/>
          </ac:spMkLst>
        </pc:spChg>
        <pc:spChg chg="add mod">
          <ac:chgData name="kursat ymn" userId="47174fbee67923fe" providerId="LiveId" clId="{E276DD87-5454-447A-84AC-D4981A5D6193}" dt="2021-09-01T21:14:25.234" v="729" actId="1076"/>
          <ac:spMkLst>
            <pc:docMk/>
            <pc:sldMk cId="1492955838" sldId="307"/>
            <ac:spMk id="61" creationId="{123618A7-EFDB-4DA6-B23D-782D4FA0553C}"/>
          </ac:spMkLst>
        </pc:spChg>
        <pc:spChg chg="add mod">
          <ac:chgData name="kursat ymn" userId="47174fbee67923fe" providerId="LiveId" clId="{E276DD87-5454-447A-84AC-D4981A5D6193}" dt="2021-09-01T21:03:48.492" v="546" actId="1076"/>
          <ac:spMkLst>
            <pc:docMk/>
            <pc:sldMk cId="1492955838" sldId="307"/>
            <ac:spMk id="62" creationId="{CD31C3A7-EFCB-45C4-9205-36FC7FFC94F1}"/>
          </ac:spMkLst>
        </pc:spChg>
        <pc:spChg chg="add mod">
          <ac:chgData name="kursat ymn" userId="47174fbee67923fe" providerId="LiveId" clId="{E276DD87-5454-447A-84AC-D4981A5D6193}" dt="2021-09-01T21:06:24.675" v="572" actId="1076"/>
          <ac:spMkLst>
            <pc:docMk/>
            <pc:sldMk cId="1492955838" sldId="307"/>
            <ac:spMk id="64" creationId="{C84EC09A-55C9-4EF3-A268-6622B2240934}"/>
          </ac:spMkLst>
        </pc:spChg>
        <pc:spChg chg="add mod ord">
          <ac:chgData name="kursat ymn" userId="47174fbee67923fe" providerId="LiveId" clId="{E276DD87-5454-447A-84AC-D4981A5D6193}" dt="2021-09-01T21:14:30.019" v="731" actId="1076"/>
          <ac:spMkLst>
            <pc:docMk/>
            <pc:sldMk cId="1492955838" sldId="307"/>
            <ac:spMk id="66" creationId="{23248E98-C416-4A7D-B0B8-264DCB9D7D6E}"/>
          </ac:spMkLst>
        </pc:spChg>
        <pc:spChg chg="add mod">
          <ac:chgData name="kursat ymn" userId="47174fbee67923fe" providerId="LiveId" clId="{E276DD87-5454-447A-84AC-D4981A5D6193}" dt="2021-09-01T21:06:28.228" v="573" actId="1076"/>
          <ac:spMkLst>
            <pc:docMk/>
            <pc:sldMk cId="1492955838" sldId="307"/>
            <ac:spMk id="68" creationId="{68E382DE-E493-48E2-B56F-0F7FCA66A669}"/>
          </ac:spMkLst>
        </pc:spChg>
        <pc:spChg chg="add mod">
          <ac:chgData name="kursat ymn" userId="47174fbee67923fe" providerId="LiveId" clId="{E276DD87-5454-447A-84AC-D4981A5D6193}" dt="2021-09-01T21:14:20.023" v="727" actId="1076"/>
          <ac:spMkLst>
            <pc:docMk/>
            <pc:sldMk cId="1492955838" sldId="307"/>
            <ac:spMk id="70" creationId="{9F7DA400-2BC9-4982-B872-F1A62CE255EB}"/>
          </ac:spMkLst>
        </pc:spChg>
        <pc:spChg chg="add mod">
          <ac:chgData name="kursat ymn" userId="47174fbee67923fe" providerId="LiveId" clId="{E276DD87-5454-447A-84AC-D4981A5D6193}" dt="2021-09-01T21:10:21.900" v="618" actId="1076"/>
          <ac:spMkLst>
            <pc:docMk/>
            <pc:sldMk cId="1492955838" sldId="307"/>
            <ac:spMk id="71" creationId="{7FB7C4E7-B549-47BD-A560-5BEF118E8815}"/>
          </ac:spMkLst>
        </pc:spChg>
        <pc:spChg chg="add mod">
          <ac:chgData name="kursat ymn" userId="47174fbee67923fe" providerId="LiveId" clId="{E276DD87-5454-447A-84AC-D4981A5D6193}" dt="2021-09-01T21:11:58.685" v="642" actId="1076"/>
          <ac:spMkLst>
            <pc:docMk/>
            <pc:sldMk cId="1492955838" sldId="307"/>
            <ac:spMk id="72" creationId="{220DD8A3-5700-4481-BC3C-45C7408FA377}"/>
          </ac:spMkLst>
        </pc:spChg>
        <pc:spChg chg="add mod">
          <ac:chgData name="kursat ymn" userId="47174fbee67923fe" providerId="LiveId" clId="{E276DD87-5454-447A-84AC-D4981A5D6193}" dt="2021-09-01T21:12:50.397" v="665" actId="1076"/>
          <ac:spMkLst>
            <pc:docMk/>
            <pc:sldMk cId="1492955838" sldId="307"/>
            <ac:spMk id="73" creationId="{82FF50DD-A547-4C13-A015-8FBC5169EAAE}"/>
          </ac:spMkLst>
        </pc:spChg>
        <pc:spChg chg="add mod">
          <ac:chgData name="kursat ymn" userId="47174fbee67923fe" providerId="LiveId" clId="{E276DD87-5454-447A-84AC-D4981A5D6193}" dt="2021-09-01T21:13:06.337" v="669" actId="207"/>
          <ac:spMkLst>
            <pc:docMk/>
            <pc:sldMk cId="1492955838" sldId="307"/>
            <ac:spMk id="74" creationId="{B12A9423-9C7B-4318-A8A6-0FCF226548D0}"/>
          </ac:spMkLst>
        </pc:spChg>
        <pc:spChg chg="add mod">
          <ac:chgData name="kursat ymn" userId="47174fbee67923fe" providerId="LiveId" clId="{E276DD87-5454-447A-84AC-D4981A5D6193}" dt="2021-09-01T21:13:36.679" v="679" actId="1036"/>
          <ac:spMkLst>
            <pc:docMk/>
            <pc:sldMk cId="1492955838" sldId="307"/>
            <ac:spMk id="75" creationId="{C5431989-8507-4BD3-A6F8-19CD0CCFEC17}"/>
          </ac:spMkLst>
        </pc:spChg>
        <pc:spChg chg="add mod">
          <ac:chgData name="kursat ymn" userId="47174fbee67923fe" providerId="LiveId" clId="{E276DD87-5454-447A-84AC-D4981A5D6193}" dt="2021-09-01T21:13:57.375" v="723" actId="207"/>
          <ac:spMkLst>
            <pc:docMk/>
            <pc:sldMk cId="1492955838" sldId="307"/>
            <ac:spMk id="76" creationId="{04A911A0-F763-4372-9DAF-D535DE6ECDCA}"/>
          </ac:spMkLst>
        </pc:spChg>
        <pc:spChg chg="add mod">
          <ac:chgData name="kursat ymn" userId="47174fbee67923fe" providerId="LiveId" clId="{E276DD87-5454-447A-84AC-D4981A5D6193}" dt="2021-09-01T21:14:58.023" v="739" actId="404"/>
          <ac:spMkLst>
            <pc:docMk/>
            <pc:sldMk cId="1492955838" sldId="307"/>
            <ac:spMk id="78" creationId="{99C9CD72-437A-4E57-BB2E-11A625D64215}"/>
          </ac:spMkLst>
        </pc:spChg>
        <pc:spChg chg="add mod">
          <ac:chgData name="kursat ymn" userId="47174fbee67923fe" providerId="LiveId" clId="{E276DD87-5454-447A-84AC-D4981A5D6193}" dt="2021-09-01T21:15:22.061" v="766" actId="207"/>
          <ac:spMkLst>
            <pc:docMk/>
            <pc:sldMk cId="1492955838" sldId="307"/>
            <ac:spMk id="79" creationId="{2E0E04BB-432E-48CA-9237-5C8DDBABFFBC}"/>
          </ac:spMkLst>
        </pc:spChg>
        <pc:picChg chg="del mod">
          <ac:chgData name="kursat ymn" userId="47174fbee67923fe" providerId="LiveId" clId="{E276DD87-5454-447A-84AC-D4981A5D6193}" dt="2021-09-01T19:56:29.731" v="81" actId="478"/>
          <ac:picMkLst>
            <pc:docMk/>
            <pc:sldMk cId="1492955838" sldId="307"/>
            <ac:picMk id="3" creationId="{FB58D986-30A9-4DF5-B3C0-7D302BA9759C}"/>
          </ac:picMkLst>
        </pc:picChg>
        <pc:picChg chg="add del mod">
          <ac:chgData name="kursat ymn" userId="47174fbee67923fe" providerId="LiveId" clId="{E276DD87-5454-447A-84AC-D4981A5D6193}" dt="2021-09-01T19:55:04.622" v="72" actId="21"/>
          <ac:picMkLst>
            <pc:docMk/>
            <pc:sldMk cId="1492955838" sldId="307"/>
            <ac:picMk id="4" creationId="{88E80C6F-0405-45D0-B126-F590BAE8111F}"/>
          </ac:picMkLst>
        </pc:picChg>
        <pc:picChg chg="add del mod">
          <ac:chgData name="kursat ymn" userId="47174fbee67923fe" providerId="LiveId" clId="{E276DD87-5454-447A-84AC-D4981A5D6193}" dt="2021-09-01T19:54:42.026" v="55" actId="21"/>
          <ac:picMkLst>
            <pc:docMk/>
            <pc:sldMk cId="1492955838" sldId="307"/>
            <ac:picMk id="9" creationId="{A3CF5811-7817-47BC-A453-99F58FE0F100}"/>
          </ac:picMkLst>
        </pc:picChg>
        <pc:picChg chg="mod ord">
          <ac:chgData name="kursat ymn" userId="47174fbee67923fe" providerId="LiveId" clId="{E276DD87-5454-447A-84AC-D4981A5D6193}" dt="2021-09-01T21:14:36.139" v="733" actId="1076"/>
          <ac:picMkLst>
            <pc:docMk/>
            <pc:sldMk cId="1492955838" sldId="307"/>
            <ac:picMk id="10" creationId="{4F7664C6-090B-422E-BBCD-733D60E43896}"/>
          </ac:picMkLst>
        </pc:picChg>
        <pc:picChg chg="del mod">
          <ac:chgData name="kursat ymn" userId="47174fbee67923fe" providerId="LiveId" clId="{E276DD87-5454-447A-84AC-D4981A5D6193}" dt="2021-09-01T19:52:45.625" v="47" actId="478"/>
          <ac:picMkLst>
            <pc:docMk/>
            <pc:sldMk cId="1492955838" sldId="307"/>
            <ac:picMk id="12" creationId="{27FEFF19-40E8-4687-AC85-34D72E5F3FA9}"/>
          </ac:picMkLst>
        </pc:picChg>
        <pc:picChg chg="add del mod">
          <ac:chgData name="kursat ymn" userId="47174fbee67923fe" providerId="LiveId" clId="{E276DD87-5454-447A-84AC-D4981A5D6193}" dt="2021-09-01T19:54:38.172" v="53" actId="478"/>
          <ac:picMkLst>
            <pc:docMk/>
            <pc:sldMk cId="1492955838" sldId="307"/>
            <ac:picMk id="13" creationId="{8D734303-09EC-4B22-ADFC-9C1BA98F17CE}"/>
          </ac:picMkLst>
        </pc:picChg>
        <pc:picChg chg="add mod ord">
          <ac:chgData name="kursat ymn" userId="47174fbee67923fe" providerId="LiveId" clId="{E276DD87-5454-447A-84AC-D4981A5D6193}" dt="2021-09-01T20:32:17.682" v="299" actId="1076"/>
          <ac:picMkLst>
            <pc:docMk/>
            <pc:sldMk cId="1492955838" sldId="307"/>
            <ac:picMk id="25" creationId="{62CC3584-4BC1-489E-B873-384B8486D092}"/>
          </ac:picMkLst>
        </pc:picChg>
        <pc:picChg chg="add del mod">
          <ac:chgData name="kursat ymn" userId="47174fbee67923fe" providerId="LiveId" clId="{E276DD87-5454-447A-84AC-D4981A5D6193}" dt="2021-09-01T20:31:30.831" v="290" actId="478"/>
          <ac:picMkLst>
            <pc:docMk/>
            <pc:sldMk cId="1492955838" sldId="307"/>
            <ac:picMk id="50" creationId="{497391EA-D288-4262-9F9F-64C906F7DCCA}"/>
          </ac:picMkLst>
        </pc:picChg>
        <pc:picChg chg="add mod">
          <ac:chgData name="kursat ymn" userId="47174fbee67923fe" providerId="LiveId" clId="{E276DD87-5454-447A-84AC-D4981A5D6193}" dt="2021-09-01T20:31:38.774" v="292" actId="1076"/>
          <ac:picMkLst>
            <pc:docMk/>
            <pc:sldMk cId="1492955838" sldId="307"/>
            <ac:picMk id="51" creationId="{6BFD1791-DFBA-4514-854A-68E06E0AAB2C}"/>
          </ac:picMkLst>
        </pc:picChg>
        <pc:picChg chg="add del mod">
          <ac:chgData name="kursat ymn" userId="47174fbee67923fe" providerId="LiveId" clId="{E276DD87-5454-447A-84AC-D4981A5D6193}" dt="2021-09-01T21:14:45.710" v="735"/>
          <ac:picMkLst>
            <pc:docMk/>
            <pc:sldMk cId="1492955838" sldId="307"/>
            <ac:picMk id="77" creationId="{C3CB972B-C5BC-4DFC-BDFA-A071093BDDF4}"/>
          </ac:picMkLst>
        </pc:picChg>
      </pc:sldChg>
      <pc:sldChg chg="addSp modSp new mod modAnim">
        <pc:chgData name="kursat ymn" userId="47174fbee67923fe" providerId="LiveId" clId="{E276DD87-5454-447A-84AC-D4981A5D6193}" dt="2021-09-01T20:17:39.304" v="185" actId="113"/>
        <pc:sldMkLst>
          <pc:docMk/>
          <pc:sldMk cId="3499969317" sldId="308"/>
        </pc:sldMkLst>
        <pc:spChg chg="add mod">
          <ac:chgData name="kursat ymn" userId="47174fbee67923fe" providerId="LiveId" clId="{E276DD87-5454-447A-84AC-D4981A5D6193}" dt="2021-09-01T20:06:10.437" v="164" actId="1076"/>
          <ac:spMkLst>
            <pc:docMk/>
            <pc:sldMk cId="3499969317" sldId="308"/>
            <ac:spMk id="4" creationId="{F1011CBB-4AAC-4C5E-8285-05D753A96487}"/>
          </ac:spMkLst>
        </pc:spChg>
        <pc:spChg chg="add mod">
          <ac:chgData name="kursat ymn" userId="47174fbee67923fe" providerId="LiveId" clId="{E276DD87-5454-447A-84AC-D4981A5D6193}" dt="2021-09-01T20:17:39.304" v="185" actId="113"/>
          <ac:spMkLst>
            <pc:docMk/>
            <pc:sldMk cId="3499969317" sldId="308"/>
            <ac:spMk id="6" creationId="{E03F4D65-1A48-48AA-B57D-845331A3B6A9}"/>
          </ac:spMkLst>
        </pc:spChg>
        <pc:picChg chg="add mod">
          <ac:chgData name="kursat ymn" userId="47174fbee67923fe" providerId="LiveId" clId="{E276DD87-5454-447A-84AC-D4981A5D6193}" dt="2021-09-01T20:17:32.725" v="182" actId="1076"/>
          <ac:picMkLst>
            <pc:docMk/>
            <pc:sldMk cId="3499969317" sldId="308"/>
            <ac:picMk id="2" creationId="{D842B817-F1FC-4ECD-B971-27E820656DDE}"/>
          </ac:picMkLst>
        </pc:picChg>
      </pc:sldChg>
      <pc:sldChg chg="addSp delSp modSp new mod setBg">
        <pc:chgData name="kursat ymn" userId="47174fbee67923fe" providerId="LiveId" clId="{E276DD87-5454-447A-84AC-D4981A5D6193}" dt="2021-09-01T20:15:47.080" v="179" actId="26606"/>
        <pc:sldMkLst>
          <pc:docMk/>
          <pc:sldMk cId="1525003603" sldId="309"/>
        </pc:sldMkLst>
        <pc:spChg chg="add del mod">
          <ac:chgData name="kursat ymn" userId="47174fbee67923fe" providerId="LiveId" clId="{E276DD87-5454-447A-84AC-D4981A5D6193}" dt="2021-09-01T20:12:19.789" v="172" actId="478"/>
          <ac:spMkLst>
            <pc:docMk/>
            <pc:sldMk cId="1525003603" sldId="309"/>
            <ac:spMk id="4" creationId="{B5B3C3D7-7457-4BCE-9F5A-D0F335C1D973}"/>
          </ac:spMkLst>
        </pc:spChg>
        <pc:spChg chg="add">
          <ac:chgData name="kursat ymn" userId="47174fbee67923fe" providerId="LiveId" clId="{E276DD87-5454-447A-84AC-D4981A5D6193}" dt="2021-09-01T20:15:47.080" v="179" actId="26606"/>
          <ac:spMkLst>
            <pc:docMk/>
            <pc:sldMk cId="1525003603" sldId="309"/>
            <ac:spMk id="11" creationId="{F3060C83-F051-4F0E-ABAD-AA0DFC48B218}"/>
          </ac:spMkLst>
        </pc:spChg>
        <pc:spChg chg="add">
          <ac:chgData name="kursat ymn" userId="47174fbee67923fe" providerId="LiveId" clId="{E276DD87-5454-447A-84AC-D4981A5D6193}" dt="2021-09-01T20:15:47.080" v="179" actId="26606"/>
          <ac:spMkLst>
            <pc:docMk/>
            <pc:sldMk cId="1525003603" sldId="309"/>
            <ac:spMk id="13" creationId="{83C98ABE-055B-441F-B07E-44F97F083C39}"/>
          </ac:spMkLst>
        </pc:spChg>
        <pc:spChg chg="add">
          <ac:chgData name="kursat ymn" userId="47174fbee67923fe" providerId="LiveId" clId="{E276DD87-5454-447A-84AC-D4981A5D6193}" dt="2021-09-01T20:15:47.080" v="179" actId="26606"/>
          <ac:spMkLst>
            <pc:docMk/>
            <pc:sldMk cId="1525003603" sldId="309"/>
            <ac:spMk id="15" creationId="{29FDB030-9B49-4CED-8CCD-4D99382388AC}"/>
          </ac:spMkLst>
        </pc:spChg>
        <pc:spChg chg="add">
          <ac:chgData name="kursat ymn" userId="47174fbee67923fe" providerId="LiveId" clId="{E276DD87-5454-447A-84AC-D4981A5D6193}" dt="2021-09-01T20:15:47.080" v="179" actId="26606"/>
          <ac:spMkLst>
            <pc:docMk/>
            <pc:sldMk cId="1525003603" sldId="309"/>
            <ac:spMk id="17" creationId="{3783CA14-24A1-485C-8B30-D6A5D87987AD}"/>
          </ac:spMkLst>
        </pc:spChg>
        <pc:spChg chg="add">
          <ac:chgData name="kursat ymn" userId="47174fbee67923fe" providerId="LiveId" clId="{E276DD87-5454-447A-84AC-D4981A5D6193}" dt="2021-09-01T20:15:47.080" v="179" actId="26606"/>
          <ac:spMkLst>
            <pc:docMk/>
            <pc:sldMk cId="1525003603" sldId="309"/>
            <ac:spMk id="19" creationId="{9A97C86A-04D6-40F7-AE84-31AB43E6A846}"/>
          </ac:spMkLst>
        </pc:spChg>
        <pc:spChg chg="add">
          <ac:chgData name="kursat ymn" userId="47174fbee67923fe" providerId="LiveId" clId="{E276DD87-5454-447A-84AC-D4981A5D6193}" dt="2021-09-01T20:15:47.080" v="179" actId="26606"/>
          <ac:spMkLst>
            <pc:docMk/>
            <pc:sldMk cId="1525003603" sldId="309"/>
            <ac:spMk id="21" creationId="{FF9F2414-84E8-453E-B1F3-389FDE8192D9}"/>
          </ac:spMkLst>
        </pc:spChg>
        <pc:spChg chg="add">
          <ac:chgData name="kursat ymn" userId="47174fbee67923fe" providerId="LiveId" clId="{E276DD87-5454-447A-84AC-D4981A5D6193}" dt="2021-09-01T20:15:47.080" v="179" actId="26606"/>
          <ac:spMkLst>
            <pc:docMk/>
            <pc:sldMk cId="1525003603" sldId="309"/>
            <ac:spMk id="23" creationId="{3ECA69A1-7536-43AC-85EF-C7106179F5ED}"/>
          </ac:spMkLst>
        </pc:spChg>
        <pc:picChg chg="add del mod">
          <ac:chgData name="kursat ymn" userId="47174fbee67923fe" providerId="LiveId" clId="{E276DD87-5454-447A-84AC-D4981A5D6193}" dt="2021-09-01T20:12:19.789" v="172" actId="478"/>
          <ac:picMkLst>
            <pc:docMk/>
            <pc:sldMk cId="1525003603" sldId="309"/>
            <ac:picMk id="3" creationId="{B4A4B91D-E43E-4965-AC6A-F9CAA2E8055E}"/>
          </ac:picMkLst>
        </pc:picChg>
        <pc:picChg chg="add mod">
          <ac:chgData name="kursat ymn" userId="47174fbee67923fe" providerId="LiveId" clId="{E276DD87-5454-447A-84AC-D4981A5D6193}" dt="2021-09-01T20:15:47.080" v="179" actId="26606"/>
          <ac:picMkLst>
            <pc:docMk/>
            <pc:sldMk cId="1525003603" sldId="309"/>
            <ac:picMk id="6" creationId="{A5BE777B-247A-4CBD-9606-BD12E9978F6F}"/>
          </ac:picMkLst>
        </pc:picChg>
      </pc:sldChg>
      <pc:sldChg chg="addSp delSp modSp new mod setBg modAnim">
        <pc:chgData name="kursat ymn" userId="47174fbee67923fe" providerId="LiveId" clId="{E276DD87-5454-447A-84AC-D4981A5D6193}" dt="2021-09-01T20:21:12.956" v="203" actId="113"/>
        <pc:sldMkLst>
          <pc:docMk/>
          <pc:sldMk cId="4242209527" sldId="310"/>
        </pc:sldMkLst>
        <pc:spChg chg="add mod ord">
          <ac:chgData name="kursat ymn" userId="47174fbee67923fe" providerId="LiveId" clId="{E276DD87-5454-447A-84AC-D4981A5D6193}" dt="2021-09-01T20:20:44.950" v="200" actId="207"/>
          <ac:spMkLst>
            <pc:docMk/>
            <pc:sldMk cId="4242209527" sldId="310"/>
            <ac:spMk id="3" creationId="{D011648E-5406-4B60-9E91-C87186C2D463}"/>
          </ac:spMkLst>
        </pc:spChg>
        <pc:spChg chg="add del">
          <ac:chgData name="kursat ymn" userId="47174fbee67923fe" providerId="LiveId" clId="{E276DD87-5454-447A-84AC-D4981A5D6193}" dt="2021-09-01T20:20:09.782" v="190" actId="26606"/>
          <ac:spMkLst>
            <pc:docMk/>
            <pc:sldMk cId="4242209527" sldId="310"/>
            <ac:spMk id="9" creationId="{B95B9BA8-1D69-4796-85F5-B6D0BD52354B}"/>
          </ac:spMkLst>
        </pc:spChg>
        <pc:spChg chg="add del">
          <ac:chgData name="kursat ymn" userId="47174fbee67923fe" providerId="LiveId" clId="{E276DD87-5454-447A-84AC-D4981A5D6193}" dt="2021-09-01T20:20:25.403" v="192" actId="26606"/>
          <ac:spMkLst>
            <pc:docMk/>
            <pc:sldMk cId="4242209527" sldId="310"/>
            <ac:spMk id="19" creationId="{5C8908E2-EE49-44D2-9428-A28D2312A8D5}"/>
          </ac:spMkLst>
        </pc:spChg>
        <pc:spChg chg="add del">
          <ac:chgData name="kursat ymn" userId="47174fbee67923fe" providerId="LiveId" clId="{E276DD87-5454-447A-84AC-D4981A5D6193}" dt="2021-09-01T20:20:25.403" v="192" actId="26606"/>
          <ac:spMkLst>
            <pc:docMk/>
            <pc:sldMk cId="4242209527" sldId="310"/>
            <ac:spMk id="21" creationId="{215A9370-15D3-4C30-8BA1-2059A74C9990}"/>
          </ac:spMkLst>
        </pc:spChg>
        <pc:spChg chg="add del">
          <ac:chgData name="kursat ymn" userId="47174fbee67923fe" providerId="LiveId" clId="{E276DD87-5454-447A-84AC-D4981A5D6193}" dt="2021-09-01T20:20:25.403" v="192" actId="26606"/>
          <ac:spMkLst>
            <pc:docMk/>
            <pc:sldMk cId="4242209527" sldId="310"/>
            <ac:spMk id="22" creationId="{ED888B23-07FA-482A-96DF-47E31AF1A603}"/>
          </ac:spMkLst>
        </pc:spChg>
        <pc:spChg chg="add mod">
          <ac:chgData name="kursat ymn" userId="47174fbee67923fe" providerId="LiveId" clId="{E276DD87-5454-447A-84AC-D4981A5D6193}" dt="2021-09-01T20:21:12.956" v="203" actId="113"/>
          <ac:spMkLst>
            <pc:docMk/>
            <pc:sldMk cId="4242209527" sldId="310"/>
            <ac:spMk id="23" creationId="{0C6D283B-75F3-48EB-86FA-5848A400B732}"/>
          </ac:spMkLst>
        </pc:spChg>
        <pc:spChg chg="add">
          <ac:chgData name="kursat ymn" userId="47174fbee67923fe" providerId="LiveId" clId="{E276DD87-5454-447A-84AC-D4981A5D6193}" dt="2021-09-01T20:20:25.409" v="193" actId="26606"/>
          <ac:spMkLst>
            <pc:docMk/>
            <pc:sldMk cId="4242209527" sldId="310"/>
            <ac:spMk id="24" creationId="{DD38EE57-B708-47C9-A4A4-E25F09FAB029}"/>
          </ac:spMkLst>
        </pc:spChg>
        <pc:grpChg chg="add del">
          <ac:chgData name="kursat ymn" userId="47174fbee67923fe" providerId="LiveId" clId="{E276DD87-5454-447A-84AC-D4981A5D6193}" dt="2021-09-01T20:20:09.782" v="190" actId="26606"/>
          <ac:grpSpMkLst>
            <pc:docMk/>
            <pc:sldMk cId="4242209527" sldId="310"/>
            <ac:grpSpMk id="11" creationId="{CC09AFE8-9934-40C0-A058-4008A3B197E7}"/>
          </ac:grpSpMkLst>
        </pc:grpChg>
        <pc:grpChg chg="add del">
          <ac:chgData name="kursat ymn" userId="47174fbee67923fe" providerId="LiveId" clId="{E276DD87-5454-447A-84AC-D4981A5D6193}" dt="2021-09-01T20:20:25.403" v="192" actId="26606"/>
          <ac:grpSpMkLst>
            <pc:docMk/>
            <pc:sldMk cId="4242209527" sldId="310"/>
            <ac:grpSpMk id="20" creationId="{514E1141-65DC-4F54-8399-7221AE6F83D4}"/>
          </ac:grpSpMkLst>
        </pc:grpChg>
        <pc:grpChg chg="add">
          <ac:chgData name="kursat ymn" userId="47174fbee67923fe" providerId="LiveId" clId="{E276DD87-5454-447A-84AC-D4981A5D6193}" dt="2021-09-01T20:20:25.409" v="193" actId="26606"/>
          <ac:grpSpMkLst>
            <pc:docMk/>
            <pc:sldMk cId="4242209527" sldId="310"/>
            <ac:grpSpMk id="25" creationId="{57A28182-58A5-4DBB-8F64-BD944BCA8154}"/>
          </ac:grpSpMkLst>
        </pc:grpChg>
        <pc:picChg chg="add mod">
          <ac:chgData name="kursat ymn" userId="47174fbee67923fe" providerId="LiveId" clId="{E276DD87-5454-447A-84AC-D4981A5D6193}" dt="2021-09-01T20:20:37.060" v="198" actId="1076"/>
          <ac:picMkLst>
            <pc:docMk/>
            <pc:sldMk cId="4242209527" sldId="310"/>
            <ac:picMk id="4" creationId="{781BEE18-7B22-4530-A59A-BFDCA4696DC9}"/>
          </ac:picMkLst>
        </pc:picChg>
      </pc:sldChg>
      <pc:sldChg chg="addSp delSp modSp new mod setBg modAnim">
        <pc:chgData name="kursat ymn" userId="47174fbee67923fe" providerId="LiveId" clId="{E276DD87-5454-447A-84AC-D4981A5D6193}" dt="2021-09-01T21:45:50.585" v="893" actId="27636"/>
        <pc:sldMkLst>
          <pc:docMk/>
          <pc:sldMk cId="535271616" sldId="311"/>
        </pc:sldMkLst>
        <pc:spChg chg="add del mod">
          <ac:chgData name="kursat ymn" userId="47174fbee67923fe" providerId="LiveId" clId="{E276DD87-5454-447A-84AC-D4981A5D6193}" dt="2021-09-01T20:24:27.744" v="214" actId="21"/>
          <ac:spMkLst>
            <pc:docMk/>
            <pc:sldMk cId="535271616" sldId="311"/>
            <ac:spMk id="4" creationId="{65FC2314-0B71-433C-A8CC-E780A9650FAE}"/>
          </ac:spMkLst>
        </pc:spChg>
        <pc:spChg chg="add mod">
          <ac:chgData name="kursat ymn" userId="47174fbee67923fe" providerId="LiveId" clId="{E276DD87-5454-447A-84AC-D4981A5D6193}" dt="2021-09-01T21:45:50.585" v="893" actId="27636"/>
          <ac:spMkLst>
            <pc:docMk/>
            <pc:sldMk cId="535271616" sldId="311"/>
            <ac:spMk id="6" creationId="{F8452600-BF94-4A7C-A31F-761DC04155CF}"/>
          </ac:spMkLst>
        </pc:spChg>
        <pc:spChg chg="add del">
          <ac:chgData name="kursat ymn" userId="47174fbee67923fe" providerId="LiveId" clId="{E276DD87-5454-447A-84AC-D4981A5D6193}" dt="2021-09-01T20:24:53.646" v="218" actId="26606"/>
          <ac:spMkLst>
            <pc:docMk/>
            <pc:sldMk cId="535271616" sldId="311"/>
            <ac:spMk id="11" creationId="{5964CBE2-084A-47DF-A704-CF5F6217B569}"/>
          </ac:spMkLst>
        </pc:spChg>
        <pc:spChg chg="add mod">
          <ac:chgData name="kursat ymn" userId="47174fbee67923fe" providerId="LiveId" clId="{E276DD87-5454-447A-84AC-D4981A5D6193}" dt="2021-09-01T20:25:36.064" v="232" actId="1076"/>
          <ac:spMkLst>
            <pc:docMk/>
            <pc:sldMk cId="535271616" sldId="311"/>
            <ac:spMk id="21" creationId="{ED6B3991-4440-4B8B-9797-A7E555A71DBA}"/>
          </ac:spMkLst>
        </pc:spChg>
        <pc:spChg chg="add del">
          <ac:chgData name="kursat ymn" userId="47174fbee67923fe" providerId="LiveId" clId="{E276DD87-5454-447A-84AC-D4981A5D6193}" dt="2021-09-01T20:25:05.511" v="221" actId="26606"/>
          <ac:spMkLst>
            <pc:docMk/>
            <pc:sldMk cId="535271616" sldId="311"/>
            <ac:spMk id="24" creationId="{AF1E5E62-9EB9-408E-AE53-A04A4C8110DE}"/>
          </ac:spMkLst>
        </pc:spChg>
        <pc:spChg chg="add del">
          <ac:chgData name="kursat ymn" userId="47174fbee67923fe" providerId="LiveId" clId="{E276DD87-5454-447A-84AC-D4981A5D6193}" dt="2021-09-01T20:25:05.511" v="221" actId="26606"/>
          <ac:spMkLst>
            <pc:docMk/>
            <pc:sldMk cId="535271616" sldId="311"/>
            <ac:spMk id="26" creationId="{9C5704B2-7C5B-4738-AF0D-4A2756A69FA1}"/>
          </ac:spMkLst>
        </pc:spChg>
        <pc:spChg chg="add del">
          <ac:chgData name="kursat ymn" userId="47174fbee67923fe" providerId="LiveId" clId="{E276DD87-5454-447A-84AC-D4981A5D6193}" dt="2021-09-01T20:25:05.511" v="221" actId="26606"/>
          <ac:spMkLst>
            <pc:docMk/>
            <pc:sldMk cId="535271616" sldId="311"/>
            <ac:spMk id="28" creationId="{DFB36DC4-A410-4DF1-8453-1D85743F5E07}"/>
          </ac:spMkLst>
        </pc:spChg>
        <pc:spChg chg="add">
          <ac:chgData name="kursat ymn" userId="47174fbee67923fe" providerId="LiveId" clId="{E276DD87-5454-447A-84AC-D4981A5D6193}" dt="2021-09-01T20:25:05.511" v="221" actId="26606"/>
          <ac:spMkLst>
            <pc:docMk/>
            <pc:sldMk cId="535271616" sldId="311"/>
            <ac:spMk id="33" creationId="{19D32F93-50AC-4C46-A5DB-291C60DDB7BD}"/>
          </ac:spMkLst>
        </pc:spChg>
        <pc:spChg chg="add">
          <ac:chgData name="kursat ymn" userId="47174fbee67923fe" providerId="LiveId" clId="{E276DD87-5454-447A-84AC-D4981A5D6193}" dt="2021-09-01T20:25:05.511" v="221" actId="26606"/>
          <ac:spMkLst>
            <pc:docMk/>
            <pc:sldMk cId="535271616" sldId="311"/>
            <ac:spMk id="35" creationId="{827DC2C4-B485-428A-BF4A-472D2967F47F}"/>
          </ac:spMkLst>
        </pc:spChg>
        <pc:spChg chg="add">
          <ac:chgData name="kursat ymn" userId="47174fbee67923fe" providerId="LiveId" clId="{E276DD87-5454-447A-84AC-D4981A5D6193}" dt="2021-09-01T20:25:05.511" v="221" actId="26606"/>
          <ac:spMkLst>
            <pc:docMk/>
            <pc:sldMk cId="535271616" sldId="311"/>
            <ac:spMk id="37" creationId="{EE04B5EB-F158-4507-90DD-BD23620C7CC9}"/>
          </ac:spMkLst>
        </pc:spChg>
        <pc:grpChg chg="add del">
          <ac:chgData name="kursat ymn" userId="47174fbee67923fe" providerId="LiveId" clId="{E276DD87-5454-447A-84AC-D4981A5D6193}" dt="2021-09-01T20:24:53.646" v="218" actId="26606"/>
          <ac:grpSpMkLst>
            <pc:docMk/>
            <pc:sldMk cId="535271616" sldId="311"/>
            <ac:grpSpMk id="13" creationId="{B80B7591-E174-45D9-AAD8-79C1422AAC59}"/>
          </ac:grpSpMkLst>
        </pc:grpChg>
        <pc:picChg chg="add mod ord">
          <ac:chgData name="kursat ymn" userId="47174fbee67923fe" providerId="LiveId" clId="{E276DD87-5454-447A-84AC-D4981A5D6193}" dt="2021-09-01T20:25:44.091" v="234" actId="1076"/>
          <ac:picMkLst>
            <pc:docMk/>
            <pc:sldMk cId="535271616" sldId="311"/>
            <ac:picMk id="2" creationId="{D8333FB8-FE8A-46F0-9C26-B32B5CE78BB8}"/>
          </ac:picMkLst>
        </pc:picChg>
      </pc:sldChg>
      <pc:sldChg chg="addSp delSp modSp new mod setBg modAnim">
        <pc:chgData name="kursat ymn" userId="47174fbee67923fe" providerId="LiveId" clId="{E276DD87-5454-447A-84AC-D4981A5D6193}" dt="2021-09-01T20:29:38.292" v="256" actId="1076"/>
        <pc:sldMkLst>
          <pc:docMk/>
          <pc:sldMk cId="2597894641" sldId="312"/>
        </pc:sldMkLst>
        <pc:spChg chg="add mod ord">
          <ac:chgData name="kursat ymn" userId="47174fbee67923fe" providerId="LiveId" clId="{E276DD87-5454-447A-84AC-D4981A5D6193}" dt="2021-09-01T20:29:38.292" v="256" actId="1076"/>
          <ac:spMkLst>
            <pc:docMk/>
            <pc:sldMk cId="2597894641" sldId="312"/>
            <ac:spMk id="3" creationId="{6D5F41AE-25BF-4769-8248-E2CD62E8D66A}"/>
          </ac:spMkLst>
        </pc:spChg>
        <pc:spChg chg="add del">
          <ac:chgData name="kursat ymn" userId="47174fbee67923fe" providerId="LiveId" clId="{E276DD87-5454-447A-84AC-D4981A5D6193}" dt="2021-09-01T20:28:30.854" v="242" actId="26606"/>
          <ac:spMkLst>
            <pc:docMk/>
            <pc:sldMk cId="2597894641" sldId="312"/>
            <ac:spMk id="9" creationId="{F6EF57EF-D042-41D3-83E8-41A1FE6C11EB}"/>
          </ac:spMkLst>
        </pc:spChg>
        <pc:spChg chg="add del">
          <ac:chgData name="kursat ymn" userId="47174fbee67923fe" providerId="LiveId" clId="{E276DD87-5454-447A-84AC-D4981A5D6193}" dt="2021-09-01T20:28:30.854" v="242" actId="26606"/>
          <ac:spMkLst>
            <pc:docMk/>
            <pc:sldMk cId="2597894641" sldId="312"/>
            <ac:spMk id="11" creationId="{D00A59BB-A268-4F3E-9D41-CA265AF16870}"/>
          </ac:spMkLst>
        </pc:spChg>
        <pc:spChg chg="add del">
          <ac:chgData name="kursat ymn" userId="47174fbee67923fe" providerId="LiveId" clId="{E276DD87-5454-447A-84AC-D4981A5D6193}" dt="2021-09-01T20:28:30.854" v="242" actId="26606"/>
          <ac:spMkLst>
            <pc:docMk/>
            <pc:sldMk cId="2597894641" sldId="312"/>
            <ac:spMk id="13" creationId="{63794DCE-9D34-40DF-AB3F-06DA8ACCDA97}"/>
          </ac:spMkLst>
        </pc:spChg>
        <pc:spChg chg="add del">
          <ac:chgData name="kursat ymn" userId="47174fbee67923fe" providerId="LiveId" clId="{E276DD87-5454-447A-84AC-D4981A5D6193}" dt="2021-09-01T20:28:30.854" v="242" actId="26606"/>
          <ac:spMkLst>
            <pc:docMk/>
            <pc:sldMk cId="2597894641" sldId="312"/>
            <ac:spMk id="15" creationId="{45006452-918C-4282-A72C-C9692B669104}"/>
          </ac:spMkLst>
        </pc:spChg>
        <pc:spChg chg="add">
          <ac:chgData name="kursat ymn" userId="47174fbee67923fe" providerId="LiveId" clId="{E276DD87-5454-447A-84AC-D4981A5D6193}" dt="2021-09-01T20:28:30.881" v="243" actId="26606"/>
          <ac:spMkLst>
            <pc:docMk/>
            <pc:sldMk cId="2597894641" sldId="312"/>
            <ac:spMk id="18" creationId="{9B37791B-B040-4694-BFDC-8DD132D86E8E}"/>
          </ac:spMkLst>
        </pc:spChg>
        <pc:spChg chg="add mod">
          <ac:chgData name="kursat ymn" userId="47174fbee67923fe" providerId="LiveId" clId="{E276DD87-5454-447A-84AC-D4981A5D6193}" dt="2021-09-01T20:29:15.764" v="253" actId="113"/>
          <ac:spMkLst>
            <pc:docMk/>
            <pc:sldMk cId="2597894641" sldId="312"/>
            <ac:spMk id="22" creationId="{D35AEC17-2353-40CE-A446-162D3D3176D3}"/>
          </ac:spMkLst>
        </pc:spChg>
        <pc:grpChg chg="add">
          <ac:chgData name="kursat ymn" userId="47174fbee67923fe" providerId="LiveId" clId="{E276DD87-5454-447A-84AC-D4981A5D6193}" dt="2021-09-01T20:28:30.881" v="243" actId="26606"/>
          <ac:grpSpMkLst>
            <pc:docMk/>
            <pc:sldMk cId="2597894641" sldId="312"/>
            <ac:grpSpMk id="19" creationId="{59A59B10-9D94-4C5B-8BF0-95928DCEB198}"/>
          </ac:grpSpMkLst>
        </pc:grpChg>
        <pc:picChg chg="add mod">
          <ac:chgData name="kursat ymn" userId="47174fbee67923fe" providerId="LiveId" clId="{E276DD87-5454-447A-84AC-D4981A5D6193}" dt="2021-09-01T20:28:52.901" v="249" actId="1076"/>
          <ac:picMkLst>
            <pc:docMk/>
            <pc:sldMk cId="2597894641" sldId="312"/>
            <ac:picMk id="4" creationId="{84D211AF-E699-4945-A1E1-FCEDFA57C3EE}"/>
          </ac:picMkLst>
        </pc:picChg>
      </pc:sldChg>
      <pc:sldChg chg="addSp delSp modSp new add del mod">
        <pc:chgData name="kursat ymn" userId="47174fbee67923fe" providerId="LiveId" clId="{E276DD87-5454-447A-84AC-D4981A5D6193}" dt="2021-09-01T21:09:14.863" v="597"/>
        <pc:sldMkLst>
          <pc:docMk/>
          <pc:sldMk cId="1459329577" sldId="313"/>
        </pc:sldMkLst>
        <pc:spChg chg="add del mod">
          <ac:chgData name="kursat ymn" userId="47174fbee67923fe" providerId="LiveId" clId="{E276DD87-5454-447A-84AC-D4981A5D6193}" dt="2021-09-01T20:57:53.341" v="461" actId="20577"/>
          <ac:spMkLst>
            <pc:docMk/>
            <pc:sldMk cId="1459329577" sldId="313"/>
            <ac:spMk id="5" creationId="{F2A132E7-C461-43B6-8C23-41278F593074}"/>
          </ac:spMkLst>
        </pc:spChg>
        <pc:graphicFrameChg chg="add del mod">
          <ac:chgData name="kursat ymn" userId="47174fbee67923fe" providerId="LiveId" clId="{E276DD87-5454-447A-84AC-D4981A5D6193}" dt="2021-09-01T20:57:14.994" v="379"/>
          <ac:graphicFrameMkLst>
            <pc:docMk/>
            <pc:sldMk cId="1459329577" sldId="313"/>
            <ac:graphicFrameMk id="6" creationId="{156DC9AC-C685-4BBF-AF18-DC38FA12F0A2}"/>
          </ac:graphicFrameMkLst>
        </pc:graphicFrameChg>
        <pc:graphicFrameChg chg="add del">
          <ac:chgData name="kursat ymn" userId="47174fbee67923fe" providerId="LiveId" clId="{E276DD87-5454-447A-84AC-D4981A5D6193}" dt="2021-09-01T20:57:14.984" v="376"/>
          <ac:graphicFrameMkLst>
            <pc:docMk/>
            <pc:sldMk cId="1459329577" sldId="313"/>
            <ac:graphicFrameMk id="7" creationId="{596F0F16-CF17-4B92-82C7-189C716FA3DF}"/>
          </ac:graphicFrameMkLst>
        </pc:graphicFrameChg>
        <pc:picChg chg="add del mod">
          <ac:chgData name="kursat ymn" userId="47174fbee67923fe" providerId="LiveId" clId="{E276DD87-5454-447A-84AC-D4981A5D6193}" dt="2021-09-01T21:09:14.863" v="597"/>
          <ac:picMkLst>
            <pc:docMk/>
            <pc:sldMk cId="1459329577" sldId="313"/>
            <ac:picMk id="3" creationId="{1C3CA225-3326-43A9-93DA-B802536E19A6}"/>
          </ac:picMkLst>
        </pc:picChg>
      </pc:sldChg>
      <pc:sldChg chg="new del">
        <pc:chgData name="kursat ymn" userId="47174fbee67923fe" providerId="LiveId" clId="{E276DD87-5454-447A-84AC-D4981A5D6193}" dt="2021-09-01T21:09:44.022" v="598" actId="47"/>
        <pc:sldMkLst>
          <pc:docMk/>
          <pc:sldMk cId="561488854" sldId="314"/>
        </pc:sldMkLst>
      </pc:sldChg>
      <pc:sldChg chg="addSp delSp new del mod">
        <pc:chgData name="kursat ymn" userId="47174fbee67923fe" providerId="LiveId" clId="{E276DD87-5454-447A-84AC-D4981A5D6193}" dt="2021-09-01T20:57:14.965" v="374" actId="680"/>
        <pc:sldMkLst>
          <pc:docMk/>
          <pc:sldMk cId="1540962434" sldId="314"/>
        </pc:sldMkLst>
        <pc:graphicFrameChg chg="add del">
          <ac:chgData name="kursat ymn" userId="47174fbee67923fe" providerId="LiveId" clId="{E276DD87-5454-447A-84AC-D4981A5D6193}" dt="2021-09-01T20:57:14.953" v="372"/>
          <ac:graphicFrameMkLst>
            <pc:docMk/>
            <pc:sldMk cId="1540962434" sldId="314"/>
            <ac:graphicFrameMk id="2" creationId="{3F7866F3-1776-4970-B5C4-5D8B046BD37C}"/>
          </ac:graphicFrameMkLst>
        </pc:graphicFrameChg>
      </pc:sldChg>
      <pc:sldChg chg="delSp add setBg delDesignElem">
        <pc:chgData name="kursat ymn" userId="47174fbee67923fe" providerId="LiveId" clId="{E276DD87-5454-447A-84AC-D4981A5D6193}" dt="2021-09-01T21:24:41.147" v="824"/>
        <pc:sldMkLst>
          <pc:docMk/>
          <pc:sldMk cId="2652181234" sldId="314"/>
        </pc:sldMkLst>
        <pc:spChg chg="del">
          <ac:chgData name="kursat ymn" userId="47174fbee67923fe" providerId="LiveId" clId="{E276DD87-5454-447A-84AC-D4981A5D6193}" dt="2021-09-01T21:24:41.147" v="824"/>
          <ac:spMkLst>
            <pc:docMk/>
            <pc:sldMk cId="2652181234" sldId="314"/>
            <ac:spMk id="39" creationId="{809C0BCD-BEE9-423F-A51C-BCCD8E5EAADA}"/>
          </ac:spMkLst>
        </pc:spChg>
        <pc:spChg chg="del">
          <ac:chgData name="kursat ymn" userId="47174fbee67923fe" providerId="LiveId" clId="{E276DD87-5454-447A-84AC-D4981A5D6193}" dt="2021-09-01T21:24:41.147" v="824"/>
          <ac:spMkLst>
            <pc:docMk/>
            <pc:sldMk cId="2652181234" sldId="314"/>
            <ac:spMk id="40" creationId="{9998D094-42B2-42BA-AA14-E8FBE073A5D8}"/>
          </ac:spMkLst>
        </pc:spChg>
        <pc:spChg chg="del">
          <ac:chgData name="kursat ymn" userId="47174fbee67923fe" providerId="LiveId" clId="{E276DD87-5454-447A-84AC-D4981A5D6193}" dt="2021-09-01T21:24:41.147" v="824"/>
          <ac:spMkLst>
            <pc:docMk/>
            <pc:sldMk cId="2652181234" sldId="314"/>
            <ac:spMk id="42" creationId="{E455C987-ED28-46CA-ACFD-871FF101DC1F}"/>
          </ac:spMkLst>
        </pc:spChg>
        <pc:spChg chg="del">
          <ac:chgData name="kursat ymn" userId="47174fbee67923fe" providerId="LiveId" clId="{E276DD87-5454-447A-84AC-D4981A5D6193}" dt="2021-09-01T21:24:41.147" v="824"/>
          <ac:spMkLst>
            <pc:docMk/>
            <pc:sldMk cId="2652181234" sldId="314"/>
            <ac:spMk id="43" creationId="{A09530D1-E1B7-4679-A6ED-D82EB77AAC8E}"/>
          </ac:spMkLst>
        </pc:spChg>
        <pc:cxnChg chg="del">
          <ac:chgData name="kursat ymn" userId="47174fbee67923fe" providerId="LiveId" clId="{E276DD87-5454-447A-84AC-D4981A5D6193}" dt="2021-09-01T21:24:41.147" v="824"/>
          <ac:cxnSpMkLst>
            <pc:docMk/>
            <pc:sldMk cId="2652181234" sldId="314"/>
            <ac:cxnSpMk id="41" creationId="{8465D64B-59F4-4BDC-B833-A17EF1E04697}"/>
          </ac:cxnSpMkLst>
        </pc:cxnChg>
        <pc:cxnChg chg="del">
          <ac:chgData name="kursat ymn" userId="47174fbee67923fe" providerId="LiveId" clId="{E276DD87-5454-447A-84AC-D4981A5D6193}" dt="2021-09-01T21:24:41.147" v="824"/>
          <ac:cxnSpMkLst>
            <pc:docMk/>
            <pc:sldMk cId="2652181234" sldId="314"/>
            <ac:cxnSpMk id="44" creationId="{BCB8372A-11C5-4BD2-B5FD-71DDEFADE145}"/>
          </ac:cxnSpMkLst>
        </pc:cxnChg>
      </pc:sldChg>
      <pc:sldChg chg="addSp delSp modSp add mod">
        <pc:chgData name="kursat ymn" userId="47174fbee67923fe" providerId="LiveId" clId="{E276DD87-5454-447A-84AC-D4981A5D6193}" dt="2021-09-07T21:04:18.462" v="907"/>
        <pc:sldMkLst>
          <pc:docMk/>
          <pc:sldMk cId="2239695162" sldId="336"/>
        </pc:sldMkLst>
        <pc:picChg chg="del">
          <ac:chgData name="kursat ymn" userId="47174fbee67923fe" providerId="LiveId" clId="{E276DD87-5454-447A-84AC-D4981A5D6193}" dt="2021-09-07T21:04:05.485" v="903" actId="478"/>
          <ac:picMkLst>
            <pc:docMk/>
            <pc:sldMk cId="2239695162" sldId="336"/>
            <ac:picMk id="3" creationId="{FB58D986-30A9-4DF5-B3C0-7D302BA9759C}"/>
          </ac:picMkLst>
        </pc:picChg>
        <pc:picChg chg="add mod">
          <ac:chgData name="kursat ymn" userId="47174fbee67923fe" providerId="LiveId" clId="{E276DD87-5454-447A-84AC-D4981A5D6193}" dt="2021-09-07T21:04:18.462" v="907"/>
          <ac:picMkLst>
            <pc:docMk/>
            <pc:sldMk cId="2239695162" sldId="336"/>
            <ac:picMk id="6" creationId="{2F11384F-997B-4162-B010-DF87F73CA6AC}"/>
          </ac:picMkLst>
        </pc:picChg>
      </pc:sldChg>
      <pc:sldChg chg="addSp modSp add mod">
        <pc:chgData name="kursat ymn" userId="47174fbee67923fe" providerId="LiveId" clId="{E276DD87-5454-447A-84AC-D4981A5D6193}" dt="2021-09-07T21:08:33.788" v="1041" actId="166"/>
        <pc:sldMkLst>
          <pc:docMk/>
          <pc:sldMk cId="2716124095" sldId="337"/>
        </pc:sldMkLst>
        <pc:spChg chg="add mod">
          <ac:chgData name="kursat ymn" userId="47174fbee67923fe" providerId="LiveId" clId="{E276DD87-5454-447A-84AC-D4981A5D6193}" dt="2021-09-07T21:06:49.257" v="1023" actId="20577"/>
          <ac:spMkLst>
            <pc:docMk/>
            <pc:sldMk cId="2716124095" sldId="337"/>
            <ac:spMk id="7" creationId="{03FB8737-DE46-4947-BC69-B2BDB8A7F129}"/>
          </ac:spMkLst>
        </pc:spChg>
        <pc:picChg chg="mod ord">
          <ac:chgData name="kursat ymn" userId="47174fbee67923fe" providerId="LiveId" clId="{E276DD87-5454-447A-84AC-D4981A5D6193}" dt="2021-09-07T21:08:33.788" v="1041" actId="166"/>
          <ac:picMkLst>
            <pc:docMk/>
            <pc:sldMk cId="2716124095" sldId="337"/>
            <ac:picMk id="6" creationId="{87310B19-FECC-421D-AFC5-DD3B176665C8}"/>
          </ac:picMkLst>
        </pc:picChg>
      </pc:sldChg>
      <pc:sldChg chg="addSp modSp add mod">
        <pc:chgData name="kursat ymn" userId="47174fbee67923fe" providerId="LiveId" clId="{E276DD87-5454-447A-84AC-D4981A5D6193}" dt="2021-09-07T21:08:37.006" v="1042" actId="166"/>
        <pc:sldMkLst>
          <pc:docMk/>
          <pc:sldMk cId="2020363332" sldId="338"/>
        </pc:sldMkLst>
        <pc:spChg chg="add mod">
          <ac:chgData name="kursat ymn" userId="47174fbee67923fe" providerId="LiveId" clId="{E276DD87-5454-447A-84AC-D4981A5D6193}" dt="2021-09-07T21:06:40.887" v="1019" actId="20577"/>
          <ac:spMkLst>
            <pc:docMk/>
            <pc:sldMk cId="2020363332" sldId="338"/>
            <ac:spMk id="7" creationId="{3805CB65-A0F0-42DB-9DBF-C56FC409CFB5}"/>
          </ac:spMkLst>
        </pc:spChg>
        <pc:picChg chg="ord">
          <ac:chgData name="kursat ymn" userId="47174fbee67923fe" providerId="LiveId" clId="{E276DD87-5454-447A-84AC-D4981A5D6193}" dt="2021-09-07T21:08:37.006" v="1042" actId="166"/>
          <ac:picMkLst>
            <pc:docMk/>
            <pc:sldMk cId="2020363332" sldId="338"/>
            <ac:picMk id="6" creationId="{87310B19-FECC-421D-AFC5-DD3B176665C8}"/>
          </ac:picMkLst>
        </pc:picChg>
      </pc:sldChg>
      <pc:sldChg chg="addSp modSp add mod">
        <pc:chgData name="kursat ymn" userId="47174fbee67923fe" providerId="LiveId" clId="{E276DD87-5454-447A-84AC-D4981A5D6193}" dt="2021-09-07T21:09:56.999" v="1174" actId="1076"/>
        <pc:sldMkLst>
          <pc:docMk/>
          <pc:sldMk cId="1816618099" sldId="339"/>
        </pc:sldMkLst>
        <pc:spChg chg="add mod">
          <ac:chgData name="kursat ymn" userId="47174fbee67923fe" providerId="LiveId" clId="{E276DD87-5454-447A-84AC-D4981A5D6193}" dt="2021-09-07T21:09:53.897" v="1173" actId="20577"/>
          <ac:spMkLst>
            <pc:docMk/>
            <pc:sldMk cId="1816618099" sldId="339"/>
            <ac:spMk id="7" creationId="{A26C5717-A4ED-4FCB-AFB5-0450BFEA1419}"/>
          </ac:spMkLst>
        </pc:spChg>
        <pc:picChg chg="mod ord">
          <ac:chgData name="kursat ymn" userId="47174fbee67923fe" providerId="LiveId" clId="{E276DD87-5454-447A-84AC-D4981A5D6193}" dt="2021-09-07T21:09:56.999" v="1174" actId="1076"/>
          <ac:picMkLst>
            <pc:docMk/>
            <pc:sldMk cId="1816618099" sldId="339"/>
            <ac:picMk id="6" creationId="{87310B19-FECC-421D-AFC5-DD3B176665C8}"/>
          </ac:picMkLst>
        </pc:picChg>
      </pc:sldChg>
      <pc:sldChg chg="addSp modSp add mod">
        <pc:chgData name="kursat ymn" userId="47174fbee67923fe" providerId="LiveId" clId="{E276DD87-5454-447A-84AC-D4981A5D6193}" dt="2021-09-07T21:09:31.969" v="1044" actId="166"/>
        <pc:sldMkLst>
          <pc:docMk/>
          <pc:sldMk cId="1380121677" sldId="340"/>
        </pc:sldMkLst>
        <pc:spChg chg="add mod">
          <ac:chgData name="kursat ymn" userId="47174fbee67923fe" providerId="LiveId" clId="{E276DD87-5454-447A-84AC-D4981A5D6193}" dt="2021-09-07T21:07:40.896" v="1038" actId="14100"/>
          <ac:spMkLst>
            <pc:docMk/>
            <pc:sldMk cId="1380121677" sldId="340"/>
            <ac:spMk id="7" creationId="{AF3A72B7-D9F7-4152-959B-232562A75DFF}"/>
          </ac:spMkLst>
        </pc:spChg>
        <pc:picChg chg="mod ord">
          <ac:chgData name="kursat ymn" userId="47174fbee67923fe" providerId="LiveId" clId="{E276DD87-5454-447A-84AC-D4981A5D6193}" dt="2021-09-07T21:09:31.969" v="1044" actId="166"/>
          <ac:picMkLst>
            <pc:docMk/>
            <pc:sldMk cId="1380121677" sldId="340"/>
            <ac:picMk id="6" creationId="{87310B19-FECC-421D-AFC5-DD3B176665C8}"/>
          </ac:picMkLst>
        </pc:picChg>
      </pc:sldChg>
      <pc:sldChg chg="addSp modSp add mod">
        <pc:chgData name="kursat ymn" userId="47174fbee67923fe" providerId="LiveId" clId="{E276DD87-5454-447A-84AC-D4981A5D6193}" dt="2021-09-07T21:12:49.444" v="1508" actId="166"/>
        <pc:sldMkLst>
          <pc:docMk/>
          <pc:sldMk cId="1177522793" sldId="341"/>
        </pc:sldMkLst>
        <pc:spChg chg="add mod">
          <ac:chgData name="kursat ymn" userId="47174fbee67923fe" providerId="LiveId" clId="{E276DD87-5454-447A-84AC-D4981A5D6193}" dt="2021-09-07T21:11:04.792" v="1326" actId="20577"/>
          <ac:spMkLst>
            <pc:docMk/>
            <pc:sldMk cId="1177522793" sldId="341"/>
            <ac:spMk id="7" creationId="{632B0EA8-473C-4FF9-82E1-3F6CF0BEED85}"/>
          </ac:spMkLst>
        </pc:spChg>
        <pc:picChg chg="mod ord">
          <ac:chgData name="kursat ymn" userId="47174fbee67923fe" providerId="LiveId" clId="{E276DD87-5454-447A-84AC-D4981A5D6193}" dt="2021-09-07T21:12:49.444" v="1508" actId="166"/>
          <ac:picMkLst>
            <pc:docMk/>
            <pc:sldMk cId="1177522793" sldId="341"/>
            <ac:picMk id="6" creationId="{87310B19-FECC-421D-AFC5-DD3B176665C8}"/>
          </ac:picMkLst>
        </pc:picChg>
      </pc:sldChg>
      <pc:sldChg chg="addSp modSp add mod">
        <pc:chgData name="kursat ymn" userId="47174fbee67923fe" providerId="LiveId" clId="{E276DD87-5454-447A-84AC-D4981A5D6193}" dt="2021-09-07T21:12:59.784" v="1512" actId="166"/>
        <pc:sldMkLst>
          <pc:docMk/>
          <pc:sldMk cId="591311623" sldId="342"/>
        </pc:sldMkLst>
        <pc:spChg chg="add mod">
          <ac:chgData name="kursat ymn" userId="47174fbee67923fe" providerId="LiveId" clId="{E276DD87-5454-447A-84AC-D4981A5D6193}" dt="2021-09-07T21:12:56.290" v="1510" actId="1076"/>
          <ac:spMkLst>
            <pc:docMk/>
            <pc:sldMk cId="591311623" sldId="342"/>
            <ac:spMk id="7" creationId="{242BDA81-62F3-4780-A588-6DEBBB9FB499}"/>
          </ac:spMkLst>
        </pc:spChg>
        <pc:picChg chg="mod ord">
          <ac:chgData name="kursat ymn" userId="47174fbee67923fe" providerId="LiveId" clId="{E276DD87-5454-447A-84AC-D4981A5D6193}" dt="2021-09-07T21:12:59.784" v="1512" actId="166"/>
          <ac:picMkLst>
            <pc:docMk/>
            <pc:sldMk cId="591311623" sldId="342"/>
            <ac:picMk id="6" creationId="{87310B19-FECC-421D-AFC5-DD3B176665C8}"/>
          </ac:picMkLst>
        </pc:picChg>
      </pc:sldChg>
      <pc:sldChg chg="addSp modSp add mod ord">
        <pc:chgData name="kursat ymn" userId="47174fbee67923fe" providerId="LiveId" clId="{E276DD87-5454-447A-84AC-D4981A5D6193}" dt="2021-09-07T21:12:45.141" v="1506" actId="166"/>
        <pc:sldMkLst>
          <pc:docMk/>
          <pc:sldMk cId="2417420191" sldId="343"/>
        </pc:sldMkLst>
        <pc:spChg chg="add mod">
          <ac:chgData name="kursat ymn" userId="47174fbee67923fe" providerId="LiveId" clId="{E276DD87-5454-447A-84AC-D4981A5D6193}" dt="2021-09-07T21:12:22.084" v="1504" actId="20577"/>
          <ac:spMkLst>
            <pc:docMk/>
            <pc:sldMk cId="2417420191" sldId="343"/>
            <ac:spMk id="7" creationId="{9C6D2D6B-F8F6-4273-8472-B69479AD8717}"/>
          </ac:spMkLst>
        </pc:spChg>
        <pc:picChg chg="mod ord">
          <ac:chgData name="kursat ymn" userId="47174fbee67923fe" providerId="LiveId" clId="{E276DD87-5454-447A-84AC-D4981A5D6193}" dt="2021-09-07T21:12:45.141" v="1506" actId="166"/>
          <ac:picMkLst>
            <pc:docMk/>
            <pc:sldMk cId="2417420191" sldId="343"/>
            <ac:picMk id="6" creationId="{87310B19-FECC-421D-AFC5-DD3B176665C8}"/>
          </ac:picMkLst>
        </pc:picChg>
      </pc:sldChg>
      <pc:sldChg chg="addSp modSp add mod">
        <pc:chgData name="kursat ymn" userId="47174fbee67923fe" providerId="LiveId" clId="{E276DD87-5454-447A-84AC-D4981A5D6193}" dt="2021-09-07T21:14:51.064" v="1691" actId="166"/>
        <pc:sldMkLst>
          <pc:docMk/>
          <pc:sldMk cId="4012474954" sldId="344"/>
        </pc:sldMkLst>
        <pc:spChg chg="add mod">
          <ac:chgData name="kursat ymn" userId="47174fbee67923fe" providerId="LiveId" clId="{E276DD87-5454-447A-84AC-D4981A5D6193}" dt="2021-09-07T21:14:10.134" v="1688" actId="20577"/>
          <ac:spMkLst>
            <pc:docMk/>
            <pc:sldMk cId="4012474954" sldId="344"/>
            <ac:spMk id="7" creationId="{699CFFE4-8B7A-4804-9B05-0F667E51184A}"/>
          </ac:spMkLst>
        </pc:spChg>
        <pc:picChg chg="mod ord">
          <ac:chgData name="kursat ymn" userId="47174fbee67923fe" providerId="LiveId" clId="{E276DD87-5454-447A-84AC-D4981A5D6193}" dt="2021-09-07T21:14:51.064" v="1691" actId="166"/>
          <ac:picMkLst>
            <pc:docMk/>
            <pc:sldMk cId="4012474954" sldId="344"/>
            <ac:picMk id="6" creationId="{87310B19-FECC-421D-AFC5-DD3B176665C8}"/>
          </ac:picMkLst>
        </pc:picChg>
      </pc:sldChg>
      <pc:sldChg chg="addSp modSp add mod">
        <pc:chgData name="kursat ymn" userId="47174fbee67923fe" providerId="LiveId" clId="{E276DD87-5454-447A-84AC-D4981A5D6193}" dt="2021-09-07T21:16:55.265" v="1867" actId="166"/>
        <pc:sldMkLst>
          <pc:docMk/>
          <pc:sldMk cId="3083885594" sldId="345"/>
        </pc:sldMkLst>
        <pc:spChg chg="add mod">
          <ac:chgData name="kursat ymn" userId="47174fbee67923fe" providerId="LiveId" clId="{E276DD87-5454-447A-84AC-D4981A5D6193}" dt="2021-09-07T21:15:52.035" v="1858" actId="20577"/>
          <ac:spMkLst>
            <pc:docMk/>
            <pc:sldMk cId="3083885594" sldId="345"/>
            <ac:spMk id="7" creationId="{9D789495-A939-49A3-97C0-B313A5CB099B}"/>
          </ac:spMkLst>
        </pc:spChg>
        <pc:picChg chg="mod ord">
          <ac:chgData name="kursat ymn" userId="47174fbee67923fe" providerId="LiveId" clId="{E276DD87-5454-447A-84AC-D4981A5D6193}" dt="2021-09-07T21:16:55.265" v="1867" actId="166"/>
          <ac:picMkLst>
            <pc:docMk/>
            <pc:sldMk cId="3083885594" sldId="345"/>
            <ac:picMk id="6" creationId="{87310B19-FECC-421D-AFC5-DD3B176665C8}"/>
          </ac:picMkLst>
        </pc:picChg>
      </pc:sldChg>
      <pc:sldChg chg="addSp modSp add mod">
        <pc:chgData name="kursat ymn" userId="47174fbee67923fe" providerId="LiveId" clId="{E276DD87-5454-447A-84AC-D4981A5D6193}" dt="2021-09-07T21:17:15.508" v="1954" actId="166"/>
        <pc:sldMkLst>
          <pc:docMk/>
          <pc:sldMk cId="192773700" sldId="346"/>
        </pc:sldMkLst>
        <pc:spChg chg="add mod">
          <ac:chgData name="kursat ymn" userId="47174fbee67923fe" providerId="LiveId" clId="{E276DD87-5454-447A-84AC-D4981A5D6193}" dt="2021-09-07T21:17:12.651" v="1952" actId="20577"/>
          <ac:spMkLst>
            <pc:docMk/>
            <pc:sldMk cId="192773700" sldId="346"/>
            <ac:spMk id="7" creationId="{BC8BB5AD-CA45-406D-8B63-483C5190E931}"/>
          </ac:spMkLst>
        </pc:spChg>
        <pc:picChg chg="mod ord">
          <ac:chgData name="kursat ymn" userId="47174fbee67923fe" providerId="LiveId" clId="{E276DD87-5454-447A-84AC-D4981A5D6193}" dt="2021-09-07T21:17:15.508" v="1954" actId="166"/>
          <ac:picMkLst>
            <pc:docMk/>
            <pc:sldMk cId="192773700" sldId="346"/>
            <ac:picMk id="6" creationId="{87310B19-FECC-421D-AFC5-DD3B176665C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CF17D6-CE51-4176-B73B-761C86CF8C9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F4BD53A-C654-46EA-8FDA-2CA61966F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EF281AE-9058-4C51-88C0-DD945EBCD0A9}"/>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80755063-0F43-4E89-882B-15B106AB14E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62340B-FEEF-4CD1-8A2C-D3BDE95B1CDF}"/>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280952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072237-BB21-4290-B5DF-98BE1284501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675656E-40D7-45FC-9821-10486F23230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8DB0C10-D76A-47E8-AB40-DB03FE792711}"/>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58DFAA3E-3673-441A-AB69-6B7B4E9616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79FD3EC-AE2D-473E-B985-F8492E442176}"/>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61918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F412E09-FE42-4E6E-8442-645A6F66C71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01F09E4-5175-44C4-A88F-B3BE31F7982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32C77E5-98CE-44BD-9A62-A0F6B01E8DC4}"/>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E14A4959-A37B-433E-B481-EB35455B3CC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B2A7218-45CC-4E2D-93B1-386F750C042E}"/>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211852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CEA603-D697-444B-9D08-BB60C42403B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759AF1B-BBE0-4299-A5F5-411B5C26670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D966851-4F86-4646-A61F-3ED25E037510}"/>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F322C951-5901-4080-8236-11ADCF502AB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6721D1-529C-4612-B8DB-B0D9C4029802}"/>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36227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1D03D9-1CFA-4E57-97DA-35224B090909}"/>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51505C6-B721-4590-8911-6C6D2395B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CA9D6A1-E3AC-44AB-9366-1711A8CEA9C4}"/>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CAD4E756-F732-456A-A2C1-AE8DC372EA5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C47292C-E615-47A4-9E2B-2D2FD2770C7B}"/>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132591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74E7EE-A94C-45E7-9418-192F79C6ACA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47F8EB7-F997-41D0-9A82-911710616E2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E39CABB-D239-41C2-82BE-FF6F9650127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54B8740-A0B6-43FE-83CE-FCF52A308D1F}"/>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6" name="Alt Bilgi Yer Tutucusu 5">
            <a:extLst>
              <a:ext uri="{FF2B5EF4-FFF2-40B4-BE49-F238E27FC236}">
                <a16:creationId xmlns:a16="http://schemas.microsoft.com/office/drawing/2014/main" id="{FFA7B550-4874-4B76-B076-DB456D6DC37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36800B4-90E9-4157-8B51-DB9B6278EEE6}"/>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110457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2DD585-C82C-4EEC-B27F-C67D9E19E80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22CEA02-E96E-4EEB-A2B3-1ABADD6B7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05EDAAA-E623-450F-84ED-2DCD62CDBF7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D7AE5A3-C949-4111-AAE0-8F73523D1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16BC993-1B33-4E2D-B2EF-3CACB5FEBCE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048D4ADD-DB35-4D47-BCAD-F4764D29392D}"/>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8" name="Alt Bilgi Yer Tutucusu 7">
            <a:extLst>
              <a:ext uri="{FF2B5EF4-FFF2-40B4-BE49-F238E27FC236}">
                <a16:creationId xmlns:a16="http://schemas.microsoft.com/office/drawing/2014/main" id="{91974850-B074-4185-BBC3-351612ED118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6EE1A8F-0BD4-43EB-A727-1EDC3789692B}"/>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256156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4B0E44-DCB3-412A-AED7-041578AD496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27A74D8-834C-4AF7-A017-E879328716E4}"/>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4" name="Alt Bilgi Yer Tutucusu 3">
            <a:extLst>
              <a:ext uri="{FF2B5EF4-FFF2-40B4-BE49-F238E27FC236}">
                <a16:creationId xmlns:a16="http://schemas.microsoft.com/office/drawing/2014/main" id="{8617770F-32E2-4896-939C-C94EBAA81D5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671BA79-D7D6-4E3D-9570-D5F6DF454FF5}"/>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44221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AEA22F5-5CF9-4D6B-BC03-84E51EE0FD9E}"/>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3" name="Alt Bilgi Yer Tutucusu 2">
            <a:extLst>
              <a:ext uri="{FF2B5EF4-FFF2-40B4-BE49-F238E27FC236}">
                <a16:creationId xmlns:a16="http://schemas.microsoft.com/office/drawing/2014/main" id="{B233C620-4F43-4627-8463-6B1665EF8E6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ED10820-541A-4A19-98D4-756C6BE6A557}"/>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419008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39CF9F-5490-413D-BD48-19C74F572DF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E9828D7-AC31-4850-8A03-4898B016EB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02F6043-D9CC-449F-A185-FFFBDFD9A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56F3277-5CC3-43CF-B29A-CEE8A5C4F27B}"/>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6" name="Alt Bilgi Yer Tutucusu 5">
            <a:extLst>
              <a:ext uri="{FF2B5EF4-FFF2-40B4-BE49-F238E27FC236}">
                <a16:creationId xmlns:a16="http://schemas.microsoft.com/office/drawing/2014/main" id="{0A2A4828-F5A7-48B2-8019-A8690622DB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12C4001-6659-40C1-BF65-DC51CB694B4E}"/>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135747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5D9426-8DBD-457C-9BD9-EAAC105BE99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7591172-9BA6-40FB-8F45-D0F6B1317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11303F0-B3A9-467E-A8EA-ECA0AEF75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35B11A-A8D4-4DCD-BE24-28DEE9135608}"/>
              </a:ext>
            </a:extLst>
          </p:cNvPr>
          <p:cNvSpPr>
            <a:spLocks noGrp="1"/>
          </p:cNvSpPr>
          <p:nvPr>
            <p:ph type="dt" sz="half" idx="10"/>
          </p:nvPr>
        </p:nvSpPr>
        <p:spPr/>
        <p:txBody>
          <a:bodyPr/>
          <a:lstStyle/>
          <a:p>
            <a:fld id="{5D656742-A263-4938-94EA-60F501533ECF}" type="datetimeFigureOut">
              <a:rPr lang="tr-TR" smtClean="0"/>
              <a:t>15.09.2023</a:t>
            </a:fld>
            <a:endParaRPr lang="tr-TR"/>
          </a:p>
        </p:txBody>
      </p:sp>
      <p:sp>
        <p:nvSpPr>
          <p:cNvPr id="6" name="Alt Bilgi Yer Tutucusu 5">
            <a:extLst>
              <a:ext uri="{FF2B5EF4-FFF2-40B4-BE49-F238E27FC236}">
                <a16:creationId xmlns:a16="http://schemas.microsoft.com/office/drawing/2014/main" id="{25296D89-1221-4BF9-99F2-220B72FBDA1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27A077E-D70A-4BCC-990D-B36B0AD987BF}"/>
              </a:ext>
            </a:extLst>
          </p:cNvPr>
          <p:cNvSpPr>
            <a:spLocks noGrp="1"/>
          </p:cNvSpPr>
          <p:nvPr>
            <p:ph type="sldNum" sz="quarter" idx="12"/>
          </p:nvPr>
        </p:nvSpPr>
        <p:spPr/>
        <p:txBody>
          <a:bodyPr/>
          <a:lstStyle/>
          <a:p>
            <a:fld id="{2EDA6B15-835E-4519-8260-3577EF2271B8}" type="slidenum">
              <a:rPr lang="tr-TR" smtClean="0"/>
              <a:t>‹#›</a:t>
            </a:fld>
            <a:endParaRPr lang="tr-TR"/>
          </a:p>
        </p:txBody>
      </p:sp>
    </p:spTree>
    <p:extLst>
      <p:ext uri="{BB962C8B-B14F-4D97-AF65-F5344CB8AC3E}">
        <p14:creationId xmlns:p14="http://schemas.microsoft.com/office/powerpoint/2010/main" val="113912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F078234-D020-4719-AF39-7D7747A39E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A133052-355E-4465-B271-D78575DB4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0CBAADA-3D45-470D-B60F-00B76619E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56742-A263-4938-94EA-60F501533ECF}" type="datetimeFigureOut">
              <a:rPr lang="tr-TR" smtClean="0"/>
              <a:t>15.09.2023</a:t>
            </a:fld>
            <a:endParaRPr lang="tr-TR"/>
          </a:p>
        </p:txBody>
      </p:sp>
      <p:sp>
        <p:nvSpPr>
          <p:cNvPr id="5" name="Alt Bilgi Yer Tutucusu 4">
            <a:extLst>
              <a:ext uri="{FF2B5EF4-FFF2-40B4-BE49-F238E27FC236}">
                <a16:creationId xmlns:a16="http://schemas.microsoft.com/office/drawing/2014/main" id="{24950FF0-54BD-43CC-8688-388E3BAD9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CD4E8F5-2198-46A8-9AE2-9DB769B75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A6B15-835E-4519-8260-3577EF2271B8}" type="slidenum">
              <a:rPr lang="tr-TR" smtClean="0"/>
              <a:t>‹#›</a:t>
            </a:fld>
            <a:endParaRPr lang="tr-TR"/>
          </a:p>
        </p:txBody>
      </p:sp>
    </p:spTree>
    <p:extLst>
      <p:ext uri="{BB962C8B-B14F-4D97-AF65-F5344CB8AC3E}">
        <p14:creationId xmlns:p14="http://schemas.microsoft.com/office/powerpoint/2010/main" val="27688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4e2roFCBA_U?feature=oembed" TargetMode="External"/><Relationship Id="rId4" Type="http://schemas.openxmlformats.org/officeDocument/2006/relationships/hyperlink" Target="https://www.youtube.com/watch?v=4e2roFCBA_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_AFNbzrKRCg?feature=oembed" TargetMode="External"/><Relationship Id="rId4" Type="http://schemas.openxmlformats.org/officeDocument/2006/relationships/hyperlink" Target="https://www.youtube.com/watch?v=_AFNbzrKRC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pps.graasp.eu/5cb4a70a35e25317e225ad41/5cb5754c3dff2189eb963981/latest/index.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SWBzbv_xRvs?feature=oembed" TargetMode="External"/><Relationship Id="rId5" Type="http://schemas.openxmlformats.org/officeDocument/2006/relationships/hyperlink" Target="https://www.youtube.com/watch?v=SWBzbv_xRvs" TargetMode="Externa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sp1JJ43f3zA?feature=oembed" TargetMode="External"/><Relationship Id="rId4" Type="http://schemas.openxmlformats.org/officeDocument/2006/relationships/hyperlink" Target="https://www.youtube.com/watch?v=sp1JJ43f3zA"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eGSSEej4Qd8?feature=oembed" TargetMode="External"/><Relationship Id="rId6" Type="http://schemas.openxmlformats.org/officeDocument/2006/relationships/hyperlink" Target="https://www.youtube.com/watch?v=eGSSEej4Qd8" TargetMode="External"/><Relationship Id="rId5" Type="http://schemas.openxmlformats.org/officeDocument/2006/relationships/image" Target="../media/image2.png"/><Relationship Id="rId4" Type="http://schemas.openxmlformats.org/officeDocument/2006/relationships/hyperlink" Target="https://www.fenusbilim.com/2021/08/10/3d-4d-uygulamalari/"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fenusbilim.com/" TargetMode="Externa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açık hava nesnesi, yıldız içeren bir resim&#10;&#10;Açıklama otomatik olarak oluşturuldu">
            <a:extLst>
              <a:ext uri="{FF2B5EF4-FFF2-40B4-BE49-F238E27FC236}">
                <a16:creationId xmlns:a16="http://schemas.microsoft.com/office/drawing/2014/main" id="{99F47A74-BF5D-47F6-B237-A02C44463181}"/>
              </a:ext>
            </a:extLst>
          </p:cNvPr>
          <p:cNvPicPr>
            <a:picLocks noChangeAspect="1"/>
          </p:cNvPicPr>
          <p:nvPr/>
        </p:nvPicPr>
        <p:blipFill rotWithShape="1">
          <a:blip r:embed="rId2"/>
          <a:srcRect t="7885" r="1" b="19866"/>
          <a:stretch/>
        </p:blipFill>
        <p:spPr>
          <a:xfrm rot="21480000">
            <a:off x="1137837" y="1003258"/>
            <a:ext cx="9916327" cy="4764396"/>
          </a:xfrm>
          <a:prstGeom prst="rect">
            <a:avLst/>
          </a:prstGeom>
        </p:spPr>
      </p:pic>
      <p:sp>
        <p:nvSpPr>
          <p:cNvPr id="3" name="Dikdörtgen 2">
            <a:extLst>
              <a:ext uri="{FF2B5EF4-FFF2-40B4-BE49-F238E27FC236}">
                <a16:creationId xmlns:a16="http://schemas.microsoft.com/office/drawing/2014/main" id="{8623A84E-CE7C-49DD-9489-CAC0FF78B70C}"/>
              </a:ext>
            </a:extLst>
          </p:cNvPr>
          <p:cNvSpPr/>
          <p:nvPr/>
        </p:nvSpPr>
        <p:spPr>
          <a:xfrm>
            <a:off x="2936073" y="1549352"/>
            <a:ext cx="6028317" cy="3416320"/>
          </a:xfrm>
          <a:prstGeom prst="rect">
            <a:avLst/>
          </a:prstGeom>
          <a:noFill/>
        </p:spPr>
        <p:txBody>
          <a:bodyPr wrap="none" lIns="91440" tIns="45720" rIns="91440" bIns="45720">
            <a:spAutoFit/>
            <a:scene3d>
              <a:camera prst="orthographicFront"/>
              <a:lightRig rig="threePt" dir="t"/>
            </a:scene3d>
            <a:sp3d extrusionH="57150">
              <a:bevelT w="69850" h="38100" prst="cross"/>
            </a:sp3d>
          </a:bodyPr>
          <a:lstStyle/>
          <a:p>
            <a:pPr algn="ctr"/>
            <a:r>
              <a:rPr lang="tr-TR" sz="7200" b="0" cap="none" spc="0" dirty="0">
                <a:ln w="0">
                  <a:solidFill>
                    <a:schemeClr val="accent4"/>
                  </a:solidFill>
                </a:ln>
                <a:solidFill>
                  <a:schemeClr val="accent4">
                    <a:lumMod val="60000"/>
                    <a:lumOff val="40000"/>
                  </a:schemeClr>
                </a:solidFill>
                <a:effectLst>
                  <a:glow rad="228600">
                    <a:schemeClr val="accent4">
                      <a:satMod val="175000"/>
                      <a:alpha val="40000"/>
                    </a:schemeClr>
                  </a:glow>
                  <a:outerShdw blurRad="38100" dist="19050" dir="2700000" algn="tl" rotWithShape="0">
                    <a:schemeClr val="dk1">
                      <a:alpha val="40000"/>
                    </a:schemeClr>
                  </a:outerShdw>
                </a:effectLst>
              </a:rPr>
              <a:t>GÜNEŞ SİSTEMİ</a:t>
            </a:r>
          </a:p>
          <a:p>
            <a:pPr algn="ctr"/>
            <a:r>
              <a:rPr lang="tr-TR" sz="7200" b="0" cap="none" spc="0" dirty="0">
                <a:ln w="0">
                  <a:solidFill>
                    <a:schemeClr val="accent4"/>
                  </a:solidFill>
                </a:ln>
                <a:solidFill>
                  <a:schemeClr val="accent4">
                    <a:lumMod val="60000"/>
                    <a:lumOff val="40000"/>
                  </a:schemeClr>
                </a:solidFill>
                <a:effectLst>
                  <a:glow rad="228600">
                    <a:schemeClr val="accent4">
                      <a:satMod val="175000"/>
                      <a:alpha val="40000"/>
                    </a:schemeClr>
                  </a:glow>
                  <a:outerShdw blurRad="38100" dist="19050" dir="2700000" algn="tl" rotWithShape="0">
                    <a:schemeClr val="dk1">
                      <a:alpha val="40000"/>
                    </a:schemeClr>
                  </a:outerShdw>
                </a:effectLst>
              </a:rPr>
              <a:t> VE</a:t>
            </a:r>
          </a:p>
          <a:p>
            <a:pPr algn="ctr"/>
            <a:r>
              <a:rPr lang="tr-TR" sz="7200" b="0" cap="none" spc="0" dirty="0">
                <a:ln w="0">
                  <a:solidFill>
                    <a:schemeClr val="accent4"/>
                  </a:solidFill>
                </a:ln>
                <a:solidFill>
                  <a:schemeClr val="accent4">
                    <a:lumMod val="60000"/>
                    <a:lumOff val="40000"/>
                  </a:schemeClr>
                </a:solidFill>
                <a:effectLst>
                  <a:glow rad="228600">
                    <a:schemeClr val="accent4">
                      <a:satMod val="175000"/>
                      <a:alpha val="40000"/>
                    </a:schemeClr>
                  </a:glow>
                  <a:outerShdw blurRad="38100" dist="19050" dir="2700000" algn="tl" rotWithShape="0">
                    <a:schemeClr val="dk1">
                      <a:alpha val="40000"/>
                    </a:schemeClr>
                  </a:outerShdw>
                </a:effectLst>
              </a:rPr>
              <a:t> ÖTESİ</a:t>
            </a:r>
          </a:p>
        </p:txBody>
      </p:sp>
      <p:pic>
        <p:nvPicPr>
          <p:cNvPr id="5" name="Resim 4">
            <a:extLst>
              <a:ext uri="{FF2B5EF4-FFF2-40B4-BE49-F238E27FC236}">
                <a16:creationId xmlns:a16="http://schemas.microsoft.com/office/drawing/2014/main" id="{D82E4EEA-1EF2-47CB-8452-792869BD4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104" y="5589104"/>
            <a:ext cx="1268896" cy="1268896"/>
          </a:xfrm>
          <a:prstGeom prst="rect">
            <a:avLst/>
          </a:prstGeom>
        </p:spPr>
      </p:pic>
    </p:spTree>
    <p:extLst>
      <p:ext uri="{BB962C8B-B14F-4D97-AF65-F5344CB8AC3E}">
        <p14:creationId xmlns:p14="http://schemas.microsoft.com/office/powerpoint/2010/main" val="2066139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F8452600-BF94-4A7C-A31F-761DC04155CF}"/>
              </a:ext>
            </a:extLst>
          </p:cNvPr>
          <p:cNvSpPr txBox="1"/>
          <p:nvPr/>
        </p:nvSpPr>
        <p:spPr>
          <a:xfrm>
            <a:off x="965201" y="1899876"/>
            <a:ext cx="2955462" cy="351436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i="0" kern="1200" dirty="0" err="1">
                <a:solidFill>
                  <a:schemeClr val="tx1"/>
                </a:solidFill>
                <a:effectLst/>
                <a:latin typeface="+mj-lt"/>
                <a:ea typeface="+mj-ea"/>
                <a:cs typeface="+mj-cs"/>
              </a:rPr>
              <a:t>Güneş'e</a:t>
            </a:r>
            <a:r>
              <a:rPr lang="en-US" sz="3400" b="1" i="0" kern="1200" dirty="0">
                <a:solidFill>
                  <a:schemeClr val="tx1"/>
                </a:solidFill>
                <a:effectLst/>
                <a:latin typeface="+mj-lt"/>
                <a:ea typeface="+mj-ea"/>
                <a:cs typeface="+mj-cs"/>
              </a:rPr>
              <a:t> </a:t>
            </a:r>
            <a:r>
              <a:rPr lang="en-US" sz="3400" b="1" i="0" kern="1200" dirty="0" err="1">
                <a:solidFill>
                  <a:schemeClr val="tx1"/>
                </a:solidFill>
                <a:effectLst/>
                <a:latin typeface="+mj-lt"/>
                <a:ea typeface="+mj-ea"/>
                <a:cs typeface="+mj-cs"/>
              </a:rPr>
              <a:t>Filtresiz</a:t>
            </a:r>
            <a:r>
              <a:rPr lang="en-US" sz="3400" b="1" i="0" kern="1200" dirty="0">
                <a:solidFill>
                  <a:schemeClr val="tx1"/>
                </a:solidFill>
                <a:effectLst/>
                <a:latin typeface="+mj-lt"/>
                <a:ea typeface="+mj-ea"/>
                <a:cs typeface="+mj-cs"/>
              </a:rPr>
              <a:t> </a:t>
            </a:r>
            <a:r>
              <a:rPr lang="en-US" sz="3400" b="1" i="0" kern="1200" dirty="0" err="1">
                <a:solidFill>
                  <a:schemeClr val="tx1"/>
                </a:solidFill>
                <a:effectLst/>
                <a:latin typeface="+mj-lt"/>
                <a:ea typeface="+mj-ea"/>
                <a:cs typeface="+mj-cs"/>
              </a:rPr>
              <a:t>Teleskop</a:t>
            </a:r>
            <a:r>
              <a:rPr lang="en-US" sz="3400" b="1" i="0" kern="1200" dirty="0">
                <a:solidFill>
                  <a:schemeClr val="tx1"/>
                </a:solidFill>
                <a:effectLst/>
                <a:latin typeface="+mj-lt"/>
                <a:ea typeface="+mj-ea"/>
                <a:cs typeface="+mj-cs"/>
              </a:rPr>
              <a:t>/</a:t>
            </a:r>
            <a:r>
              <a:rPr lang="en-US" sz="3400" b="1" i="0" kern="1200" dirty="0" err="1">
                <a:solidFill>
                  <a:schemeClr val="tx1"/>
                </a:solidFill>
                <a:effectLst/>
                <a:latin typeface="+mj-lt"/>
                <a:ea typeface="+mj-ea"/>
                <a:cs typeface="+mj-cs"/>
              </a:rPr>
              <a:t>Dürbün</a:t>
            </a:r>
            <a:r>
              <a:rPr lang="en-US" sz="3400" b="1" i="0" kern="1200" dirty="0">
                <a:solidFill>
                  <a:schemeClr val="tx1"/>
                </a:solidFill>
                <a:effectLst/>
                <a:latin typeface="+mj-lt"/>
                <a:ea typeface="+mj-ea"/>
                <a:cs typeface="+mj-cs"/>
              </a:rPr>
              <a:t> </a:t>
            </a:r>
            <a:r>
              <a:rPr lang="en-US" sz="3400" b="1" i="0" kern="1200" dirty="0" err="1">
                <a:solidFill>
                  <a:schemeClr val="tx1"/>
                </a:solidFill>
                <a:effectLst/>
                <a:latin typeface="+mj-lt"/>
                <a:ea typeface="+mj-ea"/>
                <a:cs typeface="+mj-cs"/>
              </a:rPr>
              <a:t>ile</a:t>
            </a:r>
            <a:r>
              <a:rPr lang="en-US" sz="3400" b="1" i="0" kern="1200" dirty="0">
                <a:solidFill>
                  <a:schemeClr val="tx1"/>
                </a:solidFill>
                <a:effectLst/>
                <a:latin typeface="+mj-lt"/>
                <a:ea typeface="+mj-ea"/>
                <a:cs typeface="+mj-cs"/>
              </a:rPr>
              <a:t> </a:t>
            </a:r>
            <a:r>
              <a:rPr lang="en-US" sz="3400" b="1" i="0" kern="1200" dirty="0" err="1">
                <a:solidFill>
                  <a:schemeClr val="tx1"/>
                </a:solidFill>
                <a:effectLst/>
                <a:latin typeface="+mj-lt"/>
                <a:ea typeface="+mj-ea"/>
                <a:cs typeface="+mj-cs"/>
              </a:rPr>
              <a:t>Bakılırsa</a:t>
            </a:r>
            <a:r>
              <a:rPr lang="en-US" sz="3400" b="1" i="0" kern="1200" dirty="0">
                <a:solidFill>
                  <a:schemeClr val="tx1"/>
                </a:solidFill>
                <a:effectLst/>
                <a:latin typeface="+mj-lt"/>
                <a:ea typeface="+mj-ea"/>
                <a:cs typeface="+mj-cs"/>
              </a:rPr>
              <a:t> Ne Olur?</a:t>
            </a:r>
            <a:br>
              <a:rPr lang="en-US" sz="3400" b="0" i="0" kern="1200" dirty="0">
                <a:solidFill>
                  <a:schemeClr val="tx1"/>
                </a:solidFill>
                <a:effectLst/>
                <a:latin typeface="+mj-lt"/>
                <a:ea typeface="+mj-ea"/>
                <a:cs typeface="+mj-cs"/>
              </a:rPr>
            </a:br>
            <a:endParaRPr lang="en-US" sz="3400" kern="1200" dirty="0">
              <a:solidFill>
                <a:schemeClr val="tx1"/>
              </a:solidFill>
              <a:latin typeface="+mj-lt"/>
              <a:ea typeface="+mj-ea"/>
              <a:cs typeface="+mj-cs"/>
            </a:endParaRPr>
          </a:p>
        </p:txBody>
      </p:sp>
      <p:pic>
        <p:nvPicPr>
          <p:cNvPr id="2" name="Çevrimiçi Medya 1" title="Teleskop/Dürbün Olmadan Güneş'e Filtresiz Olarak Bakılırsa Ne Olur?">
            <a:hlinkClick r:id="" action="ppaction://media"/>
            <a:extLst>
              <a:ext uri="{FF2B5EF4-FFF2-40B4-BE49-F238E27FC236}">
                <a16:creationId xmlns:a16="http://schemas.microsoft.com/office/drawing/2014/main" id="{D8333FB8-FE8A-46F0-9C26-B32B5CE78BB8}"/>
              </a:ext>
            </a:extLst>
          </p:cNvPr>
          <p:cNvPicPr>
            <a:picLocks noRot="1" noChangeAspect="1"/>
          </p:cNvPicPr>
          <p:nvPr>
            <a:videoFile r:link="rId1"/>
          </p:nvPr>
        </p:nvPicPr>
        <p:blipFill>
          <a:blip r:embed="rId3"/>
          <a:stretch>
            <a:fillRect/>
          </a:stretch>
        </p:blipFill>
        <p:spPr>
          <a:xfrm>
            <a:off x="4244090" y="1318292"/>
            <a:ext cx="7141858" cy="4035149"/>
          </a:xfrm>
          <a:prstGeom prst="rect">
            <a:avLst/>
          </a:prstGeom>
        </p:spPr>
      </p:pic>
      <p:sp>
        <p:nvSpPr>
          <p:cNvPr id="21" name="Metin kutusu 20">
            <a:extLst>
              <a:ext uri="{FF2B5EF4-FFF2-40B4-BE49-F238E27FC236}">
                <a16:creationId xmlns:a16="http://schemas.microsoft.com/office/drawing/2014/main" id="{ED6B3991-4440-4B8B-9797-A7E555A71DBA}"/>
              </a:ext>
            </a:extLst>
          </p:cNvPr>
          <p:cNvSpPr txBox="1"/>
          <p:nvPr/>
        </p:nvSpPr>
        <p:spPr>
          <a:xfrm>
            <a:off x="3615281" y="5861825"/>
            <a:ext cx="6096000" cy="369332"/>
          </a:xfrm>
          <a:prstGeom prst="rect">
            <a:avLst/>
          </a:prstGeom>
          <a:noFill/>
        </p:spPr>
        <p:txBody>
          <a:bodyPr wrap="square">
            <a:spAutoFit/>
          </a:bodyPr>
          <a:lstStyle/>
          <a:p>
            <a:r>
              <a:rPr lang="tr-TR" b="1" dirty="0">
                <a:hlinkClick r:id="rId4"/>
              </a:rPr>
              <a:t>https://www.youtube.com/watch?v=4e2roFCBA_U</a:t>
            </a:r>
            <a:endParaRPr lang="tr-TR" b="1" dirty="0"/>
          </a:p>
        </p:txBody>
      </p:sp>
    </p:spTree>
    <p:extLst>
      <p:ext uri="{BB962C8B-B14F-4D97-AF65-F5344CB8AC3E}">
        <p14:creationId xmlns:p14="http://schemas.microsoft.com/office/powerpoint/2010/main" val="53527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E2AAB68E-6A5B-4E84-AE69-ADE299DF4914}"/>
              </a:ext>
            </a:extLst>
          </p:cNvPr>
          <p:cNvSpPr txBox="1"/>
          <p:nvPr/>
        </p:nvSpPr>
        <p:spPr>
          <a:xfrm>
            <a:off x="1596571" y="1082878"/>
            <a:ext cx="7678057" cy="2117183"/>
          </a:xfrm>
          <a:prstGeom prst="rect">
            <a:avLst/>
          </a:prstGeom>
          <a:noFill/>
        </p:spPr>
        <p:txBody>
          <a:bodyPr wrap="square">
            <a:spAutoFit/>
          </a:bodyPr>
          <a:lstStyle/>
          <a:p>
            <a:pPr>
              <a:lnSpc>
                <a:spcPct val="150000"/>
              </a:lnSpc>
            </a:pPr>
            <a:r>
              <a:rPr lang="tr-TR" sz="1800" b="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rPr>
              <a:t>Mercekli Teleskop</a:t>
            </a:r>
          </a:p>
          <a:p>
            <a:pPr marL="285750" indent="-285750">
              <a:lnSpc>
                <a:spcPct val="150000"/>
              </a:lnSpc>
              <a:buFont typeface="Arial" panose="020B0604020202020204" pitchFamily="34" charset="0"/>
              <a:buChar char="•"/>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İlk teleskoplardır.</a:t>
            </a:r>
          </a:p>
          <a:p>
            <a:pPr marL="285750" indent="-285750">
              <a:lnSpc>
                <a:spcPct val="150000"/>
              </a:lnSpc>
              <a:buFont typeface="Arial" panose="020B0604020202020204" pitchFamily="34" charset="0"/>
              <a:buChar char="•"/>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Uzayda cisimlerden gelen ışınları mercekler ile toplayıp, kırarak görüntü oluşturur.</a:t>
            </a:r>
          </a:p>
          <a:p>
            <a:pPr marL="285750" indent="-285750">
              <a:lnSpc>
                <a:spcPct val="150000"/>
              </a:lnSpc>
              <a:buFont typeface="Arial" panose="020B0604020202020204" pitchFamily="34" charset="0"/>
              <a:buChar char="•"/>
            </a:pP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Galile</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Galileo'nun teleskobu mercekli teleskoptur</a:t>
            </a:r>
          </a:p>
        </p:txBody>
      </p:sp>
      <p:sp>
        <p:nvSpPr>
          <p:cNvPr id="6" name="Metin kutusu 5">
            <a:extLst>
              <a:ext uri="{FF2B5EF4-FFF2-40B4-BE49-F238E27FC236}">
                <a16:creationId xmlns:a16="http://schemas.microsoft.com/office/drawing/2014/main" id="{92208F7F-778C-426E-9F6F-3A34A355631B}"/>
              </a:ext>
            </a:extLst>
          </p:cNvPr>
          <p:cNvSpPr txBox="1"/>
          <p:nvPr/>
        </p:nvSpPr>
        <p:spPr>
          <a:xfrm>
            <a:off x="4136571" y="3768726"/>
            <a:ext cx="7474858" cy="2117183"/>
          </a:xfrm>
          <a:prstGeom prst="rect">
            <a:avLst/>
          </a:prstGeom>
          <a:noFill/>
        </p:spPr>
        <p:txBody>
          <a:bodyPr wrap="square">
            <a:spAutoFit/>
          </a:bodyPr>
          <a:lstStyle/>
          <a:p>
            <a:pPr>
              <a:lnSpc>
                <a:spcPct val="150000"/>
              </a:lnSpc>
            </a:pPr>
            <a:r>
              <a:rPr lang="tr-TR" sz="1800" b="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rPr>
              <a:t>Aynalı Teleskop</a:t>
            </a:r>
          </a:p>
          <a:p>
            <a:pPr marL="285750" indent="-285750">
              <a:lnSpc>
                <a:spcPct val="150000"/>
              </a:lnSpc>
              <a:buFont typeface="Arial" panose="020B0604020202020204" pitchFamily="34" charset="0"/>
              <a:buChar char="•"/>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Uzaydaki cisimden yansıyan (gelen) ışınları büyük bir ayna ile toplayıp , oluşan görüntünün bir yada daha fazla aynalarla gözü­müze ulaşmasını sağlar.</a:t>
            </a:r>
          </a:p>
          <a:p>
            <a:pPr marL="285750" indent="-285750">
              <a:lnSpc>
                <a:spcPct val="150000"/>
              </a:lnSpc>
              <a:buFont typeface="Arial" panose="020B0604020202020204" pitchFamily="34" charset="0"/>
              <a:buChar char="•"/>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Newton'un kullandığı teleskop aynalı teleskoptur</a:t>
            </a:r>
          </a:p>
        </p:txBody>
      </p:sp>
      <p:pic>
        <p:nvPicPr>
          <p:cNvPr id="4098" name="Picture 2" descr="Aspheric Eyepiece Telescope Wide Angle 62 Degree Lens 4 / 10 / 23 Mm  Accessories For 1.25 Inch / 31.7 Mm Astronomy Telescope|Monocular/Binoculars|  - AliExpress">
            <a:extLst>
              <a:ext uri="{FF2B5EF4-FFF2-40B4-BE49-F238E27FC236}">
                <a16:creationId xmlns:a16="http://schemas.microsoft.com/office/drawing/2014/main" id="{E06D8A4E-DF14-4FE3-89D4-0464167CD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304" y="1082878"/>
            <a:ext cx="2143125" cy="2143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0" name="Picture 4" descr="Sör william hershel Premium Vektör">
            <a:extLst>
              <a:ext uri="{FF2B5EF4-FFF2-40B4-BE49-F238E27FC236}">
                <a16:creationId xmlns:a16="http://schemas.microsoft.com/office/drawing/2014/main" id="{F0DB0235-848E-4214-9CDF-892B241E8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154" y="3429000"/>
            <a:ext cx="2353479" cy="29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90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strofizik izometrik arka plan kompozisyonu astronomik interferometre dizisi ile birlikte çalışan ayrı radyo teleskopları antenleri Ücretsiz Vektör">
            <a:extLst>
              <a:ext uri="{FF2B5EF4-FFF2-40B4-BE49-F238E27FC236}">
                <a16:creationId xmlns:a16="http://schemas.microsoft.com/office/drawing/2014/main" id="{9CBDB5E2-C6FF-4D45-A30A-826BA9A274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0"/>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72CA8BAF-A71B-42A5-B016-D8E2E51FCE93}"/>
              </a:ext>
            </a:extLst>
          </p:cNvPr>
          <p:cNvSpPr txBox="1"/>
          <p:nvPr/>
        </p:nvSpPr>
        <p:spPr>
          <a:xfrm>
            <a:off x="7490047" y="2863692"/>
            <a:ext cx="3822189" cy="1763726"/>
          </a:xfrm>
          <a:prstGeom prst="rect">
            <a:avLst/>
          </a:prstGeom>
        </p:spPr>
        <p:txBody>
          <a:bodyPr vert="horz" lIns="91440" tIns="45720" rIns="91440" bIns="45720" rtlCol="0">
            <a:normAutofit/>
          </a:bodyPr>
          <a:lstStyle/>
          <a:p>
            <a:pPr>
              <a:lnSpc>
                <a:spcPct val="150000"/>
              </a:lnSpc>
              <a:spcAft>
                <a:spcPts val="600"/>
              </a:spcAft>
            </a:pPr>
            <a:r>
              <a:rPr lang="en-US" sz="2000" b="1" dirty="0" err="1">
                <a:effectLst/>
              </a:rPr>
              <a:t>Radyo</a:t>
            </a:r>
            <a:r>
              <a:rPr lang="en-US" sz="2000" b="1" dirty="0">
                <a:effectLst/>
              </a:rPr>
              <a:t> </a:t>
            </a:r>
            <a:r>
              <a:rPr lang="en-US" sz="2000" b="1" dirty="0" err="1">
                <a:effectLst/>
              </a:rPr>
              <a:t>Teleskobu</a:t>
            </a:r>
            <a:endParaRPr lang="en-US" sz="2000" b="1" dirty="0">
              <a:effectLst/>
            </a:endParaRPr>
          </a:p>
          <a:p>
            <a:pPr marL="285750" indent="-228600">
              <a:lnSpc>
                <a:spcPct val="150000"/>
              </a:lnSpc>
              <a:spcAft>
                <a:spcPts val="600"/>
              </a:spcAft>
              <a:buFont typeface="Arial" panose="020B0604020202020204" pitchFamily="34" charset="0"/>
              <a:buChar char="•"/>
            </a:pPr>
            <a:r>
              <a:rPr lang="en-US" sz="2000" dirty="0" err="1">
                <a:effectLst/>
              </a:rPr>
              <a:t>Uzaydan</a:t>
            </a:r>
            <a:r>
              <a:rPr lang="en-US" sz="2000" dirty="0">
                <a:effectLst/>
              </a:rPr>
              <a:t> gelen </a:t>
            </a:r>
            <a:r>
              <a:rPr lang="en-US" sz="2000" dirty="0" err="1">
                <a:effectLst/>
              </a:rPr>
              <a:t>radyo</a:t>
            </a:r>
            <a:r>
              <a:rPr lang="en-US" sz="2000" dirty="0">
                <a:effectLst/>
              </a:rPr>
              <a:t> </a:t>
            </a:r>
            <a:r>
              <a:rPr lang="en-US" sz="2000" dirty="0" err="1">
                <a:effectLst/>
              </a:rPr>
              <a:t>dalgalarını</a:t>
            </a:r>
            <a:r>
              <a:rPr lang="en-US" sz="2000" dirty="0">
                <a:effectLst/>
              </a:rPr>
              <a:t> </a:t>
            </a:r>
            <a:r>
              <a:rPr lang="en-US" sz="2000" dirty="0" err="1">
                <a:effectLst/>
              </a:rPr>
              <a:t>toplayarak</a:t>
            </a:r>
            <a:r>
              <a:rPr lang="en-US" sz="2000" dirty="0">
                <a:effectLst/>
              </a:rPr>
              <a:t> </a:t>
            </a:r>
            <a:r>
              <a:rPr lang="en-US" sz="2000" dirty="0" err="1">
                <a:effectLst/>
              </a:rPr>
              <a:t>görüntü</a:t>
            </a:r>
            <a:r>
              <a:rPr lang="en-US" sz="2000" dirty="0">
                <a:effectLst/>
              </a:rPr>
              <a:t> </a:t>
            </a:r>
            <a:r>
              <a:rPr lang="en-US" sz="2000" dirty="0" err="1">
                <a:effectLst/>
              </a:rPr>
              <a:t>oluşturur</a:t>
            </a:r>
            <a:endParaRPr lang="en-US" sz="2000" dirty="0">
              <a:effectLst/>
            </a:endParaRP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39844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0"/>
            <a:ext cx="7534621"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963" y="242020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Hubble Uzay Teleskobu Hakkında Bilmeniz Gereken Her Şey">
            <a:extLst>
              <a:ext uri="{FF2B5EF4-FFF2-40B4-BE49-F238E27FC236}">
                <a16:creationId xmlns:a16="http://schemas.microsoft.com/office/drawing/2014/main" id="{8F4B0CC1-5E25-9E70-326E-20AE3DCBD7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9954" y="637762"/>
            <a:ext cx="5576770" cy="557677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72CA8BAF-A71B-42A5-B016-D8E2E51FCE93}"/>
              </a:ext>
            </a:extLst>
          </p:cNvPr>
          <p:cNvSpPr txBox="1"/>
          <p:nvPr/>
        </p:nvSpPr>
        <p:spPr>
          <a:xfrm>
            <a:off x="7859500" y="2539080"/>
            <a:ext cx="3813270" cy="3633699"/>
          </a:xfrm>
          <a:prstGeom prst="rect">
            <a:avLst/>
          </a:prstGeom>
        </p:spPr>
        <p:txBody>
          <a:bodyPr vert="horz" lIns="91440" tIns="45720" rIns="91440" bIns="45720" rtlCol="0">
            <a:normAutofit/>
          </a:bodyPr>
          <a:lstStyle/>
          <a:p>
            <a:pPr>
              <a:lnSpc>
                <a:spcPct val="150000"/>
              </a:lnSpc>
              <a:spcAft>
                <a:spcPts val="600"/>
              </a:spcAft>
            </a:pPr>
            <a:r>
              <a:rPr lang="en-US" sz="2000" b="1" dirty="0">
                <a:effectLst/>
              </a:rPr>
              <a:t>Hubble </a:t>
            </a:r>
            <a:r>
              <a:rPr lang="en-US" sz="2000" b="1" dirty="0" err="1">
                <a:effectLst/>
              </a:rPr>
              <a:t>Teleskobu</a:t>
            </a:r>
            <a:endParaRPr lang="en-US" sz="2000" b="1" dirty="0">
              <a:effectLst/>
            </a:endParaRPr>
          </a:p>
          <a:p>
            <a:pPr marL="400050" indent="-228600">
              <a:lnSpc>
                <a:spcPct val="150000"/>
              </a:lnSpc>
              <a:spcAft>
                <a:spcPts val="600"/>
              </a:spcAft>
              <a:buFont typeface="Arial" panose="020B0604020202020204" pitchFamily="34" charset="0"/>
              <a:buChar char="•"/>
            </a:pPr>
            <a:r>
              <a:rPr lang="en-US" sz="2000" dirty="0">
                <a:effectLst/>
              </a:rPr>
              <a:t>Dünya'nın </a:t>
            </a:r>
            <a:r>
              <a:rPr lang="en-US" sz="2000" dirty="0" err="1">
                <a:effectLst/>
              </a:rPr>
              <a:t>yörüngesine</a:t>
            </a:r>
            <a:r>
              <a:rPr lang="en-US" sz="2000" dirty="0">
                <a:effectLst/>
              </a:rPr>
              <a:t> </a:t>
            </a:r>
            <a:r>
              <a:rPr lang="en-US" sz="2000" dirty="0" err="1">
                <a:effectLst/>
              </a:rPr>
              <a:t>yerleş­tirilmiş</a:t>
            </a:r>
            <a:r>
              <a:rPr lang="en-US" sz="2000" dirty="0">
                <a:effectLst/>
              </a:rPr>
              <a:t> Hubble </a:t>
            </a:r>
            <a:r>
              <a:rPr lang="en-US" sz="2000" dirty="0" err="1">
                <a:effectLst/>
              </a:rPr>
              <a:t>uzay</a:t>
            </a:r>
            <a:r>
              <a:rPr lang="en-US" sz="2000" dirty="0">
                <a:effectLst/>
              </a:rPr>
              <a:t> </a:t>
            </a:r>
            <a:r>
              <a:rPr lang="en-US" sz="2000" dirty="0" err="1">
                <a:effectLst/>
              </a:rPr>
              <a:t>teleskobu</a:t>
            </a:r>
            <a:r>
              <a:rPr lang="en-US" sz="2000" dirty="0">
                <a:effectLst/>
              </a:rPr>
              <a:t> gece-gündüz </a:t>
            </a:r>
            <a:r>
              <a:rPr lang="en-US" sz="2000" dirty="0" err="1">
                <a:effectLst/>
              </a:rPr>
              <a:t>uzayın</a:t>
            </a:r>
            <a:r>
              <a:rPr lang="en-US" sz="2000" dirty="0">
                <a:effectLst/>
              </a:rPr>
              <a:t> </a:t>
            </a:r>
            <a:r>
              <a:rPr lang="en-US" sz="2000" dirty="0" err="1">
                <a:effectLst/>
              </a:rPr>
              <a:t>derinlikleri</a:t>
            </a:r>
            <a:r>
              <a:rPr lang="en-US" sz="2000" dirty="0">
                <a:effectLst/>
              </a:rPr>
              <a:t> </a:t>
            </a:r>
            <a:r>
              <a:rPr lang="en-US" sz="2000" dirty="0" err="1">
                <a:effectLst/>
              </a:rPr>
              <a:t>ile</a:t>
            </a:r>
            <a:r>
              <a:rPr lang="en-US" sz="2000" dirty="0">
                <a:effectLst/>
              </a:rPr>
              <a:t> </a:t>
            </a:r>
            <a:r>
              <a:rPr lang="en-US" sz="2000" dirty="0" err="1">
                <a:effectLst/>
              </a:rPr>
              <a:t>ilgili</a:t>
            </a:r>
            <a:r>
              <a:rPr lang="en-US" sz="2000" dirty="0">
                <a:effectLst/>
              </a:rPr>
              <a:t> </a:t>
            </a:r>
            <a:r>
              <a:rPr lang="en-US" sz="2000" dirty="0" err="1">
                <a:effectLst/>
              </a:rPr>
              <a:t>daha</a:t>
            </a:r>
            <a:r>
              <a:rPr lang="en-US" sz="2000" dirty="0">
                <a:effectLst/>
              </a:rPr>
              <a:t> net </a:t>
            </a:r>
            <a:r>
              <a:rPr lang="en-US" sz="2000" dirty="0" err="1">
                <a:effectLst/>
              </a:rPr>
              <a:t>görüntü</a:t>
            </a:r>
            <a:r>
              <a:rPr lang="en-US" sz="2000" dirty="0">
                <a:effectLst/>
              </a:rPr>
              <a:t> </a:t>
            </a:r>
            <a:r>
              <a:rPr lang="en-US" sz="2000" dirty="0" err="1">
                <a:effectLst/>
              </a:rPr>
              <a:t>sağlamaktadır</a:t>
            </a:r>
            <a:endParaRPr lang="en-US" sz="2000" dirty="0">
              <a:effectLst/>
            </a:endParaRPr>
          </a:p>
          <a:p>
            <a:pPr marL="285750" indent="-228600">
              <a:lnSpc>
                <a:spcPct val="150000"/>
              </a:lnSpc>
              <a:spcAft>
                <a:spcPts val="600"/>
              </a:spcAft>
              <a:buFont typeface="Arial" panose="020B0604020202020204" pitchFamily="34" charset="0"/>
              <a:buChar char="•"/>
            </a:pPr>
            <a:r>
              <a:rPr lang="en-US" sz="2000" dirty="0">
                <a:effectLst/>
              </a:rPr>
              <a:t>1990 </a:t>
            </a:r>
            <a:r>
              <a:rPr lang="en-US" sz="2000" dirty="0" err="1">
                <a:effectLst/>
              </a:rPr>
              <a:t>yılında</a:t>
            </a:r>
            <a:r>
              <a:rPr lang="en-US" sz="2000" dirty="0">
                <a:effectLst/>
              </a:rPr>
              <a:t> </a:t>
            </a:r>
            <a:r>
              <a:rPr lang="en-US" sz="2000" dirty="0" err="1">
                <a:effectLst/>
              </a:rPr>
              <a:t>uzaya</a:t>
            </a:r>
            <a:r>
              <a:rPr lang="en-US" sz="2000" dirty="0">
                <a:effectLst/>
              </a:rPr>
              <a:t> </a:t>
            </a:r>
            <a:r>
              <a:rPr lang="en-US" sz="2000" dirty="0" err="1">
                <a:effectLst/>
              </a:rPr>
              <a:t>fırlatılmıştır</a:t>
            </a:r>
            <a:r>
              <a:rPr lang="en-US" sz="2000" dirty="0">
                <a:effectLst/>
              </a:rPr>
              <a:t>.</a:t>
            </a:r>
          </a:p>
        </p:txBody>
      </p:sp>
      <p:pic>
        <p:nvPicPr>
          <p:cNvPr id="2" name="Resim 1" descr="metin, grafik, grafik tasarım, kırpıntı çizim içeren bir resim&#10;&#10;Açıklama otomatik olarak oluşturuldu">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2046" y="156357"/>
            <a:ext cx="1113183" cy="1113183"/>
          </a:xfrm>
          <a:prstGeom prst="rect">
            <a:avLst/>
          </a:prstGeom>
        </p:spPr>
      </p:pic>
      <p:sp>
        <p:nvSpPr>
          <p:cNvPr id="3" name="AutoShape 2" descr="Bir yıldızın doğuşu: Hubble Uzay Teleskobu ilk yıldız evresini yakaladı! -  Haberler">
            <a:extLst>
              <a:ext uri="{FF2B5EF4-FFF2-40B4-BE49-F238E27FC236}">
                <a16:creationId xmlns:a16="http://schemas.microsoft.com/office/drawing/2014/main" id="{C55FDBC3-2FF3-1029-05F3-007EA6A0FB71}"/>
              </a:ext>
            </a:extLst>
          </p:cNvPr>
          <p:cNvSpPr>
            <a:spLocks noChangeAspect="1" noChangeArrowheads="1"/>
          </p:cNvSpPr>
          <p:nvPr/>
        </p:nvSpPr>
        <p:spPr bwMode="auto">
          <a:xfrm>
            <a:off x="5943600" y="27916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61549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PS kapsama alanı.  yer gözlemi.  uzay iletişimi fikri, yörüngedeki uydu navigasyonu, modern teknolojiler.  uzay, kozmos, evren.  vektör izole kavram metafor illüstrasyon Bedava Vektör">
            <a:extLst>
              <a:ext uri="{FF2B5EF4-FFF2-40B4-BE49-F238E27FC236}">
                <a16:creationId xmlns:a16="http://schemas.microsoft.com/office/drawing/2014/main" id="{B154950B-69DD-4F3F-AE59-FE650F1EB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06036"/>
            <a:ext cx="7509152" cy="7509152"/>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9C0095CD-99E0-4875-8114-E6E0D0F8765E}"/>
              </a:ext>
            </a:extLst>
          </p:cNvPr>
          <p:cNvSpPr txBox="1"/>
          <p:nvPr/>
        </p:nvSpPr>
        <p:spPr>
          <a:xfrm>
            <a:off x="1465943" y="1589652"/>
            <a:ext cx="4630058" cy="3778983"/>
          </a:xfrm>
          <a:prstGeom prst="rect">
            <a:avLst/>
          </a:prstGeom>
          <a:noFill/>
        </p:spPr>
        <p:txBody>
          <a:bodyPr wrap="square">
            <a:spAutoFit/>
          </a:bodyPr>
          <a:lstStyle/>
          <a:p>
            <a:pPr>
              <a:lnSpc>
                <a:spcPct val="150000"/>
              </a:lnSpc>
            </a:pPr>
            <a:r>
              <a:rPr lang="tr-TR" sz="1800" b="1" dirty="0">
                <a:solidFill>
                  <a:srgbClr val="FFC000"/>
                </a:solidFill>
                <a:effectLst/>
                <a:latin typeface="Century Gothic" panose="020B0502020202020204" pitchFamily="34" charset="0"/>
                <a:ea typeface="Times New Roman" panose="02020603050405020304" pitchFamily="18" charset="0"/>
                <a:cs typeface="Times New Roman" panose="02020603050405020304" pitchFamily="18" charset="0"/>
              </a:rPr>
              <a:t>YAPAY UYDU</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İnsanların Dünya'nın ve diğer gezegenlerin yörüngelerine yer­leştirdiği cisimlere yapay uydu denir.</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Uydular:…………………… , ………………..ve ………………………..amaçlı kullanılır.</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Uzaya ilk yapay uyduyu Rusya göndermiş. Uydunun adı </a:t>
            </a:r>
            <a:r>
              <a:rPr lang="tr-TR" sz="1800" b="1" dirty="0" err="1">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Sputnik</a:t>
            </a:r>
            <a:r>
              <a:rPr lang="tr-TR" sz="1800" b="1"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1</a:t>
            </a:r>
          </a:p>
        </p:txBody>
      </p:sp>
      <p:sp>
        <p:nvSpPr>
          <p:cNvPr id="6" name="Metin kutusu 5">
            <a:extLst>
              <a:ext uri="{FF2B5EF4-FFF2-40B4-BE49-F238E27FC236}">
                <a16:creationId xmlns:a16="http://schemas.microsoft.com/office/drawing/2014/main" id="{6D30D64B-540C-4AA0-BEA7-19F4EBD68C8F}"/>
              </a:ext>
            </a:extLst>
          </p:cNvPr>
          <p:cNvSpPr txBox="1"/>
          <p:nvPr/>
        </p:nvSpPr>
        <p:spPr>
          <a:xfrm>
            <a:off x="2796209" y="3225324"/>
            <a:ext cx="1146629" cy="369332"/>
          </a:xfrm>
          <a:prstGeom prst="rect">
            <a:avLst/>
          </a:prstGeom>
          <a:noFill/>
        </p:spPr>
        <p:txBody>
          <a:bodyPr wrap="square">
            <a:spAutoFit/>
          </a:bodyPr>
          <a:lstStyle/>
          <a:p>
            <a:r>
              <a:rPr lang="tr-TR" sz="1800" b="1"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gözlem</a:t>
            </a:r>
            <a:endParaRPr lang="tr-TR" b="1" dirty="0">
              <a:solidFill>
                <a:schemeClr val="accent4">
                  <a:lumMod val="75000"/>
                </a:schemeClr>
              </a:solidFill>
            </a:endParaRPr>
          </a:p>
        </p:txBody>
      </p:sp>
      <p:sp>
        <p:nvSpPr>
          <p:cNvPr id="8" name="Metin kutusu 7">
            <a:extLst>
              <a:ext uri="{FF2B5EF4-FFF2-40B4-BE49-F238E27FC236}">
                <a16:creationId xmlns:a16="http://schemas.microsoft.com/office/drawing/2014/main" id="{BD3765C7-DA83-47C6-899B-A58DFC7B167B}"/>
              </a:ext>
            </a:extLst>
          </p:cNvPr>
          <p:cNvSpPr txBox="1"/>
          <p:nvPr/>
        </p:nvSpPr>
        <p:spPr>
          <a:xfrm>
            <a:off x="1864140" y="3675946"/>
            <a:ext cx="1113183" cy="369332"/>
          </a:xfrm>
          <a:prstGeom prst="rect">
            <a:avLst/>
          </a:prstGeom>
          <a:noFill/>
        </p:spPr>
        <p:txBody>
          <a:bodyPr wrap="square">
            <a:spAutoFit/>
          </a:bodyPr>
          <a:lstStyle/>
          <a:p>
            <a:r>
              <a:rPr lang="tr-TR" sz="1800" b="1"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keşif</a:t>
            </a:r>
            <a:endParaRPr lang="tr-TR" b="1" dirty="0">
              <a:solidFill>
                <a:schemeClr val="accent4">
                  <a:lumMod val="75000"/>
                </a:schemeClr>
              </a:solidFill>
            </a:endParaRPr>
          </a:p>
        </p:txBody>
      </p:sp>
      <p:sp>
        <p:nvSpPr>
          <p:cNvPr id="10" name="Metin kutusu 9">
            <a:extLst>
              <a:ext uri="{FF2B5EF4-FFF2-40B4-BE49-F238E27FC236}">
                <a16:creationId xmlns:a16="http://schemas.microsoft.com/office/drawing/2014/main" id="{764B9352-924F-4BB4-9FA6-91BF3F3CB387}"/>
              </a:ext>
            </a:extLst>
          </p:cNvPr>
          <p:cNvSpPr txBox="1"/>
          <p:nvPr/>
        </p:nvSpPr>
        <p:spPr>
          <a:xfrm>
            <a:off x="1743923" y="4112313"/>
            <a:ext cx="1625600" cy="369332"/>
          </a:xfrm>
          <a:prstGeom prst="rect">
            <a:avLst/>
          </a:prstGeom>
          <a:noFill/>
        </p:spPr>
        <p:txBody>
          <a:bodyPr wrap="square">
            <a:spAutoFit/>
          </a:bodyPr>
          <a:lstStyle/>
          <a:p>
            <a:r>
              <a:rPr lang="tr-TR" sz="1800" b="1" dirty="0">
                <a:solidFill>
                  <a:schemeClr val="accent4">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haber­leşme </a:t>
            </a:r>
            <a:endParaRPr lang="tr-TR" b="1" dirty="0">
              <a:solidFill>
                <a:schemeClr val="accent4">
                  <a:lumMod val="75000"/>
                </a:schemeClr>
              </a:solidFill>
            </a:endParaRPr>
          </a:p>
        </p:txBody>
      </p:sp>
    </p:spTree>
    <p:extLst>
      <p:ext uri="{BB962C8B-B14F-4D97-AF65-F5344CB8AC3E}">
        <p14:creationId xmlns:p14="http://schemas.microsoft.com/office/powerpoint/2010/main" val="145648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ürkiye'de tasarlanıp üretilen ilk milli gözlem uydusu RASAT yörüngede  10'uncu yılını tamamladı">
            <a:extLst>
              <a:ext uri="{FF2B5EF4-FFF2-40B4-BE49-F238E27FC236}">
                <a16:creationId xmlns:a16="http://schemas.microsoft.com/office/drawing/2014/main" id="{05C80E63-29CA-E141-31E7-9B6D8E96DD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09" r="4680"/>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3FBEAE61-FBD6-49B7-A598-2653A4C872C5}"/>
              </a:ext>
            </a:extLst>
          </p:cNvPr>
          <p:cNvSpPr txBox="1"/>
          <p:nvPr/>
        </p:nvSpPr>
        <p:spPr>
          <a:xfrm>
            <a:off x="581892" y="914400"/>
            <a:ext cx="4078498" cy="5262563"/>
          </a:xfrm>
          <a:prstGeom prst="rect">
            <a:avLst/>
          </a:prstGeom>
        </p:spPr>
        <p:txBody>
          <a:bodyPr vert="horz" lIns="91440" tIns="45720" rIns="91440" bIns="45720" rtlCol="0">
            <a:normAutofit/>
          </a:bodyPr>
          <a:lstStyle/>
          <a:p>
            <a:pPr>
              <a:lnSpc>
                <a:spcPct val="150000"/>
              </a:lnSpc>
              <a:spcAft>
                <a:spcPts val="600"/>
              </a:spcAft>
            </a:pPr>
            <a:r>
              <a:rPr lang="en-US" sz="1700" b="1" dirty="0" err="1">
                <a:solidFill>
                  <a:srgbClr val="FF0000"/>
                </a:solidFill>
                <a:effectLst/>
              </a:rPr>
              <a:t>Türkiye’nin</a:t>
            </a:r>
            <a:r>
              <a:rPr lang="en-US" sz="1700" b="1" dirty="0">
                <a:solidFill>
                  <a:srgbClr val="FF0000"/>
                </a:solidFill>
                <a:effectLst/>
              </a:rPr>
              <a:t> </a:t>
            </a:r>
            <a:r>
              <a:rPr lang="en-US" sz="1700" b="1" dirty="0" err="1">
                <a:solidFill>
                  <a:srgbClr val="FF0000"/>
                </a:solidFill>
                <a:effectLst/>
              </a:rPr>
              <a:t>Uzaya</a:t>
            </a:r>
            <a:r>
              <a:rPr lang="en-US" sz="1700" b="1" dirty="0">
                <a:solidFill>
                  <a:srgbClr val="FF0000"/>
                </a:solidFill>
                <a:effectLst/>
              </a:rPr>
              <a:t> </a:t>
            </a:r>
            <a:r>
              <a:rPr lang="en-US" sz="1700" b="1" dirty="0" err="1">
                <a:solidFill>
                  <a:srgbClr val="FF0000"/>
                </a:solidFill>
                <a:effectLst/>
              </a:rPr>
              <a:t>Gönderdiği</a:t>
            </a:r>
            <a:r>
              <a:rPr lang="en-US" sz="1700" b="1" dirty="0">
                <a:solidFill>
                  <a:srgbClr val="FF0000"/>
                </a:solidFill>
                <a:effectLst/>
              </a:rPr>
              <a:t> </a:t>
            </a:r>
            <a:r>
              <a:rPr lang="en-US" sz="1700" b="1" dirty="0" err="1">
                <a:solidFill>
                  <a:srgbClr val="FF0000"/>
                </a:solidFill>
                <a:effectLst/>
              </a:rPr>
              <a:t>Uydular</a:t>
            </a:r>
            <a:endParaRPr lang="en-US" sz="1700" b="1" dirty="0">
              <a:solidFill>
                <a:srgbClr val="FF0000"/>
              </a:solidFill>
              <a:effectLst/>
            </a:endParaRPr>
          </a:p>
          <a:p>
            <a:pPr>
              <a:lnSpc>
                <a:spcPct val="150000"/>
              </a:lnSpc>
              <a:spcAft>
                <a:spcPts val="600"/>
              </a:spcAft>
            </a:pPr>
            <a:r>
              <a:rPr lang="tr-TR" sz="1700" b="1" dirty="0">
                <a:effectLst/>
              </a:rPr>
              <a:t>            </a:t>
            </a:r>
            <a:r>
              <a:rPr lang="en-US" sz="1700" b="1" dirty="0">
                <a:effectLst/>
              </a:rPr>
              <a:t>TUBİTAK </a:t>
            </a:r>
            <a:r>
              <a:rPr lang="en-US" sz="1700" b="1" dirty="0" err="1">
                <a:effectLst/>
              </a:rPr>
              <a:t>Uzay</a:t>
            </a:r>
            <a:r>
              <a:rPr lang="en-US" sz="1700" b="1" dirty="0">
                <a:effectLst/>
              </a:rPr>
              <a:t> , 2001 de </a:t>
            </a:r>
            <a:r>
              <a:rPr lang="en-US" sz="1700" b="1" dirty="0" err="1">
                <a:effectLst/>
              </a:rPr>
              <a:t>başlattığı</a:t>
            </a:r>
            <a:r>
              <a:rPr lang="en-US" sz="1700" b="1" dirty="0">
                <a:effectLst/>
              </a:rPr>
              <a:t> BİLSAT </a:t>
            </a:r>
            <a:r>
              <a:rPr lang="en-US" sz="1700" b="1" dirty="0" err="1">
                <a:effectLst/>
              </a:rPr>
              <a:t>projesi</a:t>
            </a:r>
            <a:r>
              <a:rPr lang="en-US" sz="1700" b="1" dirty="0">
                <a:effectLst/>
              </a:rPr>
              <a:t> </a:t>
            </a:r>
            <a:r>
              <a:rPr lang="en-US" sz="1700" b="1" dirty="0" err="1">
                <a:effectLst/>
              </a:rPr>
              <a:t>ile</a:t>
            </a:r>
            <a:r>
              <a:rPr lang="en-US" sz="1700" b="1" dirty="0">
                <a:effectLst/>
              </a:rPr>
              <a:t> </a:t>
            </a:r>
            <a:r>
              <a:rPr lang="en-US" sz="1700" b="1" dirty="0" err="1">
                <a:effectLst/>
              </a:rPr>
              <a:t>uydu</a:t>
            </a:r>
            <a:r>
              <a:rPr lang="en-US" sz="1700" b="1" dirty="0">
                <a:effectLst/>
              </a:rPr>
              <a:t> </a:t>
            </a:r>
            <a:r>
              <a:rPr lang="en-US" sz="1700" b="1" dirty="0" err="1">
                <a:effectLst/>
              </a:rPr>
              <a:t>teknolojileri</a:t>
            </a:r>
            <a:r>
              <a:rPr lang="en-US" sz="1700" b="1" dirty="0">
                <a:effectLst/>
              </a:rPr>
              <a:t> </a:t>
            </a:r>
            <a:r>
              <a:rPr lang="en-US" sz="1700" b="1" dirty="0" err="1">
                <a:effectLst/>
              </a:rPr>
              <a:t>alanında</a:t>
            </a:r>
            <a:r>
              <a:rPr lang="en-US" sz="1700" b="1" dirty="0">
                <a:effectLst/>
              </a:rPr>
              <a:t> </a:t>
            </a:r>
            <a:r>
              <a:rPr lang="en-US" sz="1700" b="1" dirty="0" err="1">
                <a:effectLst/>
              </a:rPr>
              <a:t>çalışmalar</a:t>
            </a:r>
            <a:r>
              <a:rPr lang="en-US" sz="1700" b="1" dirty="0">
                <a:effectLst/>
              </a:rPr>
              <a:t> </a:t>
            </a:r>
            <a:r>
              <a:rPr lang="en-US" sz="1700" b="1" dirty="0" err="1">
                <a:effectLst/>
              </a:rPr>
              <a:t>yapmıştır</a:t>
            </a:r>
            <a:r>
              <a:rPr lang="en-US" sz="1700" b="1" dirty="0">
                <a:effectLst/>
              </a:rPr>
              <a:t>.</a:t>
            </a:r>
            <a:endParaRPr lang="en-US" sz="1700" dirty="0">
              <a:effectLst/>
            </a:endParaRPr>
          </a:p>
          <a:p>
            <a:pPr marL="285750" indent="-228600">
              <a:lnSpc>
                <a:spcPct val="150000"/>
              </a:lnSpc>
              <a:spcAft>
                <a:spcPts val="600"/>
              </a:spcAft>
              <a:buFont typeface="Arial" panose="020B0604020202020204" pitchFamily="34" charset="0"/>
              <a:buChar char="•"/>
            </a:pPr>
            <a:r>
              <a:rPr lang="en-US" sz="1700" b="1" dirty="0">
                <a:effectLst/>
              </a:rPr>
              <a:t>BİLSAT =&gt; </a:t>
            </a:r>
            <a:r>
              <a:rPr lang="en-US" sz="1700" dirty="0" err="1">
                <a:effectLst/>
              </a:rPr>
              <a:t>Ülkemizin</a:t>
            </a:r>
            <a:r>
              <a:rPr lang="en-US" sz="1700" dirty="0">
                <a:effectLst/>
              </a:rPr>
              <a:t> ilk </a:t>
            </a:r>
            <a:r>
              <a:rPr lang="en-US" sz="1700" dirty="0" err="1">
                <a:effectLst/>
              </a:rPr>
              <a:t>gözlem</a:t>
            </a:r>
            <a:r>
              <a:rPr lang="en-US" sz="1700" dirty="0">
                <a:effectLst/>
              </a:rPr>
              <a:t> </a:t>
            </a:r>
            <a:r>
              <a:rPr lang="en-US" sz="1700" dirty="0" err="1">
                <a:effectLst/>
              </a:rPr>
              <a:t>uydusudur</a:t>
            </a:r>
            <a:r>
              <a:rPr lang="en-US" sz="1700" dirty="0">
                <a:effectLst/>
              </a:rPr>
              <a:t>. </a:t>
            </a:r>
            <a:r>
              <a:rPr lang="en-US" sz="1700" dirty="0" err="1">
                <a:effectLst/>
              </a:rPr>
              <a:t>Görevini</a:t>
            </a:r>
            <a:r>
              <a:rPr lang="en-US" sz="1700" dirty="0">
                <a:effectLst/>
              </a:rPr>
              <a:t> </a:t>
            </a:r>
            <a:r>
              <a:rPr lang="en-US" sz="1700" dirty="0" err="1">
                <a:effectLst/>
              </a:rPr>
              <a:t>tamamlamıştır</a:t>
            </a:r>
            <a:r>
              <a:rPr lang="en-US" sz="1700" dirty="0">
                <a:effectLst/>
              </a:rPr>
              <a:t>.</a:t>
            </a:r>
          </a:p>
          <a:p>
            <a:pPr marL="285750" indent="-228600">
              <a:lnSpc>
                <a:spcPct val="150000"/>
              </a:lnSpc>
              <a:spcAft>
                <a:spcPts val="600"/>
              </a:spcAft>
              <a:buFont typeface="Arial" panose="020B0604020202020204" pitchFamily="34" charset="0"/>
              <a:buChar char="•"/>
            </a:pPr>
            <a:r>
              <a:rPr lang="en-US" sz="1700" b="1" dirty="0">
                <a:effectLst/>
              </a:rPr>
              <a:t>RASAT ⇒ </a:t>
            </a:r>
            <a:r>
              <a:rPr lang="en-US" sz="1700" dirty="0" err="1">
                <a:effectLst/>
              </a:rPr>
              <a:t>Ülkemiz</a:t>
            </a:r>
            <a:r>
              <a:rPr lang="en-US" sz="1700" dirty="0">
                <a:effectLst/>
              </a:rPr>
              <a:t> 2011’de </a:t>
            </a:r>
            <a:r>
              <a:rPr lang="en-US" sz="1700" dirty="0" err="1">
                <a:effectLst/>
              </a:rPr>
              <a:t>uzaya</a:t>
            </a:r>
            <a:r>
              <a:rPr lang="en-US" sz="1700" dirty="0">
                <a:effectLst/>
              </a:rPr>
              <a:t> </a:t>
            </a:r>
            <a:r>
              <a:rPr lang="en-US" sz="1700" dirty="0" err="1">
                <a:effectLst/>
              </a:rPr>
              <a:t>fırlatmıştır</a:t>
            </a:r>
            <a:r>
              <a:rPr lang="en-US" sz="1700" dirty="0">
                <a:effectLst/>
              </a:rPr>
              <a:t>. </a:t>
            </a:r>
            <a:r>
              <a:rPr lang="en-US" sz="1700" dirty="0" err="1">
                <a:effectLst/>
              </a:rPr>
              <a:t>Haritacılık</a:t>
            </a:r>
            <a:r>
              <a:rPr lang="en-US" sz="1700" dirty="0">
                <a:effectLst/>
              </a:rPr>
              <a:t>, </a:t>
            </a:r>
            <a:r>
              <a:rPr lang="en-US" sz="1700" dirty="0" err="1">
                <a:effectLst/>
              </a:rPr>
              <a:t>afet</a:t>
            </a:r>
            <a:r>
              <a:rPr lang="en-US" sz="1700" dirty="0">
                <a:effectLst/>
              </a:rPr>
              <a:t>, </a:t>
            </a:r>
            <a:r>
              <a:rPr lang="en-US" sz="1700" dirty="0" err="1">
                <a:effectLst/>
              </a:rPr>
              <a:t>izleme</a:t>
            </a:r>
            <a:r>
              <a:rPr lang="en-US" sz="1700" dirty="0">
                <a:effectLst/>
              </a:rPr>
              <a:t> , </a:t>
            </a:r>
            <a:r>
              <a:rPr lang="en-US" sz="1700" dirty="0" err="1">
                <a:effectLst/>
              </a:rPr>
              <a:t>çevre</a:t>
            </a:r>
            <a:r>
              <a:rPr lang="en-US" sz="1700" dirty="0">
                <a:effectLst/>
              </a:rPr>
              <a:t> </a:t>
            </a:r>
            <a:r>
              <a:rPr lang="en-US" sz="1700" dirty="0" err="1">
                <a:effectLst/>
              </a:rPr>
              <a:t>planlama</a:t>
            </a:r>
            <a:r>
              <a:rPr lang="en-US" sz="1700" dirty="0">
                <a:effectLst/>
              </a:rPr>
              <a:t> ve </a:t>
            </a:r>
            <a:r>
              <a:rPr lang="en-US" sz="1700" dirty="0" err="1">
                <a:effectLst/>
              </a:rPr>
              <a:t>şehircilik</a:t>
            </a:r>
            <a:r>
              <a:rPr lang="en-US" sz="1700" dirty="0">
                <a:effectLst/>
              </a:rPr>
              <a:t> </a:t>
            </a:r>
            <a:r>
              <a:rPr lang="en-US" sz="1700" dirty="0" err="1">
                <a:effectLst/>
              </a:rPr>
              <a:t>alanlarında</a:t>
            </a:r>
            <a:r>
              <a:rPr lang="en-US" sz="1700" dirty="0">
                <a:effectLst/>
              </a:rPr>
              <a:t> </a:t>
            </a:r>
            <a:r>
              <a:rPr lang="en-US" sz="1700" dirty="0" err="1">
                <a:effectLst/>
              </a:rPr>
              <a:t>kullanmıştır</a:t>
            </a:r>
            <a:r>
              <a:rPr lang="en-US" sz="1700" dirty="0">
                <a:effectLst/>
              </a:rPr>
              <a:t>. </a:t>
            </a:r>
            <a:r>
              <a:rPr lang="en-US" sz="1700" b="1" dirty="0">
                <a:effectLst/>
              </a:rPr>
              <a:t> İlk yer </a:t>
            </a:r>
            <a:r>
              <a:rPr lang="en-US" sz="1700" b="1" dirty="0" err="1">
                <a:effectLst/>
              </a:rPr>
              <a:t>gözlem</a:t>
            </a:r>
            <a:r>
              <a:rPr lang="en-US" sz="1700" b="1" dirty="0">
                <a:effectLst/>
              </a:rPr>
              <a:t> </a:t>
            </a:r>
            <a:r>
              <a:rPr lang="en-US" sz="1700" b="1" dirty="0" err="1">
                <a:effectLst/>
              </a:rPr>
              <a:t>uydusudur</a:t>
            </a:r>
            <a:r>
              <a:rPr lang="en-US" sz="1700" b="1" dirty="0">
                <a:effectLst/>
              </a:rPr>
              <a:t>. </a:t>
            </a:r>
            <a:r>
              <a:rPr lang="en-US" sz="1700" dirty="0">
                <a:effectLst/>
              </a:rPr>
              <a:t>2022 </a:t>
            </a:r>
            <a:r>
              <a:rPr lang="en-US" sz="1700" dirty="0" err="1">
                <a:effectLst/>
              </a:rPr>
              <a:t>Ağustos</a:t>
            </a:r>
            <a:r>
              <a:rPr lang="en-US" sz="1700" dirty="0">
                <a:effectLst/>
              </a:rPr>
              <a:t> </a:t>
            </a:r>
            <a:r>
              <a:rPr lang="en-US" sz="1700" dirty="0" err="1">
                <a:effectLst/>
              </a:rPr>
              <a:t>ayında</a:t>
            </a:r>
            <a:r>
              <a:rPr lang="en-US" sz="1700" dirty="0">
                <a:effectLst/>
              </a:rPr>
              <a:t> </a:t>
            </a:r>
            <a:r>
              <a:rPr lang="en-US" sz="1700" dirty="0" err="1">
                <a:effectLst/>
              </a:rPr>
              <a:t>görevini</a:t>
            </a:r>
            <a:r>
              <a:rPr lang="en-US" sz="1700" dirty="0">
                <a:effectLst/>
              </a:rPr>
              <a:t> </a:t>
            </a:r>
            <a:r>
              <a:rPr lang="en-US" sz="1700" dirty="0" err="1">
                <a:effectLst/>
              </a:rPr>
              <a:t>tamamlamıştır</a:t>
            </a:r>
            <a:endParaRPr lang="en-US" sz="1700" dirty="0">
              <a:effectLst/>
            </a:endParaRPr>
          </a:p>
        </p:txBody>
      </p:sp>
      <p:pic>
        <p:nvPicPr>
          <p:cNvPr id="2" name="Resim 1" descr="metin, grafik, grafik tasarım, kırpıntı çizim içeren bir resim&#10;&#10;Açıklama otomatik olarak oluşturuldu">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94567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ürkiye'den Arjantin'e Yeni Nesil Haberleşme Uydusu İhracatı">
            <a:extLst>
              <a:ext uri="{FF2B5EF4-FFF2-40B4-BE49-F238E27FC236}">
                <a16:creationId xmlns:a16="http://schemas.microsoft.com/office/drawing/2014/main" id="{C1CC5B2F-C84D-35D5-CF83-12F477273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 t="18331" r="341" b="21750"/>
          <a:stretch/>
        </p:blipFill>
        <p:spPr bwMode="auto">
          <a:xfrm>
            <a:off x="0" y="-817418"/>
            <a:ext cx="12191980" cy="4109258"/>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3FBEAE61-FBD6-49B7-A598-2653A4C872C5}"/>
              </a:ext>
            </a:extLst>
          </p:cNvPr>
          <p:cNvSpPr txBox="1"/>
          <p:nvPr/>
        </p:nvSpPr>
        <p:spPr>
          <a:xfrm>
            <a:off x="4774706" y="4076792"/>
            <a:ext cx="7087699" cy="2195039"/>
          </a:xfrm>
          <a:prstGeom prst="rect">
            <a:avLst/>
          </a:prstGeom>
        </p:spPr>
        <p:txBody>
          <a:bodyPr vert="horz" lIns="91440" tIns="45720" rIns="91440" bIns="45720" rtlCol="0">
            <a:noAutofit/>
          </a:bodyPr>
          <a:lstStyle/>
          <a:p>
            <a:pPr marL="285750" indent="-228600">
              <a:lnSpc>
                <a:spcPct val="150000"/>
              </a:lnSpc>
              <a:spcAft>
                <a:spcPts val="600"/>
              </a:spcAft>
              <a:buFont typeface="Arial" panose="020B0604020202020204" pitchFamily="34" charset="0"/>
              <a:buChar char="•"/>
            </a:pPr>
            <a:r>
              <a:rPr lang="en-US" dirty="0" err="1">
                <a:effectLst/>
              </a:rPr>
              <a:t>Türksat</a:t>
            </a:r>
            <a:r>
              <a:rPr lang="en-US" dirty="0">
                <a:effectLst/>
              </a:rPr>
              <a:t> 5B</a:t>
            </a:r>
          </a:p>
          <a:p>
            <a:pPr marL="285750" indent="-228600">
              <a:lnSpc>
                <a:spcPct val="150000"/>
              </a:lnSpc>
              <a:spcAft>
                <a:spcPts val="600"/>
              </a:spcAft>
              <a:buFont typeface="Arial" panose="020B0604020202020204" pitchFamily="34" charset="0"/>
              <a:buChar char="•"/>
            </a:pPr>
            <a:r>
              <a:rPr lang="en-US" dirty="0" err="1"/>
              <a:t>Türksat</a:t>
            </a:r>
            <a:r>
              <a:rPr lang="en-US" dirty="0"/>
              <a:t> 6A =&gt;2024 </a:t>
            </a:r>
            <a:r>
              <a:rPr lang="en-US" dirty="0" err="1"/>
              <a:t>Yılında</a:t>
            </a:r>
            <a:r>
              <a:rPr lang="en-US" dirty="0"/>
              <a:t> </a:t>
            </a:r>
            <a:r>
              <a:rPr lang="en-US" dirty="0" err="1"/>
              <a:t>fırlatılacaktır</a:t>
            </a:r>
            <a:r>
              <a:rPr lang="en-US" dirty="0"/>
              <a:t>.</a:t>
            </a:r>
            <a:endParaRPr lang="en-US" dirty="0">
              <a:effectLst/>
            </a:endParaRPr>
          </a:p>
          <a:p>
            <a:pPr marL="285750" indent="-228600">
              <a:lnSpc>
                <a:spcPct val="150000"/>
              </a:lnSpc>
              <a:spcAft>
                <a:spcPts val="600"/>
              </a:spcAft>
              <a:buFont typeface="Arial" panose="020B0604020202020204" pitchFamily="34" charset="0"/>
              <a:buChar char="•"/>
            </a:pPr>
            <a:r>
              <a:rPr lang="en-US" dirty="0" err="1"/>
              <a:t>Türksat</a:t>
            </a:r>
            <a:r>
              <a:rPr lang="en-US" dirty="0"/>
              <a:t> – 1B, </a:t>
            </a:r>
            <a:r>
              <a:rPr lang="en-US" dirty="0" err="1"/>
              <a:t>Türksat</a:t>
            </a:r>
            <a:r>
              <a:rPr lang="en-US" dirty="0"/>
              <a:t> – 1C ve </a:t>
            </a:r>
            <a:r>
              <a:rPr lang="en-US" dirty="0" err="1"/>
              <a:t>Türksat</a:t>
            </a:r>
            <a:r>
              <a:rPr lang="en-US" dirty="0"/>
              <a:t> – 2A </a:t>
            </a:r>
            <a:r>
              <a:rPr lang="en-US" dirty="0" err="1"/>
              <a:t>ömrünü</a:t>
            </a:r>
            <a:r>
              <a:rPr lang="en-US" dirty="0"/>
              <a:t> </a:t>
            </a:r>
            <a:r>
              <a:rPr lang="en-US" dirty="0" err="1"/>
              <a:t>tamamlamış</a:t>
            </a:r>
            <a:r>
              <a:rPr lang="en-US" dirty="0"/>
              <a:t> </a:t>
            </a:r>
            <a:r>
              <a:rPr lang="en-US" dirty="0" err="1"/>
              <a:t>haberleşme</a:t>
            </a:r>
            <a:r>
              <a:rPr lang="en-US" dirty="0"/>
              <a:t> </a:t>
            </a:r>
            <a:r>
              <a:rPr lang="en-US" dirty="0" err="1"/>
              <a:t>uydularıdır</a:t>
            </a:r>
            <a:r>
              <a:rPr lang="en-US" dirty="0"/>
              <a:t>.</a:t>
            </a:r>
            <a:endParaRPr lang="en-US" dirty="0">
              <a:effectLst/>
            </a:endParaRPr>
          </a:p>
        </p:txBody>
      </p:sp>
      <p:sp>
        <p:nvSpPr>
          <p:cNvPr id="6153" name="Rectangle 6152">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21C7B8D8-8BDD-B5EA-26E9-0121231A20EB}"/>
              </a:ext>
            </a:extLst>
          </p:cNvPr>
          <p:cNvSpPr txBox="1"/>
          <p:nvPr/>
        </p:nvSpPr>
        <p:spPr>
          <a:xfrm>
            <a:off x="1136073" y="3566160"/>
            <a:ext cx="4627418" cy="2434641"/>
          </a:xfrm>
          <a:prstGeom prst="rect">
            <a:avLst/>
          </a:prstGeom>
          <a:noFill/>
        </p:spPr>
        <p:txBody>
          <a:bodyPr wrap="square">
            <a:spAutoFit/>
          </a:bodyPr>
          <a:lstStyle/>
          <a:p>
            <a:pPr marL="57150">
              <a:lnSpc>
                <a:spcPct val="150000"/>
              </a:lnSpc>
              <a:spcAft>
                <a:spcPts val="600"/>
              </a:spcAft>
            </a:pPr>
            <a:r>
              <a:rPr lang="en-US" b="1" dirty="0" err="1">
                <a:effectLst/>
              </a:rPr>
              <a:t>Haberleşme</a:t>
            </a:r>
            <a:r>
              <a:rPr lang="en-US" b="1" dirty="0">
                <a:effectLst/>
              </a:rPr>
              <a:t> ve </a:t>
            </a:r>
            <a:r>
              <a:rPr lang="en-US" b="1" dirty="0" err="1">
                <a:effectLst/>
              </a:rPr>
              <a:t>iletişim</a:t>
            </a:r>
            <a:r>
              <a:rPr lang="en-US" b="1" dirty="0">
                <a:effectLst/>
              </a:rPr>
              <a:t> </a:t>
            </a:r>
            <a:r>
              <a:rPr lang="en-US" b="1" dirty="0" err="1">
                <a:effectLst/>
              </a:rPr>
              <a:t>uydular</a:t>
            </a:r>
            <a:r>
              <a:rPr lang="tr-TR" b="1" dirty="0">
                <a:effectLst/>
              </a:rPr>
              <a:t>ı</a:t>
            </a:r>
            <a:endParaRPr lang="tr-TR" dirty="0">
              <a:effectLst/>
            </a:endParaRPr>
          </a:p>
          <a:p>
            <a:pPr marL="285750" indent="-228600">
              <a:lnSpc>
                <a:spcPct val="150000"/>
              </a:lnSpc>
              <a:spcAft>
                <a:spcPts val="600"/>
              </a:spcAft>
              <a:buFont typeface="Arial" panose="020B0604020202020204" pitchFamily="34" charset="0"/>
              <a:buChar char="•"/>
            </a:pPr>
            <a:r>
              <a:rPr lang="en-US" dirty="0" err="1">
                <a:effectLst/>
              </a:rPr>
              <a:t>Türksat</a:t>
            </a:r>
            <a:r>
              <a:rPr lang="en-US" dirty="0">
                <a:effectLst/>
              </a:rPr>
              <a:t> 3A</a:t>
            </a:r>
          </a:p>
          <a:p>
            <a:pPr marL="285750" indent="-228600">
              <a:lnSpc>
                <a:spcPct val="150000"/>
              </a:lnSpc>
              <a:spcAft>
                <a:spcPts val="600"/>
              </a:spcAft>
              <a:buFont typeface="Arial" panose="020B0604020202020204" pitchFamily="34" charset="0"/>
              <a:buChar char="•"/>
            </a:pPr>
            <a:r>
              <a:rPr lang="en-US" dirty="0" err="1">
                <a:effectLst/>
              </a:rPr>
              <a:t>Türksat</a:t>
            </a:r>
            <a:r>
              <a:rPr lang="en-US" dirty="0">
                <a:effectLst/>
              </a:rPr>
              <a:t> 4A</a:t>
            </a:r>
          </a:p>
          <a:p>
            <a:pPr marL="285750" indent="-228600">
              <a:lnSpc>
                <a:spcPct val="150000"/>
              </a:lnSpc>
              <a:spcAft>
                <a:spcPts val="600"/>
              </a:spcAft>
              <a:buFont typeface="Arial" panose="020B0604020202020204" pitchFamily="34" charset="0"/>
              <a:buChar char="•"/>
            </a:pPr>
            <a:r>
              <a:rPr lang="en-US" dirty="0">
                <a:effectLst/>
              </a:rPr>
              <a:t> </a:t>
            </a:r>
            <a:r>
              <a:rPr lang="en-US" dirty="0" err="1">
                <a:effectLst/>
              </a:rPr>
              <a:t>Türksat</a:t>
            </a:r>
            <a:r>
              <a:rPr lang="en-US" dirty="0">
                <a:effectLst/>
              </a:rPr>
              <a:t> 4B</a:t>
            </a:r>
          </a:p>
          <a:p>
            <a:pPr marL="285750" indent="-228600">
              <a:lnSpc>
                <a:spcPct val="150000"/>
              </a:lnSpc>
              <a:spcAft>
                <a:spcPts val="600"/>
              </a:spcAft>
              <a:buFont typeface="Arial" panose="020B0604020202020204" pitchFamily="34" charset="0"/>
              <a:buChar char="•"/>
            </a:pPr>
            <a:r>
              <a:rPr lang="en-US" dirty="0" err="1"/>
              <a:t>Türksat</a:t>
            </a:r>
            <a:r>
              <a:rPr lang="en-US" dirty="0"/>
              <a:t> 5A</a:t>
            </a:r>
          </a:p>
        </p:txBody>
      </p:sp>
    </p:spTree>
    <p:extLst>
      <p:ext uri="{BB962C8B-B14F-4D97-AF65-F5344CB8AC3E}">
        <p14:creationId xmlns:p14="http://schemas.microsoft.com/office/powerpoint/2010/main" val="2431915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ÖKTÜRK-2 Uydusu, Yörüngede 1. Yılını Tamamladı | UZAY TEKNOLOJİLERİ  ARAŞTIRMA ENSTİTÜSÜ">
            <a:extLst>
              <a:ext uri="{FF2B5EF4-FFF2-40B4-BE49-F238E27FC236}">
                <a16:creationId xmlns:a16="http://schemas.microsoft.com/office/drawing/2014/main" id="{8B622C6B-DC97-E0AE-C6AE-F62AF7344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6" r="-1" b="-1"/>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21C7B8D8-8BDD-B5EA-26E9-0121231A20EB}"/>
              </a:ext>
            </a:extLst>
          </p:cNvPr>
          <p:cNvSpPr txBox="1"/>
          <p:nvPr/>
        </p:nvSpPr>
        <p:spPr>
          <a:xfrm>
            <a:off x="1069145" y="4583953"/>
            <a:ext cx="10665655" cy="1465973"/>
          </a:xfrm>
          <a:prstGeom prst="rect">
            <a:avLst/>
          </a:prstGeom>
        </p:spPr>
        <p:txBody>
          <a:bodyPr vert="horz" lIns="91440" tIns="45720" rIns="91440" bIns="45720" rtlCol="0">
            <a:normAutofit/>
          </a:bodyPr>
          <a:lstStyle/>
          <a:p>
            <a:pPr marL="57150" indent="-228600">
              <a:lnSpc>
                <a:spcPct val="150000"/>
              </a:lnSpc>
              <a:spcAft>
                <a:spcPts val="600"/>
              </a:spcAft>
              <a:buFont typeface="Arial" panose="020B0604020202020204" pitchFamily="34" charset="0"/>
              <a:buChar char="•"/>
            </a:pPr>
            <a:r>
              <a:rPr lang="en-US" b="1" dirty="0" err="1">
                <a:effectLst/>
              </a:rPr>
              <a:t>Göktürk</a:t>
            </a:r>
            <a:r>
              <a:rPr lang="en-US" b="1" dirty="0">
                <a:effectLst/>
              </a:rPr>
              <a:t> 2 =&gt; </a:t>
            </a:r>
            <a:r>
              <a:rPr lang="en-US" dirty="0" err="1">
                <a:effectLst/>
              </a:rPr>
              <a:t>Yüksek</a:t>
            </a:r>
            <a:r>
              <a:rPr lang="en-US" dirty="0">
                <a:effectLst/>
              </a:rPr>
              <a:t> </a:t>
            </a:r>
            <a:r>
              <a:rPr lang="en-US" dirty="0" err="1">
                <a:effectLst/>
              </a:rPr>
              <a:t>çözünürlüklü</a:t>
            </a:r>
            <a:r>
              <a:rPr lang="en-US" dirty="0">
                <a:effectLst/>
              </a:rPr>
              <a:t> ilk </a:t>
            </a:r>
            <a:r>
              <a:rPr lang="en-US" dirty="0" err="1">
                <a:effectLst/>
              </a:rPr>
              <a:t>gözlem</a:t>
            </a:r>
            <a:r>
              <a:rPr lang="en-US" dirty="0">
                <a:effectLst/>
              </a:rPr>
              <a:t> </a:t>
            </a:r>
            <a:r>
              <a:rPr lang="en-US" dirty="0" err="1">
                <a:effectLst/>
              </a:rPr>
              <a:t>uydumuz</a:t>
            </a:r>
            <a:endParaRPr lang="en-US" dirty="0">
              <a:effectLst/>
            </a:endParaRPr>
          </a:p>
          <a:p>
            <a:pPr marL="57150" indent="-228600">
              <a:lnSpc>
                <a:spcPct val="150000"/>
              </a:lnSpc>
              <a:spcAft>
                <a:spcPts val="600"/>
              </a:spcAft>
              <a:buFont typeface="Arial" panose="020B0604020202020204" pitchFamily="34" charset="0"/>
              <a:buChar char="•"/>
            </a:pPr>
            <a:r>
              <a:rPr lang="en-US" b="1" dirty="0">
                <a:effectLst/>
              </a:rPr>
              <a:t> </a:t>
            </a:r>
            <a:r>
              <a:rPr lang="en-US" b="1" dirty="0" err="1">
                <a:effectLst/>
              </a:rPr>
              <a:t>Göktürk</a:t>
            </a:r>
            <a:r>
              <a:rPr lang="en-US" b="1" dirty="0">
                <a:effectLst/>
              </a:rPr>
              <a:t> 1 =&gt; </a:t>
            </a:r>
            <a:r>
              <a:rPr lang="en-US" dirty="0" err="1">
                <a:effectLst/>
              </a:rPr>
              <a:t>Askeri</a:t>
            </a:r>
            <a:r>
              <a:rPr lang="en-US" dirty="0">
                <a:effectLst/>
              </a:rPr>
              <a:t> </a:t>
            </a:r>
            <a:r>
              <a:rPr lang="en-US" dirty="0" err="1">
                <a:effectLst/>
              </a:rPr>
              <a:t>amaçlı</a:t>
            </a:r>
            <a:r>
              <a:rPr lang="en-US" dirty="0">
                <a:effectLst/>
              </a:rPr>
              <a:t> </a:t>
            </a:r>
            <a:r>
              <a:rPr lang="en-US" dirty="0" err="1">
                <a:effectLst/>
              </a:rPr>
              <a:t>istihbarat</a:t>
            </a:r>
            <a:r>
              <a:rPr lang="en-US" dirty="0">
                <a:effectLst/>
              </a:rPr>
              <a:t> </a:t>
            </a:r>
            <a:r>
              <a:rPr lang="en-US" dirty="0" err="1">
                <a:effectLst/>
              </a:rPr>
              <a:t>keşif</a:t>
            </a:r>
            <a:r>
              <a:rPr lang="en-US" dirty="0">
                <a:effectLst/>
              </a:rPr>
              <a:t> </a:t>
            </a:r>
            <a:r>
              <a:rPr lang="en-US" dirty="0" err="1">
                <a:effectLst/>
              </a:rPr>
              <a:t>uydusu</a:t>
            </a:r>
            <a:endParaRPr lang="en-US" dirty="0">
              <a:effectLst/>
            </a:endParaRPr>
          </a:p>
          <a:p>
            <a:pPr marL="57150" indent="-228600">
              <a:lnSpc>
                <a:spcPct val="150000"/>
              </a:lnSpc>
              <a:spcAft>
                <a:spcPts val="600"/>
              </a:spcAft>
              <a:buFont typeface="Arial" panose="020B0604020202020204" pitchFamily="34" charset="0"/>
              <a:buChar char="•"/>
            </a:pPr>
            <a:r>
              <a:rPr lang="en-US" b="1" dirty="0" err="1">
                <a:effectLst/>
              </a:rPr>
              <a:t>Göktürk</a:t>
            </a:r>
            <a:r>
              <a:rPr lang="en-US" b="1" dirty="0">
                <a:effectLst/>
              </a:rPr>
              <a:t> 3 =&gt; </a:t>
            </a:r>
            <a:r>
              <a:rPr lang="en-US" dirty="0">
                <a:effectLst/>
              </a:rPr>
              <a:t>2025 </a:t>
            </a:r>
            <a:r>
              <a:rPr lang="en-US" dirty="0" err="1">
                <a:effectLst/>
              </a:rPr>
              <a:t>yılında</a:t>
            </a:r>
            <a:r>
              <a:rPr lang="en-US" dirty="0">
                <a:effectLst/>
              </a:rPr>
              <a:t> </a:t>
            </a:r>
            <a:r>
              <a:rPr lang="en-US" dirty="0" err="1">
                <a:effectLst/>
              </a:rPr>
              <a:t>gözlem</a:t>
            </a:r>
            <a:r>
              <a:rPr lang="en-US" dirty="0">
                <a:effectLst/>
              </a:rPr>
              <a:t> </a:t>
            </a:r>
            <a:r>
              <a:rPr lang="en-US" dirty="0" err="1">
                <a:effectLst/>
              </a:rPr>
              <a:t>uydusunun</a:t>
            </a:r>
            <a:r>
              <a:rPr lang="en-US" dirty="0">
                <a:effectLst/>
              </a:rPr>
              <a:t> </a:t>
            </a:r>
            <a:r>
              <a:rPr lang="en-US" dirty="0" err="1">
                <a:effectLst/>
              </a:rPr>
              <a:t>yörüngeye</a:t>
            </a:r>
            <a:r>
              <a:rPr lang="en-US" dirty="0">
                <a:effectLst/>
              </a:rPr>
              <a:t> </a:t>
            </a:r>
            <a:r>
              <a:rPr lang="en-US" dirty="0" err="1">
                <a:effectLst/>
              </a:rPr>
              <a:t>yerleştirilmesi</a:t>
            </a:r>
            <a:r>
              <a:rPr lang="en-US" dirty="0">
                <a:effectLst/>
              </a:rPr>
              <a:t> </a:t>
            </a:r>
            <a:r>
              <a:rPr lang="en-US" dirty="0" err="1">
                <a:effectLst/>
              </a:rPr>
              <a:t>planlanmaktadır</a:t>
            </a:r>
            <a:r>
              <a:rPr lang="en-US" dirty="0">
                <a:effectLst/>
              </a:rPr>
              <a:t>.</a:t>
            </a:r>
          </a:p>
        </p:txBody>
      </p:sp>
      <p:sp>
        <p:nvSpPr>
          <p:cNvPr id="7177" name="Rectangle 7176">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143507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ECE için geri sayım: Yarın uzaya fırlatılacak - Son Dakika Haberleri">
            <a:extLst>
              <a:ext uri="{FF2B5EF4-FFF2-40B4-BE49-F238E27FC236}">
                <a16:creationId xmlns:a16="http://schemas.microsoft.com/office/drawing/2014/main" id="{87FF0EDC-8B06-67FB-ECD4-2675D6339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11" r="2" b="7371"/>
          <a:stretch/>
        </p:blipFill>
        <p:spPr bwMode="auto">
          <a:xfrm>
            <a:off x="579264" y="365141"/>
            <a:ext cx="6288262" cy="3063875"/>
          </a:xfrm>
          <a:prstGeom prst="rect">
            <a:avLst/>
          </a:prstGeom>
          <a:noFill/>
          <a:extLst>
            <a:ext uri="{909E8E84-426E-40DD-AFC4-6F175D3DCCD1}">
              <a14:hiddenFill xmlns:a14="http://schemas.microsoft.com/office/drawing/2010/main">
                <a:solidFill>
                  <a:srgbClr val="FFFFFF"/>
                </a:solidFill>
              </a14:hiddenFill>
            </a:ext>
          </a:extLst>
        </p:spPr>
      </p:pic>
      <p:sp useBgFill="1">
        <p:nvSpPr>
          <p:cNvPr id="8203" name="Rectangle 8202">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5" name="Rectangle 8204">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7" name="Rectangle 8206">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21C7B8D8-8BDD-B5EA-26E9-0121231A20EB}"/>
              </a:ext>
            </a:extLst>
          </p:cNvPr>
          <p:cNvSpPr txBox="1"/>
          <p:nvPr/>
        </p:nvSpPr>
        <p:spPr>
          <a:xfrm>
            <a:off x="3116721" y="3849688"/>
            <a:ext cx="3750800" cy="2426421"/>
          </a:xfrm>
          <a:prstGeom prst="rect">
            <a:avLst/>
          </a:prstGeom>
        </p:spPr>
        <p:txBody>
          <a:bodyPr vert="horz" lIns="91440" tIns="45720" rIns="91440" bIns="45720" rtlCol="0" anchor="ctr">
            <a:normAutofit/>
          </a:bodyPr>
          <a:lstStyle/>
          <a:p>
            <a:pPr marL="57150" indent="-228600">
              <a:lnSpc>
                <a:spcPct val="150000"/>
              </a:lnSpc>
              <a:spcAft>
                <a:spcPts val="600"/>
              </a:spcAft>
              <a:buFont typeface="Arial" panose="020B0604020202020204" pitchFamily="34" charset="0"/>
              <a:buChar char="•"/>
            </a:pPr>
            <a:r>
              <a:rPr lang="en-US" sz="1700" b="1" dirty="0">
                <a:effectLst/>
              </a:rPr>
              <a:t>İMECE =&gt; </a:t>
            </a:r>
            <a:r>
              <a:rPr lang="en-US" sz="1700" dirty="0">
                <a:effectLst/>
              </a:rPr>
              <a:t>TUBİTAK </a:t>
            </a:r>
            <a:r>
              <a:rPr lang="en-US" sz="1700" dirty="0" err="1">
                <a:effectLst/>
              </a:rPr>
              <a:t>Uzay</a:t>
            </a:r>
            <a:r>
              <a:rPr lang="en-US" sz="1700" dirty="0">
                <a:effectLst/>
              </a:rPr>
              <a:t> </a:t>
            </a:r>
            <a:r>
              <a:rPr lang="en-US" sz="1700" dirty="0" err="1">
                <a:effectLst/>
              </a:rPr>
              <a:t>Teknolojileri</a:t>
            </a:r>
            <a:r>
              <a:rPr lang="en-US" sz="1700" dirty="0">
                <a:effectLst/>
              </a:rPr>
              <a:t> </a:t>
            </a:r>
            <a:r>
              <a:rPr lang="en-US" sz="1700" dirty="0" err="1">
                <a:effectLst/>
              </a:rPr>
              <a:t>Araştırma</a:t>
            </a:r>
            <a:r>
              <a:rPr lang="en-US" sz="1700" dirty="0">
                <a:effectLst/>
              </a:rPr>
              <a:t> </a:t>
            </a:r>
            <a:r>
              <a:rPr lang="en-US" sz="1700" dirty="0" err="1">
                <a:effectLst/>
              </a:rPr>
              <a:t>Enstitüsü</a:t>
            </a:r>
            <a:r>
              <a:rPr lang="en-US" sz="1700" dirty="0">
                <a:effectLst/>
              </a:rPr>
              <a:t> </a:t>
            </a:r>
            <a:r>
              <a:rPr lang="en-US" sz="1700" dirty="0" err="1">
                <a:effectLst/>
              </a:rPr>
              <a:t>tarafından</a:t>
            </a:r>
            <a:r>
              <a:rPr lang="en-US" sz="1700" dirty="0">
                <a:effectLst/>
              </a:rPr>
              <a:t> </a:t>
            </a:r>
            <a:r>
              <a:rPr lang="en-US" sz="1700" dirty="0" err="1">
                <a:effectLst/>
              </a:rPr>
              <a:t>tasarlanıp</a:t>
            </a:r>
            <a:r>
              <a:rPr lang="en-US" sz="1700" dirty="0">
                <a:effectLst/>
              </a:rPr>
              <a:t>, </a:t>
            </a:r>
            <a:r>
              <a:rPr lang="en-US" sz="1700" dirty="0" err="1">
                <a:effectLst/>
              </a:rPr>
              <a:t>geliştirilen</a:t>
            </a:r>
            <a:r>
              <a:rPr lang="en-US" sz="1700" dirty="0">
                <a:effectLst/>
              </a:rPr>
              <a:t> ve </a:t>
            </a:r>
            <a:r>
              <a:rPr lang="en-US" sz="1700" dirty="0" err="1">
                <a:effectLst/>
              </a:rPr>
              <a:t>yüksek</a:t>
            </a:r>
            <a:r>
              <a:rPr lang="en-US" sz="1700" dirty="0">
                <a:effectLst/>
              </a:rPr>
              <a:t> </a:t>
            </a:r>
            <a:r>
              <a:rPr lang="en-US" sz="1700" dirty="0" err="1">
                <a:effectLst/>
              </a:rPr>
              <a:t>çözünürlüklü</a:t>
            </a:r>
            <a:r>
              <a:rPr lang="en-US" sz="1700" dirty="0">
                <a:effectLst/>
              </a:rPr>
              <a:t> </a:t>
            </a:r>
            <a:r>
              <a:rPr lang="en-US" sz="1700" dirty="0" err="1">
                <a:effectLst/>
              </a:rPr>
              <a:t>görüntü</a:t>
            </a:r>
            <a:r>
              <a:rPr lang="en-US" sz="1700" dirty="0">
                <a:effectLst/>
              </a:rPr>
              <a:t> </a:t>
            </a:r>
            <a:r>
              <a:rPr lang="en-US" sz="1700" dirty="0" err="1">
                <a:effectLst/>
              </a:rPr>
              <a:t>sağlamak</a:t>
            </a:r>
            <a:r>
              <a:rPr lang="en-US" sz="1700" dirty="0">
                <a:effectLst/>
              </a:rPr>
              <a:t> üzere </a:t>
            </a:r>
            <a:r>
              <a:rPr lang="en-US" sz="1700" dirty="0" err="1">
                <a:effectLst/>
              </a:rPr>
              <a:t>Türkiye’de</a:t>
            </a:r>
            <a:r>
              <a:rPr lang="en-US" sz="1700" dirty="0">
                <a:effectLst/>
              </a:rPr>
              <a:t> </a:t>
            </a:r>
            <a:r>
              <a:rPr lang="en-US" sz="1700" dirty="0" err="1">
                <a:effectLst/>
              </a:rPr>
              <a:t>üretilen</a:t>
            </a:r>
            <a:r>
              <a:rPr lang="en-US" sz="1700" dirty="0">
                <a:effectLst/>
              </a:rPr>
              <a:t> </a:t>
            </a:r>
            <a:r>
              <a:rPr lang="en-US" sz="1700" b="1" dirty="0">
                <a:effectLst/>
              </a:rPr>
              <a:t>yer </a:t>
            </a:r>
            <a:r>
              <a:rPr lang="en-US" sz="1700" b="1" dirty="0" err="1">
                <a:effectLst/>
              </a:rPr>
              <a:t>gözlem</a:t>
            </a:r>
            <a:r>
              <a:rPr lang="en-US" sz="1700" b="1" dirty="0">
                <a:effectLst/>
              </a:rPr>
              <a:t> </a:t>
            </a:r>
            <a:r>
              <a:rPr lang="en-US" sz="1700" b="1" dirty="0" err="1">
                <a:effectLst/>
              </a:rPr>
              <a:t>uydusudur</a:t>
            </a:r>
            <a:r>
              <a:rPr lang="en-US" sz="1700" b="1" dirty="0">
                <a:effectLst/>
              </a:rPr>
              <a:t>. </a:t>
            </a:r>
            <a:endParaRPr lang="en-US" sz="1700" b="1" dirty="0"/>
          </a:p>
        </p:txBody>
      </p:sp>
      <p:pic>
        <p:nvPicPr>
          <p:cNvPr id="8196" name="Picture 4" descr="Türkiye'nin ilk yerli ve milli gözetleme uydusu İMECE uzaya fırlatıldı">
            <a:extLst>
              <a:ext uri="{FF2B5EF4-FFF2-40B4-BE49-F238E27FC236}">
                <a16:creationId xmlns:a16="http://schemas.microsoft.com/office/drawing/2014/main" id="{4EABE84F-6B68-6EBE-29F7-1D2F5ACC59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2" r="3755" b="2"/>
          <a:stretch/>
        </p:blipFill>
        <p:spPr bwMode="auto">
          <a:xfrm>
            <a:off x="7223904" y="365124"/>
            <a:ext cx="4611713" cy="581183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9285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op Five Facts: Junk In Space – How It Works">
            <a:extLst>
              <a:ext uri="{FF2B5EF4-FFF2-40B4-BE49-F238E27FC236}">
                <a16:creationId xmlns:a16="http://schemas.microsoft.com/office/drawing/2014/main" id="{B538C482-EF49-487B-910B-8B5716AD04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59" b="187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A0698DF3-7324-4E8D-B4E7-B92A0EA71085}"/>
              </a:ext>
            </a:extLst>
          </p:cNvPr>
          <p:cNvSpPr txBox="1"/>
          <p:nvPr/>
        </p:nvSpPr>
        <p:spPr>
          <a:xfrm>
            <a:off x="277091" y="775855"/>
            <a:ext cx="4793673" cy="5401108"/>
          </a:xfrm>
          <a:prstGeom prst="rect">
            <a:avLst/>
          </a:prstGeom>
        </p:spPr>
        <p:txBody>
          <a:bodyPr vert="horz" lIns="91440" tIns="45720" rIns="91440" bIns="45720" rtlCol="0">
            <a:normAutofit/>
          </a:bodyPr>
          <a:lstStyle/>
          <a:p>
            <a:pPr>
              <a:lnSpc>
                <a:spcPct val="150000"/>
              </a:lnSpc>
              <a:spcAft>
                <a:spcPts val="600"/>
              </a:spcAft>
            </a:pPr>
            <a:r>
              <a:rPr lang="en-US" sz="2000" b="1" dirty="0">
                <a:effectLst/>
              </a:rPr>
              <a:t>UZAY KİRLİLİĞİ</a:t>
            </a:r>
          </a:p>
          <a:p>
            <a:pPr marL="285750" indent="-228600">
              <a:lnSpc>
                <a:spcPct val="150000"/>
              </a:lnSpc>
              <a:spcAft>
                <a:spcPts val="600"/>
              </a:spcAft>
              <a:buFont typeface="Arial" panose="020B0604020202020204" pitchFamily="34" charset="0"/>
              <a:buChar char="•"/>
            </a:pPr>
            <a:r>
              <a:rPr lang="en-US" sz="2000" dirty="0" err="1">
                <a:effectLst/>
              </a:rPr>
              <a:t>Uzayda</a:t>
            </a:r>
            <a:r>
              <a:rPr lang="en-US" sz="2000" dirty="0">
                <a:effectLst/>
              </a:rPr>
              <a:t> </a:t>
            </a:r>
            <a:r>
              <a:rPr lang="en-US" sz="2000" dirty="0" err="1">
                <a:effectLst/>
              </a:rPr>
              <a:t>işlevini</a:t>
            </a:r>
            <a:r>
              <a:rPr lang="en-US" sz="2000" dirty="0">
                <a:effectLst/>
              </a:rPr>
              <a:t> </a:t>
            </a:r>
            <a:r>
              <a:rPr lang="en-US" sz="2000" dirty="0" err="1">
                <a:effectLst/>
              </a:rPr>
              <a:t>bitirmiş</a:t>
            </a:r>
            <a:r>
              <a:rPr lang="en-US" sz="2000" dirty="0">
                <a:effectLst/>
              </a:rPr>
              <a:t> </a:t>
            </a:r>
            <a:r>
              <a:rPr lang="en-US" sz="2000" dirty="0" err="1">
                <a:effectLst/>
              </a:rPr>
              <a:t>yapay</a:t>
            </a:r>
            <a:r>
              <a:rPr lang="en-US" sz="2000" dirty="0">
                <a:effectLst/>
              </a:rPr>
              <a:t> </a:t>
            </a:r>
            <a:r>
              <a:rPr lang="en-US" sz="2000" dirty="0" err="1">
                <a:effectLst/>
              </a:rPr>
              <a:t>uydular</a:t>
            </a:r>
            <a:r>
              <a:rPr lang="en-US" sz="2000" dirty="0">
                <a:effectLst/>
              </a:rPr>
              <a:t>, </a:t>
            </a:r>
            <a:r>
              <a:rPr lang="en-US" sz="2000" dirty="0" err="1">
                <a:effectLst/>
              </a:rPr>
              <a:t>yakıt</a:t>
            </a:r>
            <a:r>
              <a:rPr lang="en-US" sz="2000" dirty="0">
                <a:effectLst/>
              </a:rPr>
              <a:t> </a:t>
            </a:r>
            <a:r>
              <a:rPr lang="en-US" sz="2000" dirty="0" err="1">
                <a:effectLst/>
              </a:rPr>
              <a:t>tankları</a:t>
            </a:r>
            <a:r>
              <a:rPr lang="en-US" sz="2000" dirty="0">
                <a:effectLst/>
              </a:rPr>
              <a:t> , </a:t>
            </a:r>
            <a:r>
              <a:rPr lang="en-US" sz="2000" dirty="0" err="1">
                <a:effectLst/>
              </a:rPr>
              <a:t>uzay</a:t>
            </a:r>
            <a:r>
              <a:rPr lang="en-US" sz="2000" dirty="0">
                <a:effectLst/>
              </a:rPr>
              <a:t> </a:t>
            </a:r>
            <a:r>
              <a:rPr lang="en-US" sz="2000" dirty="0" err="1">
                <a:effectLst/>
              </a:rPr>
              <a:t>aracı</a:t>
            </a:r>
            <a:r>
              <a:rPr lang="en-US" sz="2000" dirty="0">
                <a:effectLst/>
              </a:rPr>
              <a:t> </a:t>
            </a:r>
            <a:r>
              <a:rPr lang="en-US" sz="2000" dirty="0" err="1">
                <a:effectLst/>
              </a:rPr>
              <a:t>parça­ları</a:t>
            </a:r>
            <a:r>
              <a:rPr lang="en-US" sz="2000" dirty="0">
                <a:effectLst/>
              </a:rPr>
              <a:t> </a:t>
            </a:r>
            <a:r>
              <a:rPr lang="en-US" sz="2000" dirty="0" err="1">
                <a:effectLst/>
              </a:rPr>
              <a:t>uzay</a:t>
            </a:r>
            <a:r>
              <a:rPr lang="en-US" sz="2000" dirty="0">
                <a:effectLst/>
              </a:rPr>
              <a:t> </a:t>
            </a:r>
            <a:r>
              <a:rPr lang="en-US" sz="2000" dirty="0" err="1">
                <a:effectLst/>
              </a:rPr>
              <a:t>kirliliğine</a:t>
            </a:r>
            <a:r>
              <a:rPr lang="en-US" sz="2000" dirty="0">
                <a:effectLst/>
              </a:rPr>
              <a:t> neden olur.</a:t>
            </a:r>
          </a:p>
          <a:p>
            <a:pPr marL="285750" indent="-228600">
              <a:lnSpc>
                <a:spcPct val="150000"/>
              </a:lnSpc>
              <a:spcAft>
                <a:spcPts val="600"/>
              </a:spcAft>
              <a:buFont typeface="Arial" panose="020B0604020202020204" pitchFamily="34" charset="0"/>
              <a:buChar char="•"/>
            </a:pPr>
            <a:r>
              <a:rPr lang="en-US" sz="2000" dirty="0" err="1">
                <a:effectLst/>
              </a:rPr>
              <a:t>Uzay</a:t>
            </a:r>
            <a:r>
              <a:rPr lang="en-US" sz="2000" dirty="0">
                <a:effectLst/>
              </a:rPr>
              <a:t> </a:t>
            </a:r>
            <a:r>
              <a:rPr lang="en-US" sz="2000" dirty="0" err="1">
                <a:effectLst/>
              </a:rPr>
              <a:t>kirliliği</a:t>
            </a:r>
            <a:r>
              <a:rPr lang="en-US" sz="2000" dirty="0">
                <a:effectLst/>
              </a:rPr>
              <a:t> </a:t>
            </a:r>
            <a:r>
              <a:rPr lang="en-US" sz="2000" dirty="0" err="1">
                <a:effectLst/>
              </a:rPr>
              <a:t>uzay</a:t>
            </a:r>
            <a:r>
              <a:rPr lang="en-US" sz="2000" dirty="0">
                <a:effectLst/>
              </a:rPr>
              <a:t> </a:t>
            </a:r>
            <a:r>
              <a:rPr lang="en-US" sz="2000" dirty="0" err="1">
                <a:effectLst/>
              </a:rPr>
              <a:t>araçlarına</a:t>
            </a:r>
            <a:r>
              <a:rPr lang="en-US" sz="2000" dirty="0">
                <a:effectLst/>
              </a:rPr>
              <a:t> ve </a:t>
            </a:r>
            <a:r>
              <a:rPr lang="en-US" sz="2000" dirty="0" err="1">
                <a:effectLst/>
              </a:rPr>
              <a:t>astro­notlara</a:t>
            </a:r>
            <a:r>
              <a:rPr lang="en-US" sz="2000" dirty="0">
                <a:effectLst/>
              </a:rPr>
              <a:t> </a:t>
            </a:r>
            <a:r>
              <a:rPr lang="en-US" sz="2000" dirty="0" err="1">
                <a:effectLst/>
              </a:rPr>
              <a:t>zarar</a:t>
            </a:r>
            <a:r>
              <a:rPr lang="en-US" sz="2000" dirty="0">
                <a:effectLst/>
              </a:rPr>
              <a:t> </a:t>
            </a:r>
            <a:r>
              <a:rPr lang="en-US" sz="2000" dirty="0" err="1">
                <a:effectLst/>
              </a:rPr>
              <a:t>verebilir</a:t>
            </a:r>
            <a:r>
              <a:rPr lang="en-US" sz="2000" dirty="0">
                <a:effectLst/>
              </a:rPr>
              <a:t>.</a:t>
            </a:r>
          </a:p>
          <a:p>
            <a:pPr marL="285750" indent="-228600">
              <a:lnSpc>
                <a:spcPct val="150000"/>
              </a:lnSpc>
              <a:spcAft>
                <a:spcPts val="600"/>
              </a:spcAft>
              <a:buFont typeface="Arial" panose="020B0604020202020204" pitchFamily="34" charset="0"/>
              <a:buChar char="•"/>
            </a:pPr>
            <a:r>
              <a:rPr lang="en-US" sz="2000" dirty="0" err="1">
                <a:effectLst/>
              </a:rPr>
              <a:t>Uzay</a:t>
            </a:r>
            <a:r>
              <a:rPr lang="en-US" sz="2000" dirty="0">
                <a:effectLst/>
              </a:rPr>
              <a:t> </a:t>
            </a:r>
            <a:r>
              <a:rPr lang="en-US" sz="2000" dirty="0" err="1">
                <a:effectLst/>
              </a:rPr>
              <a:t>kirliliğini</a:t>
            </a:r>
            <a:r>
              <a:rPr lang="en-US" sz="2000" dirty="0">
                <a:effectLst/>
              </a:rPr>
              <a:t> </a:t>
            </a:r>
            <a:r>
              <a:rPr lang="en-US" sz="2000" dirty="0" err="1">
                <a:effectLst/>
              </a:rPr>
              <a:t>önlemek</a:t>
            </a:r>
            <a:r>
              <a:rPr lang="en-US" sz="2000" dirty="0">
                <a:effectLst/>
              </a:rPr>
              <a:t> </a:t>
            </a:r>
            <a:r>
              <a:rPr lang="en-US" sz="2000" dirty="0" err="1">
                <a:effectLst/>
              </a:rPr>
              <a:t>için</a:t>
            </a:r>
            <a:r>
              <a:rPr lang="en-US" sz="2000" dirty="0">
                <a:effectLst/>
              </a:rPr>
              <a:t> </a:t>
            </a:r>
            <a:r>
              <a:rPr lang="en-US" sz="2000" b="1" dirty="0" err="1">
                <a:effectLst/>
              </a:rPr>
              <a:t>uzaya</a:t>
            </a:r>
            <a:r>
              <a:rPr lang="en-US" sz="2000" b="1" dirty="0"/>
              <a:t> </a:t>
            </a:r>
            <a:r>
              <a:rPr lang="en-US" sz="2000" b="1" dirty="0" err="1">
                <a:effectLst/>
              </a:rPr>
              <a:t>gönderilen</a:t>
            </a:r>
            <a:r>
              <a:rPr lang="en-US" sz="2000" b="1" dirty="0">
                <a:effectLst/>
              </a:rPr>
              <a:t> </a:t>
            </a:r>
            <a:r>
              <a:rPr lang="en-US" sz="2000" b="1" dirty="0" err="1">
                <a:effectLst/>
              </a:rPr>
              <a:t>araçların</a:t>
            </a:r>
            <a:r>
              <a:rPr lang="en-US" sz="2000" b="1" dirty="0">
                <a:effectLst/>
              </a:rPr>
              <a:t>, </a:t>
            </a:r>
            <a:r>
              <a:rPr lang="en-US" sz="2000" b="1" dirty="0" err="1">
                <a:effectLst/>
              </a:rPr>
              <a:t>uyduların</a:t>
            </a:r>
            <a:r>
              <a:rPr lang="en-US" sz="2000" b="1" dirty="0">
                <a:effectLst/>
              </a:rPr>
              <a:t> </a:t>
            </a:r>
            <a:r>
              <a:rPr lang="en-US" sz="2000" b="1" dirty="0" err="1">
                <a:effectLst/>
              </a:rPr>
              <a:t>Dünya’ya</a:t>
            </a:r>
            <a:r>
              <a:rPr lang="en-US" sz="2000" b="1" dirty="0">
                <a:effectLst/>
              </a:rPr>
              <a:t> </a:t>
            </a:r>
            <a:r>
              <a:rPr lang="en-US" sz="2000" b="1" dirty="0" err="1">
                <a:effectLst/>
              </a:rPr>
              <a:t>dönmeleri</a:t>
            </a:r>
            <a:r>
              <a:rPr lang="en-US" sz="2000" b="1" dirty="0">
                <a:effectLst/>
              </a:rPr>
              <a:t> </a:t>
            </a:r>
            <a:r>
              <a:rPr lang="en-US" sz="2000" b="1" dirty="0" err="1">
                <a:effectLst/>
              </a:rPr>
              <a:t>sağlanmalıdır</a:t>
            </a:r>
            <a:r>
              <a:rPr lang="en-US" sz="2000" b="1" dirty="0">
                <a:effectLst/>
              </a:rPr>
              <a:t>.</a:t>
            </a: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12986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3E5550D3-4A8A-4261-A0F6-AB64EDEAA9CB}"/>
              </a:ext>
            </a:extLst>
          </p:cNvPr>
          <p:cNvSpPr/>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cap="none" spc="0">
                <a:ln w="12700">
                  <a:solidFill>
                    <a:schemeClr val="tx2">
                      <a:lumMod val="75000"/>
                    </a:schemeClr>
                  </a:solidFill>
                  <a:prstDash val="solid"/>
                </a:ln>
                <a:effectLst>
                  <a:outerShdw dist="38100" dir="2640000" algn="bl" rotWithShape="0">
                    <a:schemeClr val="tx2">
                      <a:lumMod val="75000"/>
                    </a:schemeClr>
                  </a:outerShdw>
                </a:effectLst>
                <a:latin typeface="+mj-lt"/>
                <a:ea typeface="+mj-ea"/>
                <a:cs typeface="+mj-cs"/>
              </a:rPr>
              <a:t>UZAY TEKNOLOJİLERİ</a:t>
            </a:r>
          </a:p>
        </p:txBody>
      </p:sp>
      <p:sp>
        <p:nvSpPr>
          <p:cNvPr id="4" name="Metin kutusu 3">
            <a:extLst>
              <a:ext uri="{FF2B5EF4-FFF2-40B4-BE49-F238E27FC236}">
                <a16:creationId xmlns:a16="http://schemas.microsoft.com/office/drawing/2014/main" id="{4EC7E2F2-A0F4-40A6-91CA-7C0B35BB4DAF}"/>
              </a:ext>
            </a:extLst>
          </p:cNvPr>
          <p:cNvSpPr txBox="1"/>
          <p:nvPr/>
        </p:nvSpPr>
        <p:spPr>
          <a:xfrm>
            <a:off x="590719" y="1801091"/>
            <a:ext cx="5255899" cy="4705726"/>
          </a:xfrm>
          <a:prstGeom prst="rect">
            <a:avLst/>
          </a:prstGeom>
        </p:spPr>
        <p:txBody>
          <a:bodyPr vert="horz" lIns="91440" tIns="45720" rIns="91440" bIns="45720" rtlCol="0" anchor="ctr">
            <a:normAutofit/>
          </a:bodyPr>
          <a:lstStyle/>
          <a:p>
            <a:pPr>
              <a:lnSpc>
                <a:spcPct val="170000"/>
              </a:lnSpc>
              <a:spcAft>
                <a:spcPts val="600"/>
              </a:spcAft>
            </a:pPr>
            <a:r>
              <a:rPr lang="en-US" sz="1400" b="1" i="0" u="none" strike="noStrike" baseline="0" dirty="0" err="1">
                <a:latin typeface="+mj-lt"/>
                <a:cs typeface="Cavolini" panose="03000502040302020204" pitchFamily="66" charset="0"/>
              </a:rPr>
              <a:t>Kazanımlar</a:t>
            </a:r>
            <a:r>
              <a:rPr lang="en-US" sz="1400" b="1" i="0" u="none" strike="noStrike" baseline="0" dirty="0">
                <a:latin typeface="+mj-lt"/>
                <a:cs typeface="Cavolini" panose="03000502040302020204" pitchFamily="66" charset="0"/>
              </a:rPr>
              <a:t> :</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1. </a:t>
            </a:r>
            <a:r>
              <a:rPr lang="en-US" sz="1400" b="0" i="0" u="none" strike="noStrike" baseline="0" dirty="0" err="1">
                <a:latin typeface="+mj-lt"/>
                <a:cs typeface="Cavolini" panose="03000502040302020204" pitchFamily="66" charset="0"/>
              </a:rPr>
              <a:t>Uzay</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teknolojilerini</a:t>
            </a:r>
            <a:r>
              <a:rPr lang="en-US" sz="1400" b="0" i="0" u="none" strike="noStrike" baseline="0" dirty="0">
                <a:latin typeface="+mj-lt"/>
                <a:cs typeface="Cavolini" panose="03000502040302020204" pitchFamily="66" charset="0"/>
              </a:rPr>
              <a:t> açıklar</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2. </a:t>
            </a:r>
            <a:r>
              <a:rPr lang="en-US" sz="1400" b="0" i="0" u="none" strike="noStrike" baseline="0" dirty="0" err="1">
                <a:latin typeface="+mj-lt"/>
                <a:cs typeface="Cavolini" panose="03000502040302020204" pitchFamily="66" charset="0"/>
              </a:rPr>
              <a:t>Uzay</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kirliliğinin</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nedenlerini</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ifade</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ederek</a:t>
            </a:r>
            <a:r>
              <a:rPr lang="en-US" sz="1400" b="0" i="0" u="none" strike="noStrike" baseline="0" dirty="0">
                <a:latin typeface="+mj-lt"/>
                <a:cs typeface="Cavolini" panose="03000502040302020204" pitchFamily="66" charset="0"/>
              </a:rPr>
              <a:t> bu </a:t>
            </a:r>
            <a:r>
              <a:rPr lang="en-US" sz="1400" b="0" i="0" u="none" strike="noStrike" baseline="0" dirty="0" err="1">
                <a:latin typeface="+mj-lt"/>
                <a:cs typeface="Cavolini" panose="03000502040302020204" pitchFamily="66" charset="0"/>
              </a:rPr>
              <a:t>kirliliğin</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yol</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açabileceği</a:t>
            </a:r>
            <a:endParaRPr lang="en-US" sz="1400" b="0" i="0" u="none" strike="noStrike" baseline="0" dirty="0">
              <a:latin typeface="+mj-lt"/>
              <a:cs typeface="Cavolini" panose="03000502040302020204" pitchFamily="66" charset="0"/>
            </a:endParaRPr>
          </a:p>
          <a:p>
            <a:pPr indent="-228600">
              <a:lnSpc>
                <a:spcPct val="170000"/>
              </a:lnSpc>
              <a:spcAft>
                <a:spcPts val="600"/>
              </a:spcAft>
              <a:buFont typeface="Arial" panose="020B0604020202020204" pitchFamily="34" charset="0"/>
              <a:buChar char="•"/>
            </a:pPr>
            <a:r>
              <a:rPr lang="en-US" sz="1400" b="0" i="0" u="none" strike="noStrike" baseline="0" dirty="0" err="1">
                <a:latin typeface="+mj-lt"/>
                <a:cs typeface="Cavolini" panose="03000502040302020204" pitchFamily="66" charset="0"/>
              </a:rPr>
              <a:t>olası</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sonuçları</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tahmin</a:t>
            </a:r>
            <a:r>
              <a:rPr lang="en-US" sz="1400" b="0" i="0" u="none" strike="noStrike" baseline="0" dirty="0">
                <a:latin typeface="+mj-lt"/>
                <a:cs typeface="Cavolini" panose="03000502040302020204" pitchFamily="66" charset="0"/>
              </a:rPr>
              <a:t> eder</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3. </a:t>
            </a:r>
            <a:r>
              <a:rPr lang="en-US" sz="1400" b="0" i="0" u="none" strike="noStrike" baseline="0" dirty="0" err="1">
                <a:latin typeface="+mj-lt"/>
                <a:cs typeface="Cavolini" panose="03000502040302020204" pitchFamily="66" charset="0"/>
              </a:rPr>
              <a:t>Teknoloji</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ile</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uzay</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araştırmaları</a:t>
            </a:r>
            <a:r>
              <a:rPr lang="en-US" sz="1400" b="0" i="0" u="none" strike="noStrike" baseline="0" dirty="0">
                <a:latin typeface="+mj-lt"/>
                <a:cs typeface="Cavolini" panose="03000502040302020204" pitchFamily="66" charset="0"/>
              </a:rPr>
              <a:t> arasındaki </a:t>
            </a:r>
            <a:r>
              <a:rPr lang="en-US" sz="1400" b="0" i="0" u="none" strike="noStrike" baseline="0" dirty="0" err="1">
                <a:latin typeface="+mj-lt"/>
                <a:cs typeface="Cavolini" panose="03000502040302020204" pitchFamily="66" charset="0"/>
              </a:rPr>
              <a:t>ilişkiyi</a:t>
            </a:r>
            <a:r>
              <a:rPr lang="en-US" sz="1400" b="0" i="0" u="none" strike="noStrike" baseline="0" dirty="0">
                <a:latin typeface="+mj-lt"/>
                <a:cs typeface="Cavolini" panose="03000502040302020204" pitchFamily="66" charset="0"/>
              </a:rPr>
              <a:t> açıklar</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4. </a:t>
            </a:r>
            <a:r>
              <a:rPr lang="en-US" sz="1400" b="0" i="0" u="none" strike="noStrike" baseline="0" dirty="0" err="1">
                <a:latin typeface="+mj-lt"/>
                <a:cs typeface="Cavolini" panose="03000502040302020204" pitchFamily="66" charset="0"/>
              </a:rPr>
              <a:t>Teleskobun</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yapısını</a:t>
            </a:r>
            <a:r>
              <a:rPr lang="en-US" sz="1400" b="0" i="0" u="none" strike="noStrike" baseline="0" dirty="0">
                <a:latin typeface="+mj-lt"/>
                <a:cs typeface="Cavolini" panose="03000502040302020204" pitchFamily="66" charset="0"/>
              </a:rPr>
              <a:t> ve ne </a:t>
            </a:r>
            <a:r>
              <a:rPr lang="en-US" sz="1400" b="0" i="0" u="none" strike="noStrike" baseline="0" dirty="0" err="1">
                <a:latin typeface="+mj-lt"/>
                <a:cs typeface="Cavolini" panose="03000502040302020204" pitchFamily="66" charset="0"/>
              </a:rPr>
              <a:t>işe</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yarad</a:t>
            </a:r>
            <a:r>
              <a:rPr lang="tr-TR" sz="1400" b="0" i="0" u="none" strike="noStrike" baseline="0" dirty="0" err="1">
                <a:latin typeface="+mj-lt"/>
                <a:cs typeface="Cavolini" panose="03000502040302020204" pitchFamily="66" charset="0"/>
              </a:rPr>
              <a:t>ığını</a:t>
            </a:r>
            <a:r>
              <a:rPr lang="en-US" sz="1400" b="0" i="0" u="none" strike="noStrike" baseline="0" dirty="0">
                <a:latin typeface="+mj-lt"/>
                <a:cs typeface="Cavolini" panose="03000502040302020204" pitchFamily="66" charset="0"/>
              </a:rPr>
              <a:t> açıklar</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5. </a:t>
            </a:r>
            <a:r>
              <a:rPr lang="en-US" sz="1400" b="0" i="0" u="none" strike="noStrike" baseline="0" dirty="0" err="1">
                <a:latin typeface="+mj-lt"/>
                <a:cs typeface="Cavolini" panose="03000502040302020204" pitchFamily="66" charset="0"/>
              </a:rPr>
              <a:t>Teleskobun</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gök</a:t>
            </a:r>
            <a:r>
              <a:rPr lang="en-US" sz="1400" b="0" i="0" u="none" strike="noStrike" baseline="0" dirty="0">
                <a:latin typeface="+mj-lt"/>
                <a:cs typeface="Cavolini" panose="03000502040302020204" pitchFamily="66" charset="0"/>
              </a:rPr>
              <a:t> biliminin </a:t>
            </a:r>
            <a:r>
              <a:rPr lang="en-US" sz="1400" b="0" i="0" u="none" strike="noStrike" baseline="0" dirty="0" err="1">
                <a:latin typeface="+mj-lt"/>
                <a:cs typeface="Cavolini" panose="03000502040302020204" pitchFamily="66" charset="0"/>
              </a:rPr>
              <a:t>gelirindeki</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önemine</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yönettik</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çıkarımlarda</a:t>
            </a:r>
            <a:r>
              <a:rPr lang="en-US" sz="1400" b="0" i="0" u="none" strike="noStrike" baseline="0" dirty="0">
                <a:latin typeface="+mj-lt"/>
                <a:cs typeface="Cavolini" panose="03000502040302020204" pitchFamily="66" charset="0"/>
              </a:rPr>
              <a:t> bulunur</a:t>
            </a:r>
          </a:p>
          <a:p>
            <a:pPr indent="-228600">
              <a:lnSpc>
                <a:spcPct val="170000"/>
              </a:lnSpc>
              <a:spcAft>
                <a:spcPts val="600"/>
              </a:spcAft>
              <a:buFont typeface="Arial" panose="020B0604020202020204" pitchFamily="34" charset="0"/>
              <a:buChar char="•"/>
            </a:pPr>
            <a:r>
              <a:rPr lang="en-US" sz="1400" b="0" i="0" u="none" strike="noStrike" baseline="0" dirty="0">
                <a:latin typeface="+mj-lt"/>
                <a:cs typeface="Cavolini" panose="03000502040302020204" pitchFamily="66" charset="0"/>
              </a:rPr>
              <a:t>F. 7. 1. 1. 6. Basit bir </a:t>
            </a:r>
            <a:r>
              <a:rPr lang="en-US" sz="1400" b="0" i="0" u="none" strike="noStrike" baseline="0" dirty="0" err="1">
                <a:latin typeface="+mj-lt"/>
                <a:cs typeface="Cavolini" panose="03000502040302020204" pitchFamily="66" charset="0"/>
              </a:rPr>
              <a:t>teleskop</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modeli</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hazırlayarak</a:t>
            </a:r>
            <a:r>
              <a:rPr lang="en-US" sz="1400" b="0" i="0" u="none" strike="noStrike" baseline="0" dirty="0">
                <a:latin typeface="+mj-lt"/>
                <a:cs typeface="Cavolini" panose="03000502040302020204" pitchFamily="66" charset="0"/>
              </a:rPr>
              <a:t> </a:t>
            </a:r>
            <a:r>
              <a:rPr lang="en-US" sz="1400" b="0" i="0" u="none" strike="noStrike" baseline="0" dirty="0" err="1">
                <a:latin typeface="+mj-lt"/>
                <a:cs typeface="Cavolini" panose="03000502040302020204" pitchFamily="66" charset="0"/>
              </a:rPr>
              <a:t>sunar</a:t>
            </a:r>
            <a:endParaRPr lang="en-US" sz="1400" dirty="0">
              <a:latin typeface="+mj-lt"/>
              <a:cs typeface="Cavolini" panose="03000502040302020204" pitchFamily="66" charset="0"/>
            </a:endParaRPr>
          </a:p>
        </p:txBody>
      </p:sp>
      <p:pic>
        <p:nvPicPr>
          <p:cNvPr id="7" name="Resim 6">
            <a:extLst>
              <a:ext uri="{FF2B5EF4-FFF2-40B4-BE49-F238E27FC236}">
                <a16:creationId xmlns:a16="http://schemas.microsoft.com/office/drawing/2014/main" id="{34ADC99C-3675-48B2-A0BE-72700E7F78AB}"/>
              </a:ext>
            </a:extLst>
          </p:cNvPr>
          <p:cNvPicPr>
            <a:picLocks noChangeAspect="1"/>
          </p:cNvPicPr>
          <p:nvPr/>
        </p:nvPicPr>
        <p:blipFill rotWithShape="1">
          <a:blip r:embed="rId2">
            <a:extLst>
              <a:ext uri="{28A0092B-C50C-407E-A947-70E740481C1C}">
                <a14:useLocalDpi xmlns:a14="http://schemas.microsoft.com/office/drawing/2010/main" val="0"/>
              </a:ext>
            </a:extLst>
          </a:blip>
          <a:srcRect t="11544" r="-1" b="-1"/>
          <a:stretch/>
        </p:blipFill>
        <p:spPr>
          <a:xfrm>
            <a:off x="5977788" y="799352"/>
            <a:ext cx="5425410" cy="5259296"/>
          </a:xfrm>
          <a:prstGeom prst="rect">
            <a:avLst/>
          </a:prstGeom>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149106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Çevrimiçi Medya 1" title="Çöp yığınına dönen Dünya yörüngesi nasıl temizlenecek? - DW Türkçe">
            <a:hlinkClick r:id="" action="ppaction://media"/>
            <a:extLst>
              <a:ext uri="{FF2B5EF4-FFF2-40B4-BE49-F238E27FC236}">
                <a16:creationId xmlns:a16="http://schemas.microsoft.com/office/drawing/2014/main" id="{D842B817-F1FC-4ECD-B971-27E820656DDE}"/>
              </a:ext>
            </a:extLst>
          </p:cNvPr>
          <p:cNvPicPr>
            <a:picLocks noRot="1" noChangeAspect="1"/>
          </p:cNvPicPr>
          <p:nvPr>
            <a:videoFile r:link="rId1"/>
          </p:nvPr>
        </p:nvPicPr>
        <p:blipFill>
          <a:blip r:embed="rId3"/>
          <a:stretch>
            <a:fillRect/>
          </a:stretch>
        </p:blipFill>
        <p:spPr>
          <a:xfrm>
            <a:off x="1464542" y="1324555"/>
            <a:ext cx="8421581" cy="4758193"/>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4" name="Metin kutusu 3">
            <a:extLst>
              <a:ext uri="{FF2B5EF4-FFF2-40B4-BE49-F238E27FC236}">
                <a16:creationId xmlns:a16="http://schemas.microsoft.com/office/drawing/2014/main" id="{F1011CBB-4AAC-4C5E-8285-05D753A96487}"/>
              </a:ext>
            </a:extLst>
          </p:cNvPr>
          <p:cNvSpPr txBox="1"/>
          <p:nvPr/>
        </p:nvSpPr>
        <p:spPr>
          <a:xfrm>
            <a:off x="1464542" y="669235"/>
            <a:ext cx="9859619" cy="461665"/>
          </a:xfrm>
          <a:prstGeom prst="rect">
            <a:avLst/>
          </a:prstGeom>
          <a:noFill/>
        </p:spPr>
        <p:txBody>
          <a:bodyPr wrap="square">
            <a:spAutoFit/>
          </a:bodyPr>
          <a:lstStyle/>
          <a:p>
            <a:pPr algn="l"/>
            <a:r>
              <a:rPr lang="tr-TR" sz="2400" b="1" i="0" dirty="0">
                <a:solidFill>
                  <a:srgbClr val="7030A0"/>
                </a:solidFill>
                <a:effectLst/>
                <a:latin typeface="Roboto" panose="020B0604020202020204" pitchFamily="2" charset="0"/>
              </a:rPr>
              <a:t>Çöp yığınına dönen Dünya yörüngesi nasıl temizlenecek?</a:t>
            </a:r>
          </a:p>
        </p:txBody>
      </p:sp>
      <p:sp>
        <p:nvSpPr>
          <p:cNvPr id="6" name="Metin kutusu 5">
            <a:extLst>
              <a:ext uri="{FF2B5EF4-FFF2-40B4-BE49-F238E27FC236}">
                <a16:creationId xmlns:a16="http://schemas.microsoft.com/office/drawing/2014/main" id="{E03F4D65-1A48-48AA-B57D-845331A3B6A9}"/>
              </a:ext>
            </a:extLst>
          </p:cNvPr>
          <p:cNvSpPr txBox="1"/>
          <p:nvPr/>
        </p:nvSpPr>
        <p:spPr>
          <a:xfrm>
            <a:off x="2626160" y="6276403"/>
            <a:ext cx="6098344" cy="369332"/>
          </a:xfrm>
          <a:prstGeom prst="rect">
            <a:avLst/>
          </a:prstGeom>
          <a:noFill/>
        </p:spPr>
        <p:txBody>
          <a:bodyPr wrap="square">
            <a:spAutoFit/>
          </a:bodyPr>
          <a:lstStyle/>
          <a:p>
            <a:r>
              <a:rPr lang="tr-TR" b="1" dirty="0">
                <a:solidFill>
                  <a:srgbClr val="7030A0"/>
                </a:solidFill>
                <a:hlinkClick r:id="rId4"/>
              </a:rPr>
              <a:t>https://www.youtube.com/watch?v=_AFNbzrKRCg</a:t>
            </a:r>
            <a:endParaRPr lang="tr-TR" b="1" dirty="0">
              <a:solidFill>
                <a:srgbClr val="7030A0"/>
              </a:solidFill>
            </a:endParaRPr>
          </a:p>
        </p:txBody>
      </p:sp>
    </p:spTree>
    <p:extLst>
      <p:ext uri="{BB962C8B-B14F-4D97-AF65-F5344CB8AC3E}">
        <p14:creationId xmlns:p14="http://schemas.microsoft.com/office/powerpoint/2010/main" val="349996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yıldız, gece göğü içeren bir resim&#10;&#10;Açıklama otomatik olarak oluşturuldu">
            <a:extLst>
              <a:ext uri="{FF2B5EF4-FFF2-40B4-BE49-F238E27FC236}">
                <a16:creationId xmlns:a16="http://schemas.microsoft.com/office/drawing/2014/main" id="{A5BE777B-247A-4CBD-9606-BD12E9978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1" y="643467"/>
            <a:ext cx="10027917"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0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5">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NASA Invests in 18 Potentially Revolutionary Space Tech Concepts | NASA">
            <a:extLst>
              <a:ext uri="{FF2B5EF4-FFF2-40B4-BE49-F238E27FC236}">
                <a16:creationId xmlns:a16="http://schemas.microsoft.com/office/drawing/2014/main" id="{CEBD6FDF-7960-4A1E-A2CC-BD13D7C7A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0" r="5419" b="-1"/>
          <a:stretch/>
        </p:blipFill>
        <p:spPr bwMode="auto">
          <a:xfrm>
            <a:off x="4555236" y="6"/>
            <a:ext cx="7636763" cy="2762724"/>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77">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Picture 2" descr="Teknoloji İle Uzay Araştırmaları Arasında Nasıl Bir İlişki Vardır ?">
            <a:extLst>
              <a:ext uri="{FF2B5EF4-FFF2-40B4-BE49-F238E27FC236}">
                <a16:creationId xmlns:a16="http://schemas.microsoft.com/office/drawing/2014/main" id="{6A42269C-3ADE-EB4E-FC4C-3C60EF9788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83" r="1" b="1"/>
          <a:stretch/>
        </p:blipFill>
        <p:spPr bwMode="auto">
          <a:xfrm>
            <a:off x="-1" y="2826737"/>
            <a:ext cx="4565779" cy="403126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7B2AD91-B33C-4F0C-848E-CF453BDAF266}"/>
              </a:ext>
            </a:extLst>
          </p:cNvPr>
          <p:cNvSpPr txBox="1"/>
          <p:nvPr/>
        </p:nvSpPr>
        <p:spPr>
          <a:xfrm>
            <a:off x="4895451" y="3336423"/>
            <a:ext cx="6451422" cy="2834756"/>
          </a:xfrm>
          <a:prstGeom prst="rect">
            <a:avLst/>
          </a:prstGeom>
        </p:spPr>
        <p:txBody>
          <a:bodyPr vert="horz" lIns="91440" tIns="45720" rIns="91440" bIns="45720" rtlCol="0" anchor="ctr">
            <a:normAutofit/>
          </a:bodyPr>
          <a:lstStyle/>
          <a:p>
            <a:pPr>
              <a:lnSpc>
                <a:spcPct val="150000"/>
              </a:lnSpc>
              <a:spcAft>
                <a:spcPts val="600"/>
              </a:spcAft>
            </a:pPr>
            <a:r>
              <a:rPr lang="en-US" sz="2000" b="1" dirty="0">
                <a:effectLst/>
              </a:rPr>
              <a:t>TEKNOLOJİ VE UZAY ARAŞTIRMALARI ARASINDAKİ İLİŞKİ</a:t>
            </a:r>
          </a:p>
          <a:p>
            <a:pPr indent="-228600">
              <a:lnSpc>
                <a:spcPct val="150000"/>
              </a:lnSpc>
              <a:spcAft>
                <a:spcPts val="600"/>
              </a:spcAft>
              <a:buFont typeface="Arial" panose="020B0604020202020204" pitchFamily="34" charset="0"/>
              <a:buChar char="•"/>
            </a:pPr>
            <a:r>
              <a:rPr lang="en-US" sz="2000" dirty="0" err="1">
                <a:effectLst/>
              </a:rPr>
              <a:t>Uzay</a:t>
            </a:r>
            <a:r>
              <a:rPr lang="en-US" sz="2000" dirty="0">
                <a:effectLst/>
              </a:rPr>
              <a:t> </a:t>
            </a:r>
            <a:r>
              <a:rPr lang="en-US" sz="2000" dirty="0" err="1">
                <a:effectLst/>
              </a:rPr>
              <a:t>çalışmaları</a:t>
            </a:r>
            <a:r>
              <a:rPr lang="en-US" sz="2000" dirty="0">
                <a:effectLst/>
              </a:rPr>
              <a:t> </a:t>
            </a:r>
            <a:r>
              <a:rPr lang="en-US" sz="2000" dirty="0" err="1">
                <a:effectLst/>
              </a:rPr>
              <a:t>sonucunda</a:t>
            </a:r>
            <a:r>
              <a:rPr lang="en-US" sz="2000" dirty="0">
                <a:effectLst/>
              </a:rPr>
              <a:t> </a:t>
            </a:r>
            <a:r>
              <a:rPr lang="en-US" sz="2000" dirty="0" err="1">
                <a:effectLst/>
              </a:rPr>
              <a:t>teknolojide</a:t>
            </a:r>
            <a:r>
              <a:rPr lang="en-US" sz="2000" dirty="0">
                <a:effectLst/>
              </a:rPr>
              <a:t> yeni </a:t>
            </a:r>
            <a:r>
              <a:rPr lang="en-US" sz="2000" dirty="0" err="1">
                <a:effectLst/>
              </a:rPr>
              <a:t>buluşlar</a:t>
            </a:r>
            <a:r>
              <a:rPr lang="en-US" sz="2000" dirty="0">
                <a:effectLst/>
              </a:rPr>
              <a:t> </a:t>
            </a:r>
            <a:r>
              <a:rPr lang="en-US" sz="2000" dirty="0" err="1">
                <a:effectLst/>
              </a:rPr>
              <a:t>yapılmıştır</a:t>
            </a:r>
            <a:r>
              <a:rPr lang="en-US" sz="2000" dirty="0">
                <a:effectLst/>
              </a:rPr>
              <a:t>.</a:t>
            </a:r>
          </a:p>
          <a:p>
            <a:pPr indent="-228600">
              <a:lnSpc>
                <a:spcPct val="150000"/>
              </a:lnSpc>
              <a:spcAft>
                <a:spcPts val="600"/>
              </a:spcAft>
              <a:buFont typeface="Arial" panose="020B0604020202020204" pitchFamily="34" charset="0"/>
              <a:buChar char="•"/>
            </a:pPr>
            <a:r>
              <a:rPr lang="en-US" sz="2000" dirty="0" err="1">
                <a:effectLst/>
              </a:rPr>
              <a:t>Uzayı</a:t>
            </a:r>
            <a:r>
              <a:rPr lang="en-US" sz="2000" dirty="0">
                <a:effectLst/>
              </a:rPr>
              <a:t> </a:t>
            </a:r>
            <a:r>
              <a:rPr lang="en-US" sz="2000" dirty="0" err="1">
                <a:effectLst/>
              </a:rPr>
              <a:t>araştırmak</a:t>
            </a:r>
            <a:r>
              <a:rPr lang="en-US" sz="2000" dirty="0">
                <a:effectLst/>
              </a:rPr>
              <a:t> için </a:t>
            </a:r>
            <a:r>
              <a:rPr lang="en-US" sz="2000" dirty="0" err="1">
                <a:effectLst/>
              </a:rPr>
              <a:t>geliştirilen</a:t>
            </a:r>
            <a:r>
              <a:rPr lang="en-US" sz="2000" dirty="0">
                <a:effectLst/>
              </a:rPr>
              <a:t> </a:t>
            </a:r>
            <a:r>
              <a:rPr lang="en-US" sz="2000" dirty="0" err="1">
                <a:effectLst/>
              </a:rPr>
              <a:t>alet</a:t>
            </a:r>
            <a:r>
              <a:rPr lang="en-US" sz="2000" dirty="0">
                <a:effectLst/>
              </a:rPr>
              <a:t> ve </a:t>
            </a:r>
            <a:r>
              <a:rPr lang="en-US" sz="2000" dirty="0" err="1">
                <a:effectLst/>
              </a:rPr>
              <a:t>teknoloji</a:t>
            </a:r>
            <a:r>
              <a:rPr lang="en-US" sz="2000" dirty="0">
                <a:effectLst/>
              </a:rPr>
              <a:t>, günlük </a:t>
            </a:r>
            <a:r>
              <a:rPr lang="en-US" sz="2000" dirty="0" err="1">
                <a:effectLst/>
              </a:rPr>
              <a:t>hayata</a:t>
            </a:r>
            <a:r>
              <a:rPr lang="en-US" sz="2000" dirty="0">
                <a:effectLst/>
              </a:rPr>
              <a:t> </a:t>
            </a:r>
            <a:r>
              <a:rPr lang="en-US" sz="2000" dirty="0" err="1">
                <a:effectLst/>
              </a:rPr>
              <a:t>uyarlanması</a:t>
            </a:r>
            <a:r>
              <a:rPr lang="en-US" sz="2000" dirty="0">
                <a:effectLst/>
              </a:rPr>
              <a:t> sonucu </a:t>
            </a:r>
            <a:r>
              <a:rPr lang="en-US" sz="2000" dirty="0" err="1">
                <a:effectLst/>
              </a:rPr>
              <a:t>değişik</a:t>
            </a:r>
            <a:r>
              <a:rPr lang="en-US" sz="2000" dirty="0">
                <a:effectLst/>
              </a:rPr>
              <a:t> </a:t>
            </a:r>
            <a:r>
              <a:rPr lang="en-US" sz="2000" dirty="0" err="1">
                <a:effectLst/>
              </a:rPr>
              <a:t>ürünler</a:t>
            </a:r>
            <a:r>
              <a:rPr lang="en-US" sz="2000" dirty="0">
                <a:effectLst/>
              </a:rPr>
              <a:t> </a:t>
            </a:r>
            <a:r>
              <a:rPr lang="en-US" sz="2000" dirty="0" err="1">
                <a:effectLst/>
              </a:rPr>
              <a:t>geliştirilmiştir</a:t>
            </a:r>
            <a:r>
              <a:rPr lang="tr-TR" sz="2000" dirty="0">
                <a:effectLst/>
              </a:rPr>
              <a:t>.</a:t>
            </a:r>
            <a:endParaRPr lang="en-US" sz="2000" dirty="0">
              <a:effectLst/>
            </a:endParaRPr>
          </a:p>
        </p:txBody>
      </p:sp>
      <p:sp>
        <p:nvSpPr>
          <p:cNvPr id="86" name="Rectangle 79">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130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0" name="Rectangle 9239">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ASA Invests in 18 Potentially Revolutionary Space Tech Concepts | NASA">
            <a:extLst>
              <a:ext uri="{FF2B5EF4-FFF2-40B4-BE49-F238E27FC236}">
                <a16:creationId xmlns:a16="http://schemas.microsoft.com/office/drawing/2014/main" id="{B5D39CF5-E250-4313-947C-0460F51819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9342" b="2"/>
          <a:stretch/>
        </p:blipFill>
        <p:spPr bwMode="auto">
          <a:xfrm>
            <a:off x="283018" y="1872006"/>
            <a:ext cx="6646989" cy="3369557"/>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7B2AD91-B33C-4F0C-848E-CF453BDAF266}"/>
              </a:ext>
            </a:extLst>
          </p:cNvPr>
          <p:cNvSpPr txBox="1"/>
          <p:nvPr/>
        </p:nvSpPr>
        <p:spPr>
          <a:xfrm>
            <a:off x="7213026" y="1428660"/>
            <a:ext cx="4587561" cy="4561407"/>
          </a:xfrm>
          <a:prstGeom prst="rect">
            <a:avLst/>
          </a:prstGeom>
        </p:spPr>
        <p:txBody>
          <a:bodyPr vert="horz" lIns="91440" tIns="45720" rIns="91440" bIns="45720" rtlCol="0">
            <a:normAutofit fontScale="92500"/>
          </a:bodyPr>
          <a:lstStyle/>
          <a:p>
            <a:pPr marL="285750" indent="-228600">
              <a:lnSpc>
                <a:spcPct val="150000"/>
              </a:lnSpc>
              <a:spcAft>
                <a:spcPts val="600"/>
              </a:spcAft>
              <a:buFont typeface="Arial" panose="020B0604020202020204" pitchFamily="34" charset="0"/>
              <a:buChar char="•"/>
            </a:pPr>
            <a:r>
              <a:rPr lang="en-US" dirty="0" err="1">
                <a:effectLst/>
              </a:rPr>
              <a:t>Dijital</a:t>
            </a:r>
            <a:r>
              <a:rPr lang="en-US" dirty="0">
                <a:effectLst/>
              </a:rPr>
              <a:t> </a:t>
            </a:r>
            <a:r>
              <a:rPr lang="en-US" dirty="0" err="1">
                <a:effectLst/>
              </a:rPr>
              <a:t>paneller</a:t>
            </a:r>
            <a:endParaRPr lang="en-US" dirty="0">
              <a:effectLst/>
            </a:endParaRPr>
          </a:p>
          <a:p>
            <a:pPr marL="285750" indent="-228600">
              <a:lnSpc>
                <a:spcPct val="150000"/>
              </a:lnSpc>
              <a:spcAft>
                <a:spcPts val="600"/>
              </a:spcAft>
              <a:buFont typeface="Arial" panose="020B0604020202020204" pitchFamily="34" charset="0"/>
              <a:buChar char="•"/>
            </a:pPr>
            <a:r>
              <a:rPr lang="en-US" dirty="0" err="1">
                <a:effectLst/>
              </a:rPr>
              <a:t>Şarj</a:t>
            </a:r>
            <a:r>
              <a:rPr lang="en-US" dirty="0">
                <a:effectLst/>
              </a:rPr>
              <a:t> </a:t>
            </a:r>
            <a:r>
              <a:rPr lang="en-US" dirty="0" err="1">
                <a:effectLst/>
              </a:rPr>
              <a:t>aleti</a:t>
            </a:r>
            <a:endParaRPr lang="en-US" dirty="0">
              <a:effectLst/>
            </a:endParaRPr>
          </a:p>
          <a:p>
            <a:pPr marL="285750" indent="-228600">
              <a:lnSpc>
                <a:spcPct val="150000"/>
              </a:lnSpc>
              <a:spcAft>
                <a:spcPts val="600"/>
              </a:spcAft>
              <a:buFont typeface="Arial" panose="020B0604020202020204" pitchFamily="34" charset="0"/>
              <a:buChar char="•"/>
            </a:pPr>
            <a:r>
              <a:rPr lang="en-US" dirty="0">
                <a:effectLst/>
              </a:rPr>
              <a:t>Teflon</a:t>
            </a:r>
          </a:p>
          <a:p>
            <a:pPr marL="285750" indent="-228600">
              <a:lnSpc>
                <a:spcPct val="150000"/>
              </a:lnSpc>
              <a:spcAft>
                <a:spcPts val="600"/>
              </a:spcAft>
              <a:buFont typeface="Arial" panose="020B0604020202020204" pitchFamily="34" charset="0"/>
              <a:buChar char="•"/>
            </a:pPr>
            <a:r>
              <a:rPr lang="en-US" dirty="0">
                <a:effectLst/>
              </a:rPr>
              <a:t>Güneş </a:t>
            </a:r>
            <a:r>
              <a:rPr lang="en-US" dirty="0" err="1">
                <a:effectLst/>
              </a:rPr>
              <a:t>panelleri</a:t>
            </a:r>
            <a:endParaRPr lang="en-US" dirty="0">
              <a:effectLst/>
            </a:endParaRPr>
          </a:p>
          <a:p>
            <a:pPr marL="285750" indent="-228600">
              <a:lnSpc>
                <a:spcPct val="150000"/>
              </a:lnSpc>
              <a:spcAft>
                <a:spcPts val="600"/>
              </a:spcAft>
              <a:buFont typeface="Arial" panose="020B0604020202020204" pitchFamily="34" charset="0"/>
              <a:buChar char="•"/>
            </a:pPr>
            <a:r>
              <a:rPr lang="en-US" dirty="0" err="1">
                <a:effectLst/>
              </a:rPr>
              <a:t>Streç</a:t>
            </a:r>
            <a:r>
              <a:rPr lang="en-US" dirty="0">
                <a:effectLst/>
              </a:rPr>
              <a:t> film</a:t>
            </a:r>
          </a:p>
          <a:p>
            <a:pPr marL="285750" indent="-228600">
              <a:lnSpc>
                <a:spcPct val="150000"/>
              </a:lnSpc>
              <a:spcAft>
                <a:spcPts val="600"/>
              </a:spcAft>
              <a:buFont typeface="Arial" panose="020B0604020202020204" pitchFamily="34" charset="0"/>
              <a:buChar char="•"/>
            </a:pPr>
            <a:r>
              <a:rPr lang="en-US" dirty="0" err="1">
                <a:effectLst/>
              </a:rPr>
              <a:t>Alüminyum</a:t>
            </a:r>
            <a:r>
              <a:rPr lang="en-US" dirty="0">
                <a:effectLst/>
              </a:rPr>
              <a:t> </a:t>
            </a:r>
            <a:r>
              <a:rPr lang="en-US" dirty="0" err="1">
                <a:effectLst/>
              </a:rPr>
              <a:t>folyo</a:t>
            </a:r>
            <a:endParaRPr lang="en-US" dirty="0">
              <a:effectLst/>
            </a:endParaRPr>
          </a:p>
          <a:p>
            <a:pPr marL="285750" indent="-228600">
              <a:lnSpc>
                <a:spcPct val="150000"/>
              </a:lnSpc>
              <a:spcAft>
                <a:spcPts val="600"/>
              </a:spcAft>
              <a:buFont typeface="Arial" panose="020B0604020202020204" pitchFamily="34" charset="0"/>
              <a:buChar char="•"/>
            </a:pPr>
            <a:r>
              <a:rPr lang="en-US" dirty="0" err="1">
                <a:effectLst/>
              </a:rPr>
              <a:t>Mri</a:t>
            </a:r>
            <a:r>
              <a:rPr lang="en-US" dirty="0">
                <a:effectLst/>
              </a:rPr>
              <a:t> </a:t>
            </a:r>
            <a:r>
              <a:rPr lang="en-US" dirty="0" err="1">
                <a:effectLst/>
              </a:rPr>
              <a:t>teknolojileri</a:t>
            </a:r>
            <a:endParaRPr lang="en-US" dirty="0">
              <a:effectLst/>
            </a:endParaRPr>
          </a:p>
          <a:p>
            <a:pPr marL="285750" indent="-228600">
              <a:lnSpc>
                <a:spcPct val="150000"/>
              </a:lnSpc>
              <a:spcAft>
                <a:spcPts val="600"/>
              </a:spcAft>
              <a:buFont typeface="Arial" panose="020B0604020202020204" pitchFamily="34" charset="0"/>
              <a:buChar char="•"/>
            </a:pPr>
            <a:r>
              <a:rPr lang="en-US" dirty="0">
                <a:effectLst/>
              </a:rPr>
              <a:t>Cep </a:t>
            </a:r>
            <a:r>
              <a:rPr lang="en-US" dirty="0" err="1">
                <a:effectLst/>
              </a:rPr>
              <a:t>telefonu</a:t>
            </a:r>
            <a:r>
              <a:rPr lang="en-US" dirty="0">
                <a:effectLst/>
              </a:rPr>
              <a:t> </a:t>
            </a:r>
            <a:r>
              <a:rPr lang="en-US" dirty="0" err="1">
                <a:effectLst/>
              </a:rPr>
              <a:t>teknolojileri</a:t>
            </a:r>
            <a:endParaRPr lang="en-US" dirty="0">
              <a:effectLst/>
            </a:endParaRPr>
          </a:p>
          <a:p>
            <a:pPr marL="285750" indent="-228600">
              <a:lnSpc>
                <a:spcPct val="150000"/>
              </a:lnSpc>
              <a:spcAft>
                <a:spcPts val="600"/>
              </a:spcAft>
              <a:buFont typeface="Arial" panose="020B0604020202020204" pitchFamily="34" charset="0"/>
              <a:buChar char="•"/>
            </a:pPr>
            <a:r>
              <a:rPr lang="en-US" dirty="0" err="1">
                <a:effectLst/>
              </a:rPr>
              <a:t>Nasa'nın</a:t>
            </a:r>
            <a:r>
              <a:rPr lang="en-US" dirty="0">
                <a:effectLst/>
              </a:rPr>
              <a:t> </a:t>
            </a:r>
            <a:r>
              <a:rPr lang="en-US" dirty="0" err="1">
                <a:effectLst/>
              </a:rPr>
              <a:t>uydu</a:t>
            </a:r>
            <a:r>
              <a:rPr lang="en-US" dirty="0">
                <a:effectLst/>
              </a:rPr>
              <a:t> </a:t>
            </a:r>
            <a:r>
              <a:rPr lang="en-US" dirty="0" err="1">
                <a:effectLst/>
              </a:rPr>
              <a:t>teknolojileri</a:t>
            </a:r>
            <a:r>
              <a:rPr lang="en-US" dirty="0">
                <a:effectLst/>
              </a:rPr>
              <a:t> </a:t>
            </a:r>
            <a:r>
              <a:rPr lang="en-US" dirty="0" err="1">
                <a:effectLst/>
              </a:rPr>
              <a:t>sayesinde</a:t>
            </a:r>
            <a:r>
              <a:rPr lang="en-US" dirty="0">
                <a:effectLst/>
              </a:rPr>
              <a:t> </a:t>
            </a:r>
            <a:r>
              <a:rPr lang="en-US" dirty="0" err="1">
                <a:effectLst/>
              </a:rPr>
              <a:t>kuraklık</a:t>
            </a:r>
            <a:r>
              <a:rPr lang="en-US" dirty="0">
                <a:effectLst/>
              </a:rPr>
              <a:t> </a:t>
            </a:r>
            <a:r>
              <a:rPr lang="en-US" dirty="0" err="1">
                <a:effectLst/>
              </a:rPr>
              <a:t>çeken</a:t>
            </a:r>
            <a:r>
              <a:rPr lang="en-US" dirty="0">
                <a:effectLst/>
              </a:rPr>
              <a:t> </a:t>
            </a:r>
            <a:r>
              <a:rPr lang="en-US" dirty="0" err="1">
                <a:effectLst/>
              </a:rPr>
              <a:t>ülke­lerde</a:t>
            </a:r>
            <a:r>
              <a:rPr lang="en-US" dirty="0">
                <a:effectLst/>
              </a:rPr>
              <a:t> yer </a:t>
            </a:r>
            <a:r>
              <a:rPr lang="en-US" dirty="0" err="1">
                <a:effectLst/>
              </a:rPr>
              <a:t>altı</a:t>
            </a:r>
            <a:r>
              <a:rPr lang="en-US" dirty="0">
                <a:effectLst/>
              </a:rPr>
              <a:t> </a:t>
            </a:r>
            <a:r>
              <a:rPr lang="en-US" dirty="0" err="1">
                <a:effectLst/>
              </a:rPr>
              <a:t>suları</a:t>
            </a:r>
            <a:r>
              <a:rPr lang="en-US" dirty="0">
                <a:effectLst/>
              </a:rPr>
              <a:t> </a:t>
            </a:r>
            <a:r>
              <a:rPr lang="en-US" dirty="0" err="1">
                <a:effectLst/>
              </a:rPr>
              <a:t>keşfedilmiştir</a:t>
            </a:r>
            <a:r>
              <a:rPr lang="en-US" dirty="0">
                <a:effectLst/>
              </a:rPr>
              <a:t>.</a:t>
            </a: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74" y="5744817"/>
            <a:ext cx="1113183" cy="1113183"/>
          </a:xfrm>
          <a:prstGeom prst="rect">
            <a:avLst/>
          </a:prstGeom>
        </p:spPr>
      </p:pic>
    </p:spTree>
    <p:extLst>
      <p:ext uri="{BB962C8B-B14F-4D97-AF65-F5344CB8AC3E}">
        <p14:creationId xmlns:p14="http://schemas.microsoft.com/office/powerpoint/2010/main" val="384649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7 facts you never knew about astronomy and space - BBC Sky at Night  Magazine">
            <a:extLst>
              <a:ext uri="{FF2B5EF4-FFF2-40B4-BE49-F238E27FC236}">
                <a16:creationId xmlns:a16="http://schemas.microsoft.com/office/drawing/2014/main" id="{C437B3A5-56F8-4D8E-8C2E-1428A3D13FEC}"/>
              </a:ext>
            </a:extLst>
          </p:cNvPr>
          <p:cNvPicPr>
            <a:picLocks noChangeAspect="1" noChangeArrowheads="1"/>
          </p:cNvPicPr>
          <p:nvPr/>
        </p:nvPicPr>
        <p:blipFill>
          <a:blip r:embed="rId2">
            <a:alphaModFix amt="61000"/>
            <a:extLst>
              <a:ext uri="{28A0092B-C50C-407E-A947-70E740481C1C}">
                <a14:useLocalDpi xmlns:a14="http://schemas.microsoft.com/office/drawing/2010/main" val="0"/>
              </a:ext>
            </a:extLst>
          </a:blip>
          <a:srcRect/>
          <a:stretch>
            <a:fillRect/>
          </a:stretch>
        </p:blipFill>
        <p:spPr bwMode="auto">
          <a:xfrm>
            <a:off x="0" y="-131164"/>
            <a:ext cx="12386872" cy="712032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5879" y="5645425"/>
            <a:ext cx="1113183" cy="1113183"/>
          </a:xfrm>
          <a:prstGeom prst="rect">
            <a:avLst/>
          </a:prstGeom>
        </p:spPr>
      </p:pic>
      <p:sp>
        <p:nvSpPr>
          <p:cNvPr id="9" name="Metin kutusu 8">
            <a:extLst>
              <a:ext uri="{FF2B5EF4-FFF2-40B4-BE49-F238E27FC236}">
                <a16:creationId xmlns:a16="http://schemas.microsoft.com/office/drawing/2014/main" id="{04B4D908-F88F-4944-A097-ADB8AE88B71B}"/>
              </a:ext>
            </a:extLst>
          </p:cNvPr>
          <p:cNvSpPr txBox="1"/>
          <p:nvPr/>
        </p:nvSpPr>
        <p:spPr>
          <a:xfrm>
            <a:off x="1175532" y="2510084"/>
            <a:ext cx="10296939" cy="2532681"/>
          </a:xfrm>
          <a:prstGeom prst="rect">
            <a:avLst/>
          </a:prstGeom>
          <a:solidFill>
            <a:schemeClr val="accent1">
              <a:lumMod val="20000"/>
              <a:lumOff val="80000"/>
            </a:schemeClr>
          </a:solidFill>
        </p:spPr>
        <p:txBody>
          <a:bodyPr wrap="square">
            <a:spAutoFit/>
          </a:bodyPr>
          <a:lstStyle/>
          <a:p>
            <a:pPr>
              <a:lnSpc>
                <a:spcPct val="150000"/>
              </a:lnSpc>
            </a:pPr>
            <a:r>
              <a:rPr lang="tr-TR" sz="1800" dirty="0">
                <a:effectLst/>
                <a:latin typeface="Century Gothic" panose="020B0502020202020204" pitchFamily="34" charset="0"/>
                <a:ea typeface="Times New Roman" panose="02020603050405020304" pitchFamily="18" charset="0"/>
                <a:cs typeface="Cavolini" panose="03000502040302020204" pitchFamily="66" charset="0"/>
              </a:rPr>
              <a:t>Gök cisimlerinin yapısını, özelliklerini ve hareketlerini inceleyen bilim dalına ……………………………………. </a:t>
            </a:r>
            <a:r>
              <a:rPr lang="tr-TR" dirty="0">
                <a:latin typeface="Century Gothic" panose="020B0502020202020204" pitchFamily="34" charset="0"/>
                <a:ea typeface="Times New Roman" panose="02020603050405020304" pitchFamily="18" charset="0"/>
                <a:cs typeface="Cavolini" panose="03000502040302020204" pitchFamily="66" charset="0"/>
              </a:rPr>
              <a:t>denir. </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Uzayla ilgili araştırma ve çalışma­larını uzaya gitmeden Dünya 'dan</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yapan </a:t>
            </a:r>
            <a:r>
              <a:rPr lang="tr-TR" dirty="0">
                <a:latin typeface="Century Gothic" panose="020B0502020202020204" pitchFamily="34" charset="0"/>
                <a:ea typeface="Times New Roman" panose="02020603050405020304" pitchFamily="18" charset="0"/>
                <a:cs typeface="Cavolini" panose="03000502040302020204" pitchFamily="66" charset="0"/>
              </a:rPr>
              <a:t>bilim insanları …………………… </a:t>
            </a:r>
            <a:r>
              <a:rPr lang="tr-TR" dirty="0" err="1">
                <a:latin typeface="Century Gothic" panose="020B0502020202020204" pitchFamily="34" charset="0"/>
                <a:ea typeface="Times New Roman" panose="02020603050405020304" pitchFamily="18" charset="0"/>
                <a:cs typeface="Cavolini" panose="03000502040302020204" pitchFamily="66" charset="0"/>
              </a:rPr>
              <a:t>dır</a:t>
            </a:r>
            <a:r>
              <a:rPr lang="tr-TR" dirty="0">
                <a:latin typeface="Century Gothic" panose="020B0502020202020204" pitchFamily="34" charset="0"/>
                <a:ea typeface="Times New Roman" panose="02020603050405020304" pitchFamily="18" charset="0"/>
                <a:cs typeface="Cavolini" panose="03000502040302020204" pitchFamily="66" charset="0"/>
              </a:rPr>
              <a:t>. Astronomlar ile astronotlar karıştırılmamalıdır.</a:t>
            </a:r>
          </a:p>
          <a:p>
            <a:pPr>
              <a:lnSpc>
                <a:spcPct val="150000"/>
              </a:lnSpc>
            </a:pPr>
            <a:r>
              <a:rPr lang="tr-TR" dirty="0">
                <a:latin typeface="Century Gothic" panose="020B0502020202020204" pitchFamily="34" charset="0"/>
                <a:ea typeface="Times New Roman" panose="02020603050405020304" pitchFamily="18" charset="0"/>
                <a:cs typeface="Cavolini" panose="03000502040302020204" pitchFamily="66" charset="0"/>
              </a:rPr>
              <a:t>………………………………… </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Uzayla ilgili araştırma ve çalışmaları uzaya giderek yapmak için eğitilmiş</a:t>
            </a:r>
            <a:r>
              <a:rPr lang="tr-TR" dirty="0">
                <a:latin typeface="Century Gothic" panose="020B0502020202020204" pitchFamily="34" charset="0"/>
                <a:ea typeface="Times New Roman" panose="02020603050405020304" pitchFamily="18" charset="0"/>
                <a:cs typeface="Cavolini" panose="03000502040302020204" pitchFamily="66" charset="0"/>
              </a:rPr>
              <a:t> kişilerdir. </a:t>
            </a:r>
          </a:p>
        </p:txBody>
      </p:sp>
      <p:sp>
        <p:nvSpPr>
          <p:cNvPr id="10" name="Metin kutusu 9">
            <a:extLst>
              <a:ext uri="{FF2B5EF4-FFF2-40B4-BE49-F238E27FC236}">
                <a16:creationId xmlns:a16="http://schemas.microsoft.com/office/drawing/2014/main" id="{A30C204A-7418-4751-91E6-6EE7A432138F}"/>
              </a:ext>
            </a:extLst>
          </p:cNvPr>
          <p:cNvSpPr txBox="1"/>
          <p:nvPr/>
        </p:nvSpPr>
        <p:spPr>
          <a:xfrm>
            <a:off x="1467081" y="2878718"/>
            <a:ext cx="3286538"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Cavolini" panose="03000502040302020204" pitchFamily="66" charset="0"/>
              </a:rPr>
              <a:t>Astronomi ( gök bilimi ) </a:t>
            </a:r>
            <a:endParaRPr lang="tr-TR" b="1" dirty="0">
              <a:solidFill>
                <a:srgbClr val="FF0000"/>
              </a:solidFill>
            </a:endParaRPr>
          </a:p>
        </p:txBody>
      </p:sp>
      <p:sp>
        <p:nvSpPr>
          <p:cNvPr id="11" name="Metin kutusu 10">
            <a:extLst>
              <a:ext uri="{FF2B5EF4-FFF2-40B4-BE49-F238E27FC236}">
                <a16:creationId xmlns:a16="http://schemas.microsoft.com/office/drawing/2014/main" id="{54DA3CD9-AAD4-4963-B153-ADC0147DCBA2}"/>
              </a:ext>
            </a:extLst>
          </p:cNvPr>
          <p:cNvSpPr txBox="1"/>
          <p:nvPr/>
        </p:nvSpPr>
        <p:spPr>
          <a:xfrm>
            <a:off x="3683665" y="3775658"/>
            <a:ext cx="1573536"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Cavolini" panose="03000502040302020204" pitchFamily="66" charset="0"/>
              </a:rPr>
              <a:t>astronomlar</a:t>
            </a:r>
            <a:endParaRPr lang="tr-TR" b="1" dirty="0">
              <a:solidFill>
                <a:srgbClr val="FF0000"/>
              </a:solidFill>
            </a:endParaRPr>
          </a:p>
        </p:txBody>
      </p:sp>
      <p:sp>
        <p:nvSpPr>
          <p:cNvPr id="12" name="Metin kutusu 11">
            <a:extLst>
              <a:ext uri="{FF2B5EF4-FFF2-40B4-BE49-F238E27FC236}">
                <a16:creationId xmlns:a16="http://schemas.microsoft.com/office/drawing/2014/main" id="{54AB3E8C-80A2-4607-90F5-F58BB078843B}"/>
              </a:ext>
            </a:extLst>
          </p:cNvPr>
          <p:cNvSpPr txBox="1"/>
          <p:nvPr/>
        </p:nvSpPr>
        <p:spPr>
          <a:xfrm>
            <a:off x="1294803" y="4186458"/>
            <a:ext cx="2748247"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Cavolini" panose="03000502040302020204" pitchFamily="66" charset="0"/>
              </a:rPr>
              <a:t>Astronotlar (kozmonot)</a:t>
            </a:r>
            <a:endParaRPr lang="tr-TR" b="1" dirty="0">
              <a:solidFill>
                <a:srgbClr val="FF0000"/>
              </a:solidFill>
            </a:endParaRPr>
          </a:p>
        </p:txBody>
      </p:sp>
    </p:spTree>
    <p:extLst>
      <p:ext uri="{BB962C8B-B14F-4D97-AF65-F5344CB8AC3E}">
        <p14:creationId xmlns:p14="http://schemas.microsoft.com/office/powerpoint/2010/main" val="228041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F126E71A-638D-45D7-B3BC-95C7526169B7}"/>
              </a:ext>
            </a:extLst>
          </p:cNvPr>
          <p:cNvSpPr txBox="1"/>
          <p:nvPr/>
        </p:nvSpPr>
        <p:spPr>
          <a:xfrm>
            <a:off x="2067339" y="1834852"/>
            <a:ext cx="7845287" cy="2948179"/>
          </a:xfrm>
          <a:prstGeom prst="rect">
            <a:avLst/>
          </a:prstGeom>
          <a:noFill/>
        </p:spPr>
        <p:txBody>
          <a:bodyPr wrap="square">
            <a:spAutoFit/>
          </a:bodyPr>
          <a:lstStyle/>
          <a:p>
            <a:pPr>
              <a:lnSpc>
                <a:spcPct val="150000"/>
              </a:lnSpc>
            </a:pP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Uzay ile ilgili ilkler;</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Dünya'nın ilk yapay uydusu ………………</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Uzaya ilk canlı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Sputnik</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-2 ile gönderildi. İçindeki canlı ……………… adında bir köpektir.</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Uzaya giden ilk insan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Vostok</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uzay aracı ile Rus………………………</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Ay'a giden ilk uzay aracı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Luna</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2</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Apollo</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11 aracıyla Ay'a ilk ayak basan insan………………………….</a:t>
            </a:r>
          </a:p>
        </p:txBody>
      </p:sp>
      <p:sp>
        <p:nvSpPr>
          <p:cNvPr id="6" name="Metin kutusu 5">
            <a:extLst>
              <a:ext uri="{FF2B5EF4-FFF2-40B4-BE49-F238E27FC236}">
                <a16:creationId xmlns:a16="http://schemas.microsoft.com/office/drawing/2014/main" id="{83A2FC05-8352-46AE-9A6F-2776B1D3BAE5}"/>
              </a:ext>
            </a:extLst>
          </p:cNvPr>
          <p:cNvSpPr txBox="1"/>
          <p:nvPr/>
        </p:nvSpPr>
        <p:spPr>
          <a:xfrm>
            <a:off x="5579165" y="2253733"/>
            <a:ext cx="1656522"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Sputnik-1</a:t>
            </a:r>
            <a:endParaRPr lang="tr-TR" b="1" dirty="0">
              <a:solidFill>
                <a:srgbClr val="FF0000"/>
              </a:solidFill>
            </a:endParaRPr>
          </a:p>
        </p:txBody>
      </p:sp>
      <p:sp>
        <p:nvSpPr>
          <p:cNvPr id="7" name="Metin kutusu 6">
            <a:extLst>
              <a:ext uri="{FF2B5EF4-FFF2-40B4-BE49-F238E27FC236}">
                <a16:creationId xmlns:a16="http://schemas.microsoft.com/office/drawing/2014/main" id="{C4E25CCE-166B-472D-AC00-D237D2900697}"/>
              </a:ext>
            </a:extLst>
          </p:cNvPr>
          <p:cNvSpPr txBox="1"/>
          <p:nvPr/>
        </p:nvSpPr>
        <p:spPr>
          <a:xfrm>
            <a:off x="8468139" y="2596561"/>
            <a:ext cx="1046922" cy="369332"/>
          </a:xfrm>
          <a:prstGeom prst="rect">
            <a:avLst/>
          </a:prstGeom>
          <a:noFill/>
        </p:spPr>
        <p:txBody>
          <a:bodyPr wrap="square">
            <a:spAutoFit/>
          </a:bodyPr>
          <a:lstStyle/>
          <a:p>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Layka</a:t>
            </a:r>
            <a:endParaRPr lang="tr-TR" b="1" dirty="0">
              <a:solidFill>
                <a:srgbClr val="FF0000"/>
              </a:solidFill>
            </a:endParaRPr>
          </a:p>
        </p:txBody>
      </p:sp>
      <p:sp>
        <p:nvSpPr>
          <p:cNvPr id="8" name="Metin kutusu 7">
            <a:extLst>
              <a:ext uri="{FF2B5EF4-FFF2-40B4-BE49-F238E27FC236}">
                <a16:creationId xmlns:a16="http://schemas.microsoft.com/office/drawing/2014/main" id="{6EB3CC8D-8ED8-4BBC-8DE2-735B2D35F017}"/>
              </a:ext>
            </a:extLst>
          </p:cNvPr>
          <p:cNvSpPr txBox="1"/>
          <p:nvPr/>
        </p:nvSpPr>
        <p:spPr>
          <a:xfrm>
            <a:off x="7699513" y="3505130"/>
            <a:ext cx="2213113" cy="369332"/>
          </a:xfrm>
          <a:prstGeom prst="rect">
            <a:avLst/>
          </a:prstGeom>
          <a:noFill/>
        </p:spPr>
        <p:txBody>
          <a:bodyPr wrap="square">
            <a:spAutoFit/>
          </a:bodyPr>
          <a:lstStyle/>
          <a:p>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Yuri</a:t>
            </a:r>
            <a:r>
              <a:rPr lang="tr-TR" sz="1800" b="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Gagarin’dir</a:t>
            </a:r>
            <a:endParaRPr lang="tr-TR" b="1" dirty="0">
              <a:solidFill>
                <a:srgbClr val="FF0000"/>
              </a:solidFill>
            </a:endParaRPr>
          </a:p>
        </p:txBody>
      </p:sp>
      <p:sp>
        <p:nvSpPr>
          <p:cNvPr id="10" name="Metin kutusu 9">
            <a:extLst>
              <a:ext uri="{FF2B5EF4-FFF2-40B4-BE49-F238E27FC236}">
                <a16:creationId xmlns:a16="http://schemas.microsoft.com/office/drawing/2014/main" id="{5C122541-E448-43E2-A19F-312B96667343}"/>
              </a:ext>
            </a:extLst>
          </p:cNvPr>
          <p:cNvSpPr txBox="1"/>
          <p:nvPr/>
        </p:nvSpPr>
        <p:spPr>
          <a:xfrm>
            <a:off x="7487477" y="4306595"/>
            <a:ext cx="2213113" cy="369332"/>
          </a:xfrm>
          <a:prstGeom prst="rect">
            <a:avLst/>
          </a:prstGeom>
          <a:noFill/>
        </p:spPr>
        <p:txBody>
          <a:bodyPr wrap="square">
            <a:spAutoFit/>
          </a:bodyPr>
          <a:lstStyle/>
          <a:p>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Neil</a:t>
            </a:r>
            <a:r>
              <a:rPr lang="tr-TR" sz="1800" b="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Amstrong’tur</a:t>
            </a:r>
            <a:endParaRPr lang="tr-TR" b="1" dirty="0">
              <a:solidFill>
                <a:srgbClr val="FF0000"/>
              </a:solidFill>
            </a:endParaRPr>
          </a:p>
        </p:txBody>
      </p:sp>
      <p:pic>
        <p:nvPicPr>
          <p:cNvPr id="1026" name="Picture 2" descr="The speech Nixon would have given if Neil Armstrong and Buzz Aldrin had  died on the moon - Vox">
            <a:extLst>
              <a:ext uri="{FF2B5EF4-FFF2-40B4-BE49-F238E27FC236}">
                <a16:creationId xmlns:a16="http://schemas.microsoft.com/office/drawing/2014/main" id="{12B5B0A5-12C7-4EFD-891B-B61FE3F8A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746" y="4877100"/>
            <a:ext cx="2603149" cy="17354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Uzaya gönderilen ilk kozmonot köpek Laika&amp;#39;nın trajik öyküsü – I Kiss You">
            <a:extLst>
              <a:ext uri="{FF2B5EF4-FFF2-40B4-BE49-F238E27FC236}">
                <a16:creationId xmlns:a16="http://schemas.microsoft.com/office/drawing/2014/main" id="{A9B5B95E-EB2A-467B-A59E-BE825D88D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200226"/>
            <a:ext cx="2757675" cy="1836612"/>
          </a:xfrm>
          <a:prstGeom prst="round2DiagRect">
            <a:avLst>
              <a:gd name="adj1" fmla="val 16667"/>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Uzaya ilk adımın 60. yılı">
            <a:extLst>
              <a:ext uri="{FF2B5EF4-FFF2-40B4-BE49-F238E27FC236}">
                <a16:creationId xmlns:a16="http://schemas.microsoft.com/office/drawing/2014/main" id="{3F06A91E-AF3B-479A-A8CE-FBB783A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43" y="138070"/>
            <a:ext cx="2379816" cy="16967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6" name="Rectangle 1128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onsequences of Light Pollution - MozartCultures - General">
            <a:extLst>
              <a:ext uri="{FF2B5EF4-FFF2-40B4-BE49-F238E27FC236}">
                <a16:creationId xmlns:a16="http://schemas.microsoft.com/office/drawing/2014/main" id="{816E4C1E-141E-494A-A442-7F55203CA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04" t="7474" r="5771"/>
          <a:stretch/>
        </p:blipFill>
        <p:spPr bwMode="auto">
          <a:xfrm>
            <a:off x="1" y="0"/>
            <a:ext cx="911281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88" name="Rectangle 1128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7D7D1E49-4F2E-4F9C-BCDA-EE79D2A27DB4}"/>
              </a:ext>
            </a:extLst>
          </p:cNvPr>
          <p:cNvSpPr txBox="1"/>
          <p:nvPr/>
        </p:nvSpPr>
        <p:spPr>
          <a:xfrm>
            <a:off x="8672945" y="512616"/>
            <a:ext cx="3271697" cy="6137565"/>
          </a:xfrm>
          <a:prstGeom prst="rect">
            <a:avLst/>
          </a:prstGeom>
        </p:spPr>
        <p:txBody>
          <a:bodyPr vert="horz" lIns="91440" tIns="45720" rIns="91440" bIns="45720" rtlCol="0">
            <a:normAutofit fontScale="92500"/>
          </a:bodyPr>
          <a:lstStyle/>
          <a:p>
            <a:pPr>
              <a:lnSpc>
                <a:spcPct val="160000"/>
              </a:lnSpc>
              <a:spcAft>
                <a:spcPts val="600"/>
              </a:spcAft>
            </a:pPr>
            <a:r>
              <a:rPr lang="en-US" sz="2000" b="1" dirty="0">
                <a:effectLst/>
              </a:rPr>
              <a:t>IŞIK KİRLİLİĞİ</a:t>
            </a:r>
          </a:p>
          <a:p>
            <a:pPr indent="-228600">
              <a:lnSpc>
                <a:spcPct val="160000"/>
              </a:lnSpc>
              <a:spcAft>
                <a:spcPts val="600"/>
              </a:spcAft>
              <a:buFont typeface="Arial" panose="020B0604020202020204" pitchFamily="34" charset="0"/>
              <a:buChar char="•"/>
            </a:pPr>
            <a:r>
              <a:rPr lang="en-US" sz="2000" dirty="0" err="1">
                <a:effectLst/>
              </a:rPr>
              <a:t>Işığın</a:t>
            </a:r>
            <a:r>
              <a:rPr lang="en-US" sz="2000" dirty="0">
                <a:effectLst/>
              </a:rPr>
              <a:t>; </a:t>
            </a:r>
            <a:r>
              <a:rPr lang="en-US" sz="2000" dirty="0" err="1">
                <a:effectLst/>
              </a:rPr>
              <a:t>yanlış</a:t>
            </a:r>
            <a:r>
              <a:rPr lang="en-US" sz="2000" dirty="0">
                <a:effectLst/>
              </a:rPr>
              <a:t> </a:t>
            </a:r>
            <a:r>
              <a:rPr lang="en-US" sz="2000" dirty="0" err="1">
                <a:effectLst/>
              </a:rPr>
              <a:t>yerde</a:t>
            </a:r>
            <a:r>
              <a:rPr lang="en-US" sz="2000" dirty="0">
                <a:effectLst/>
              </a:rPr>
              <a:t>, </a:t>
            </a:r>
            <a:r>
              <a:rPr lang="en-US" sz="2000" dirty="0" err="1">
                <a:effectLst/>
              </a:rPr>
              <a:t>yanlış</a:t>
            </a:r>
            <a:r>
              <a:rPr lang="en-US" sz="2000" dirty="0">
                <a:effectLst/>
              </a:rPr>
              <a:t> </a:t>
            </a:r>
            <a:r>
              <a:rPr lang="en-US" sz="2000" dirty="0" err="1">
                <a:effectLst/>
              </a:rPr>
              <a:t>miktarda</a:t>
            </a:r>
            <a:r>
              <a:rPr lang="en-US" sz="2000" dirty="0">
                <a:effectLst/>
              </a:rPr>
              <a:t>, </a:t>
            </a:r>
            <a:r>
              <a:rPr lang="en-US" sz="2000" dirty="0" err="1">
                <a:effectLst/>
              </a:rPr>
              <a:t>yanlış</a:t>
            </a:r>
            <a:r>
              <a:rPr lang="en-US" sz="2000" dirty="0">
                <a:effectLst/>
              </a:rPr>
              <a:t> </a:t>
            </a:r>
            <a:r>
              <a:rPr lang="en-US" sz="2000" dirty="0" err="1">
                <a:effectLst/>
              </a:rPr>
              <a:t>yönde</a:t>
            </a:r>
            <a:r>
              <a:rPr lang="en-US" sz="2000" dirty="0">
                <a:effectLst/>
              </a:rPr>
              <a:t> ve </a:t>
            </a:r>
            <a:r>
              <a:rPr lang="en-US" sz="2000" dirty="0" err="1">
                <a:effectLst/>
              </a:rPr>
              <a:t>yanlış</a:t>
            </a:r>
            <a:r>
              <a:rPr lang="en-US" sz="2000" dirty="0">
                <a:effectLst/>
              </a:rPr>
              <a:t> </a:t>
            </a:r>
            <a:r>
              <a:rPr lang="en-US" sz="2000" dirty="0" err="1">
                <a:effectLst/>
              </a:rPr>
              <a:t>zamanda</a:t>
            </a:r>
            <a:r>
              <a:rPr lang="en-US" sz="2000" dirty="0">
                <a:effectLst/>
              </a:rPr>
              <a:t> </a:t>
            </a:r>
            <a:r>
              <a:rPr lang="en-US" sz="2000" dirty="0" err="1">
                <a:effectLst/>
              </a:rPr>
              <a:t>kullanıl­masına</a:t>
            </a:r>
            <a:r>
              <a:rPr lang="en-US" sz="2000" dirty="0">
                <a:effectLst/>
              </a:rPr>
              <a:t> </a:t>
            </a:r>
            <a:r>
              <a:rPr lang="en-US" sz="2000" b="1" dirty="0" err="1">
                <a:effectLst/>
              </a:rPr>
              <a:t>ışık</a:t>
            </a:r>
            <a:r>
              <a:rPr lang="en-US" sz="2000" b="1" dirty="0">
                <a:effectLst/>
              </a:rPr>
              <a:t> </a:t>
            </a:r>
            <a:r>
              <a:rPr lang="en-US" sz="2000" b="1" dirty="0" err="1">
                <a:effectLst/>
              </a:rPr>
              <a:t>kirliliği</a:t>
            </a:r>
            <a:r>
              <a:rPr lang="en-US" sz="2000" b="1" dirty="0">
                <a:effectLst/>
              </a:rPr>
              <a:t> </a:t>
            </a:r>
            <a:r>
              <a:rPr lang="en-US" sz="2000" dirty="0">
                <a:effectLst/>
              </a:rPr>
              <a:t>denir.</a:t>
            </a:r>
          </a:p>
          <a:p>
            <a:pPr indent="-228600">
              <a:lnSpc>
                <a:spcPct val="160000"/>
              </a:lnSpc>
              <a:spcAft>
                <a:spcPts val="600"/>
              </a:spcAft>
              <a:buFont typeface="Arial" panose="020B0604020202020204" pitchFamily="34" charset="0"/>
              <a:buChar char="•"/>
            </a:pPr>
            <a:r>
              <a:rPr lang="en-US" sz="2000" dirty="0" err="1">
                <a:effectLst/>
              </a:rPr>
              <a:t>Işık</a:t>
            </a:r>
            <a:r>
              <a:rPr lang="en-US" sz="2000" dirty="0">
                <a:effectLst/>
              </a:rPr>
              <a:t> </a:t>
            </a:r>
            <a:r>
              <a:rPr lang="en-US" sz="2000" dirty="0" err="1">
                <a:effectLst/>
              </a:rPr>
              <a:t>kirliliği</a:t>
            </a:r>
            <a:r>
              <a:rPr lang="en-US" sz="2000" dirty="0">
                <a:effectLst/>
              </a:rPr>
              <a:t> , gök </a:t>
            </a:r>
            <a:r>
              <a:rPr lang="en-US" sz="2000" dirty="0" err="1">
                <a:effectLst/>
              </a:rPr>
              <a:t>bilimcilerinin</a:t>
            </a:r>
            <a:r>
              <a:rPr lang="en-US" sz="2000" dirty="0">
                <a:effectLst/>
              </a:rPr>
              <a:t> </a:t>
            </a:r>
            <a:r>
              <a:rPr lang="en-US" sz="2000" dirty="0" err="1">
                <a:effectLst/>
              </a:rPr>
              <a:t>teleskoplarla</a:t>
            </a:r>
            <a:r>
              <a:rPr lang="en-US" sz="2000" dirty="0">
                <a:effectLst/>
              </a:rPr>
              <a:t> gök </a:t>
            </a:r>
            <a:r>
              <a:rPr lang="en-US" sz="2000" dirty="0" err="1">
                <a:effectLst/>
              </a:rPr>
              <a:t>cisimlerini</a:t>
            </a:r>
            <a:r>
              <a:rPr lang="en-US" sz="2000" dirty="0">
                <a:effectLst/>
              </a:rPr>
              <a:t> </a:t>
            </a:r>
            <a:r>
              <a:rPr lang="en-US" sz="2000" dirty="0" err="1">
                <a:effectLst/>
              </a:rPr>
              <a:t>izlemelerini</a:t>
            </a:r>
            <a:r>
              <a:rPr lang="en-US" sz="2000" dirty="0">
                <a:effectLst/>
              </a:rPr>
              <a:t> </a:t>
            </a:r>
            <a:r>
              <a:rPr lang="en-US" sz="2000" dirty="0" err="1">
                <a:effectLst/>
              </a:rPr>
              <a:t>engeller</a:t>
            </a:r>
            <a:r>
              <a:rPr lang="en-US" sz="2000" dirty="0">
                <a:effectLst/>
              </a:rPr>
              <a:t>.</a:t>
            </a:r>
          </a:p>
          <a:p>
            <a:pPr indent="-228600">
              <a:lnSpc>
                <a:spcPct val="160000"/>
              </a:lnSpc>
              <a:spcAft>
                <a:spcPts val="600"/>
              </a:spcAft>
              <a:buFont typeface="Arial" panose="020B0604020202020204" pitchFamily="34" charset="0"/>
              <a:buChar char="•"/>
            </a:pPr>
            <a:r>
              <a:rPr lang="en-US" sz="2000" dirty="0">
                <a:effectLst/>
              </a:rPr>
              <a:t>Gök </a:t>
            </a:r>
            <a:r>
              <a:rPr lang="en-US" sz="2000" dirty="0" err="1">
                <a:effectLst/>
              </a:rPr>
              <a:t>cisimlerinden</a:t>
            </a:r>
            <a:r>
              <a:rPr lang="en-US" sz="2000" dirty="0">
                <a:effectLst/>
              </a:rPr>
              <a:t> gelen </a:t>
            </a:r>
            <a:r>
              <a:rPr lang="en-US" sz="2000" dirty="0" err="1">
                <a:effectLst/>
              </a:rPr>
              <a:t>ışığın</a:t>
            </a:r>
            <a:r>
              <a:rPr lang="en-US" sz="2000" dirty="0">
                <a:effectLst/>
              </a:rPr>
              <a:t> </a:t>
            </a:r>
            <a:r>
              <a:rPr lang="en-US" sz="2000" dirty="0" err="1">
                <a:effectLst/>
              </a:rPr>
              <a:t>şehir</a:t>
            </a:r>
            <a:r>
              <a:rPr lang="en-US" sz="2000" dirty="0">
                <a:effectLst/>
              </a:rPr>
              <a:t> </a:t>
            </a:r>
            <a:r>
              <a:rPr lang="en-US" sz="2000" dirty="0" err="1">
                <a:effectLst/>
              </a:rPr>
              <a:t>ışıklarında</a:t>
            </a:r>
            <a:r>
              <a:rPr lang="en-US" sz="2000" dirty="0">
                <a:effectLst/>
              </a:rPr>
              <a:t> </a:t>
            </a:r>
            <a:r>
              <a:rPr lang="en-US" sz="2000" dirty="0" err="1">
                <a:effectLst/>
              </a:rPr>
              <a:t>kaybolması</a:t>
            </a:r>
            <a:r>
              <a:rPr lang="en-US" sz="2000" dirty="0">
                <a:effectLst/>
              </a:rPr>
              <a:t> </a:t>
            </a:r>
            <a:r>
              <a:rPr lang="en-US" sz="2000" dirty="0" err="1">
                <a:effectLst/>
              </a:rPr>
              <a:t>uzay</a:t>
            </a:r>
            <a:r>
              <a:rPr lang="en-US" sz="2000" dirty="0">
                <a:effectLst/>
              </a:rPr>
              <a:t> </a:t>
            </a:r>
            <a:r>
              <a:rPr lang="en-US" sz="2000" dirty="0" err="1">
                <a:effectLst/>
              </a:rPr>
              <a:t>ile</a:t>
            </a:r>
            <a:r>
              <a:rPr lang="en-US" sz="2000" dirty="0">
                <a:effectLst/>
              </a:rPr>
              <a:t> </a:t>
            </a:r>
            <a:r>
              <a:rPr lang="en-US" sz="2000" dirty="0" err="1">
                <a:effectLst/>
              </a:rPr>
              <a:t>ilgili</a:t>
            </a:r>
            <a:r>
              <a:rPr lang="en-US" sz="2000" dirty="0">
                <a:effectLst/>
              </a:rPr>
              <a:t> </a:t>
            </a:r>
            <a:r>
              <a:rPr lang="en-US" sz="2000" dirty="0" err="1">
                <a:effectLst/>
              </a:rPr>
              <a:t>araştırmaları</a:t>
            </a:r>
            <a:r>
              <a:rPr lang="en-US" sz="2000" dirty="0">
                <a:effectLst/>
              </a:rPr>
              <a:t> </a:t>
            </a:r>
            <a:r>
              <a:rPr lang="en-US" sz="2000" dirty="0" err="1">
                <a:effectLst/>
              </a:rPr>
              <a:t>engeller</a:t>
            </a:r>
            <a:r>
              <a:rPr lang="en-US" sz="2000" dirty="0">
                <a:effectLst/>
              </a:rPr>
              <a:t>.</a:t>
            </a: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74937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hlinkClick r:id="rId2"/>
            <a:extLst>
              <a:ext uri="{FF2B5EF4-FFF2-40B4-BE49-F238E27FC236}">
                <a16:creationId xmlns:a16="http://schemas.microsoft.com/office/drawing/2014/main" id="{1C3CA225-3326-43A9-93DA-B802536E19A6}"/>
              </a:ext>
            </a:extLst>
          </p:cNvPr>
          <p:cNvPicPr>
            <a:picLocks noChangeAspect="1"/>
          </p:cNvPicPr>
          <p:nvPr/>
        </p:nvPicPr>
        <p:blipFill>
          <a:blip r:embed="rId3"/>
          <a:stretch>
            <a:fillRect/>
          </a:stretch>
        </p:blipFill>
        <p:spPr>
          <a:xfrm>
            <a:off x="119062" y="325093"/>
            <a:ext cx="11953875" cy="5200650"/>
          </a:xfrm>
          <a:prstGeom prst="rect">
            <a:avLst/>
          </a:prstGeom>
        </p:spPr>
      </p:pic>
      <p:sp>
        <p:nvSpPr>
          <p:cNvPr id="5" name="Metin kutusu 4">
            <a:extLst>
              <a:ext uri="{FF2B5EF4-FFF2-40B4-BE49-F238E27FC236}">
                <a16:creationId xmlns:a16="http://schemas.microsoft.com/office/drawing/2014/main" id="{F2A132E7-C461-43B6-8C23-41278F593074}"/>
              </a:ext>
            </a:extLst>
          </p:cNvPr>
          <p:cNvSpPr txBox="1"/>
          <p:nvPr/>
        </p:nvSpPr>
        <p:spPr>
          <a:xfrm>
            <a:off x="477078" y="5609577"/>
            <a:ext cx="10601740" cy="923330"/>
          </a:xfrm>
          <a:prstGeom prst="rect">
            <a:avLst/>
          </a:prstGeom>
          <a:noFill/>
        </p:spPr>
        <p:txBody>
          <a:bodyPr wrap="square">
            <a:spAutoFit/>
          </a:bodyPr>
          <a:lstStyle/>
          <a:p>
            <a:r>
              <a:rPr lang="tr-TR" dirty="0"/>
              <a:t>Simülasyona ulaşmak için resmin üstüne tıklamanız yeterlidir.</a:t>
            </a:r>
          </a:p>
          <a:p>
            <a:r>
              <a:rPr lang="tr-TR" dirty="0"/>
              <a:t>Simülasyonda alt evin önüne aralıklar ile ikişer tıklama yaptığınızda sokak lambaları çıkıyor. Lambaların üstüne tek tek tıklayarak ışıkların doğru açılarını keşfedebilirsiniz</a:t>
            </a:r>
          </a:p>
        </p:txBody>
      </p:sp>
    </p:spTree>
    <p:extLst>
      <p:ext uri="{BB962C8B-B14F-4D97-AF65-F5344CB8AC3E}">
        <p14:creationId xmlns:p14="http://schemas.microsoft.com/office/powerpoint/2010/main" val="1459329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Çevrimiçi Medya 3" title="2 Dakikada Bilim - Işık kirliliği nedir">
            <a:hlinkClick r:id="" action="ppaction://media"/>
            <a:extLst>
              <a:ext uri="{FF2B5EF4-FFF2-40B4-BE49-F238E27FC236}">
                <a16:creationId xmlns:a16="http://schemas.microsoft.com/office/drawing/2014/main" id="{84D211AF-E699-4945-A1E1-FCEDFA57C3EE}"/>
              </a:ext>
            </a:extLst>
          </p:cNvPr>
          <p:cNvPicPr>
            <a:picLocks noRot="1" noChangeAspect="1"/>
          </p:cNvPicPr>
          <p:nvPr>
            <a:videoFile r:link="rId1"/>
          </p:nvPr>
        </p:nvPicPr>
        <p:blipFill>
          <a:blip r:embed="rId3"/>
          <a:stretch>
            <a:fillRect/>
          </a:stretch>
        </p:blipFill>
        <p:spPr>
          <a:xfrm>
            <a:off x="2152136" y="1093763"/>
            <a:ext cx="7887727" cy="4456564"/>
          </a:xfrm>
          <a:prstGeom prst="rect">
            <a:avLst/>
          </a:prstGeom>
        </p:spPr>
      </p:pic>
      <p:grpSp>
        <p:nvGrpSpPr>
          <p:cNvPr id="19" name="Group 10">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2" name="Group 11">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6" name="Freeform: Shape 15">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2">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4" name="Freeform: Shape 13">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4">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4">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3" name="Metin kutusu 2">
            <a:extLst>
              <a:ext uri="{FF2B5EF4-FFF2-40B4-BE49-F238E27FC236}">
                <a16:creationId xmlns:a16="http://schemas.microsoft.com/office/drawing/2014/main" id="{6D5F41AE-25BF-4769-8248-E2CD62E8D66A}"/>
              </a:ext>
            </a:extLst>
          </p:cNvPr>
          <p:cNvSpPr txBox="1"/>
          <p:nvPr/>
        </p:nvSpPr>
        <p:spPr>
          <a:xfrm>
            <a:off x="1104670" y="-18482"/>
            <a:ext cx="10795783" cy="10937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0" i="0" kern="1200" dirty="0">
                <a:solidFill>
                  <a:schemeClr val="bg1"/>
                </a:solidFill>
                <a:effectLst/>
                <a:latin typeface="+mj-lt"/>
                <a:ea typeface="+mj-ea"/>
                <a:cs typeface="+mj-cs"/>
              </a:rPr>
              <a:t>2 </a:t>
            </a:r>
            <a:r>
              <a:rPr lang="en-US" sz="5600" b="0" i="0" kern="1200" dirty="0" err="1">
                <a:solidFill>
                  <a:schemeClr val="bg1"/>
                </a:solidFill>
                <a:effectLst/>
                <a:latin typeface="+mj-lt"/>
                <a:ea typeface="+mj-ea"/>
                <a:cs typeface="+mj-cs"/>
              </a:rPr>
              <a:t>Dakikada</a:t>
            </a:r>
            <a:r>
              <a:rPr lang="en-US" sz="5600" b="0" i="0" kern="1200" dirty="0">
                <a:solidFill>
                  <a:schemeClr val="bg1"/>
                </a:solidFill>
                <a:effectLst/>
                <a:latin typeface="+mj-lt"/>
                <a:ea typeface="+mj-ea"/>
                <a:cs typeface="+mj-cs"/>
              </a:rPr>
              <a:t> Bilim - </a:t>
            </a:r>
            <a:r>
              <a:rPr lang="en-US" sz="5600" b="0" i="0" kern="1200" dirty="0" err="1">
                <a:solidFill>
                  <a:schemeClr val="bg1"/>
                </a:solidFill>
                <a:effectLst/>
                <a:latin typeface="+mj-lt"/>
                <a:ea typeface="+mj-ea"/>
                <a:cs typeface="+mj-cs"/>
              </a:rPr>
              <a:t>Işık</a:t>
            </a:r>
            <a:r>
              <a:rPr lang="en-US" sz="5600" b="0" i="0" kern="1200" dirty="0">
                <a:solidFill>
                  <a:schemeClr val="bg1"/>
                </a:solidFill>
                <a:effectLst/>
                <a:latin typeface="+mj-lt"/>
                <a:ea typeface="+mj-ea"/>
                <a:cs typeface="+mj-cs"/>
              </a:rPr>
              <a:t> </a:t>
            </a:r>
            <a:r>
              <a:rPr lang="en-US" sz="5600" b="0" i="0" kern="1200" dirty="0" err="1">
                <a:solidFill>
                  <a:schemeClr val="bg1"/>
                </a:solidFill>
                <a:effectLst/>
                <a:latin typeface="+mj-lt"/>
                <a:ea typeface="+mj-ea"/>
                <a:cs typeface="+mj-cs"/>
              </a:rPr>
              <a:t>kirliliği</a:t>
            </a:r>
            <a:r>
              <a:rPr lang="en-US" sz="5600" b="0" i="0" kern="1200" dirty="0">
                <a:solidFill>
                  <a:schemeClr val="bg1"/>
                </a:solidFill>
                <a:effectLst/>
                <a:latin typeface="+mj-lt"/>
                <a:ea typeface="+mj-ea"/>
                <a:cs typeface="+mj-cs"/>
              </a:rPr>
              <a:t> </a:t>
            </a:r>
            <a:r>
              <a:rPr lang="en-US" sz="5600" b="0" i="0" kern="1200" dirty="0" err="1">
                <a:solidFill>
                  <a:schemeClr val="bg1"/>
                </a:solidFill>
                <a:effectLst/>
                <a:latin typeface="+mj-lt"/>
                <a:ea typeface="+mj-ea"/>
                <a:cs typeface="+mj-cs"/>
              </a:rPr>
              <a:t>nedir</a:t>
            </a:r>
            <a:r>
              <a:rPr lang="tr-TR" sz="5600" b="0" i="0" kern="1200" dirty="0">
                <a:solidFill>
                  <a:schemeClr val="bg1"/>
                </a:solidFill>
                <a:effectLst/>
                <a:latin typeface="+mj-lt"/>
                <a:ea typeface="+mj-ea"/>
                <a:cs typeface="+mj-cs"/>
              </a:rPr>
              <a:t> ?</a:t>
            </a:r>
            <a:endParaRPr lang="en-US" sz="5600" b="0" i="0" kern="1200" dirty="0">
              <a:solidFill>
                <a:schemeClr val="bg1"/>
              </a:solidFill>
              <a:effectLst/>
              <a:latin typeface="+mj-lt"/>
              <a:ea typeface="+mj-ea"/>
              <a:cs typeface="+mj-cs"/>
            </a:endParaRPr>
          </a:p>
        </p:txBody>
      </p:sp>
      <p:sp>
        <p:nvSpPr>
          <p:cNvPr id="22" name="Metin kutusu 21">
            <a:extLst>
              <a:ext uri="{FF2B5EF4-FFF2-40B4-BE49-F238E27FC236}">
                <a16:creationId xmlns:a16="http://schemas.microsoft.com/office/drawing/2014/main" id="{D35AEC17-2353-40CE-A446-162D3D3176D3}"/>
              </a:ext>
            </a:extLst>
          </p:cNvPr>
          <p:cNvSpPr txBox="1"/>
          <p:nvPr/>
        </p:nvSpPr>
        <p:spPr>
          <a:xfrm>
            <a:off x="3445616" y="6317327"/>
            <a:ext cx="6365630" cy="369332"/>
          </a:xfrm>
          <a:prstGeom prst="rect">
            <a:avLst/>
          </a:prstGeom>
          <a:noFill/>
        </p:spPr>
        <p:txBody>
          <a:bodyPr wrap="square">
            <a:spAutoFit/>
          </a:bodyPr>
          <a:lstStyle/>
          <a:p>
            <a:r>
              <a:rPr lang="tr-TR" b="1" dirty="0">
                <a:solidFill>
                  <a:schemeClr val="accent4"/>
                </a:solidFill>
                <a:hlinkClick r:id="rId5">
                  <a:extLst>
                    <a:ext uri="{A12FA001-AC4F-418D-AE19-62706E023703}">
                      <ahyp:hlinkClr xmlns:ahyp="http://schemas.microsoft.com/office/drawing/2018/hyperlinkcolor" val="tx"/>
                    </a:ext>
                  </a:extLst>
                </a:hlinkClick>
              </a:rPr>
              <a:t>https://www.youtube.com/watch?v=SWBzbv_xRvs</a:t>
            </a:r>
            <a:endParaRPr lang="tr-TR" b="1" dirty="0">
              <a:solidFill>
                <a:schemeClr val="accent4"/>
              </a:solidFill>
            </a:endParaRPr>
          </a:p>
        </p:txBody>
      </p:sp>
    </p:spTree>
    <p:extLst>
      <p:ext uri="{BB962C8B-B14F-4D97-AF65-F5344CB8AC3E}">
        <p14:creationId xmlns:p14="http://schemas.microsoft.com/office/powerpoint/2010/main" val="25978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Iranian National Observatory inaugurated - Tehran Times">
            <a:extLst>
              <a:ext uri="{FF2B5EF4-FFF2-40B4-BE49-F238E27FC236}">
                <a16:creationId xmlns:a16="http://schemas.microsoft.com/office/drawing/2014/main" id="{BA362FA9-6A73-4B5C-A14C-637E0C869A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1" r="8084" b="-1"/>
          <a:stretch/>
        </p:blipFill>
        <p:spPr bwMode="auto">
          <a:xfrm>
            <a:off x="-492368"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D2AA9014-C76E-4D16-91C3-91CDBB3B9F2B}"/>
              </a:ext>
            </a:extLst>
          </p:cNvPr>
          <p:cNvSpPr txBox="1"/>
          <p:nvPr/>
        </p:nvSpPr>
        <p:spPr>
          <a:xfrm>
            <a:off x="7883236" y="691958"/>
            <a:ext cx="4008180" cy="5909677"/>
          </a:xfrm>
          <a:prstGeom prst="rect">
            <a:avLst/>
          </a:prstGeom>
        </p:spPr>
        <p:txBody>
          <a:bodyPr vert="horz" lIns="91440" tIns="45720" rIns="91440" bIns="45720" rtlCol="0">
            <a:normAutofit/>
          </a:bodyPr>
          <a:lstStyle/>
          <a:p>
            <a:pPr>
              <a:lnSpc>
                <a:spcPct val="150000"/>
              </a:lnSpc>
              <a:spcAft>
                <a:spcPts val="600"/>
              </a:spcAft>
            </a:pPr>
            <a:r>
              <a:rPr lang="en-US" b="1" dirty="0">
                <a:effectLst/>
                <a:latin typeface="Century Gothic" panose="020B0502020202020204" pitchFamily="34" charset="0"/>
              </a:rPr>
              <a:t>RASATHANE</a:t>
            </a:r>
          </a:p>
          <a:p>
            <a:pPr indent="-228600">
              <a:lnSpc>
                <a:spcPct val="150000"/>
              </a:lnSpc>
              <a:spcAft>
                <a:spcPts val="600"/>
              </a:spcAft>
              <a:buFont typeface="Arial" panose="020B0604020202020204" pitchFamily="34" charset="0"/>
              <a:buChar char="•"/>
            </a:pPr>
            <a:r>
              <a:rPr lang="en-US" dirty="0" err="1">
                <a:effectLst/>
                <a:latin typeface="Century Gothic" panose="020B0502020202020204" pitchFamily="34" charset="0"/>
              </a:rPr>
              <a:t>Astronomların</a:t>
            </a:r>
            <a:r>
              <a:rPr lang="en-US" dirty="0">
                <a:effectLst/>
                <a:latin typeface="Century Gothic" panose="020B0502020202020204" pitchFamily="34" charset="0"/>
              </a:rPr>
              <a:t> </a:t>
            </a:r>
            <a:r>
              <a:rPr lang="en-US" dirty="0" err="1">
                <a:effectLst/>
                <a:latin typeface="Century Gothic" panose="020B0502020202020204" pitchFamily="34" charset="0"/>
              </a:rPr>
              <a:t>gökyüzü</a:t>
            </a:r>
            <a:r>
              <a:rPr lang="en-US" dirty="0">
                <a:effectLst/>
                <a:latin typeface="Century Gothic" panose="020B0502020202020204" pitchFamily="34" charset="0"/>
              </a:rPr>
              <a:t> </a:t>
            </a:r>
            <a:r>
              <a:rPr lang="en-US" dirty="0" err="1">
                <a:effectLst/>
                <a:latin typeface="Century Gothic" panose="020B0502020202020204" pitchFamily="34" charset="0"/>
              </a:rPr>
              <a:t>ile</a:t>
            </a:r>
            <a:r>
              <a:rPr lang="en-US" dirty="0">
                <a:effectLst/>
                <a:latin typeface="Century Gothic" panose="020B0502020202020204" pitchFamily="34" charset="0"/>
              </a:rPr>
              <a:t> </a:t>
            </a:r>
            <a:r>
              <a:rPr lang="en-US" dirty="0" err="1">
                <a:effectLst/>
                <a:latin typeface="Century Gothic" panose="020B0502020202020204" pitchFamily="34" charset="0"/>
              </a:rPr>
              <a:t>ilgili</a:t>
            </a:r>
            <a:r>
              <a:rPr lang="en-US" dirty="0">
                <a:effectLst/>
                <a:latin typeface="Century Gothic" panose="020B0502020202020204" pitchFamily="34" charset="0"/>
              </a:rPr>
              <a:t> </a:t>
            </a:r>
            <a:r>
              <a:rPr lang="en-US" dirty="0" err="1">
                <a:effectLst/>
                <a:latin typeface="Century Gothic" panose="020B0502020202020204" pitchFamily="34" charset="0"/>
              </a:rPr>
              <a:t>araştırma</a:t>
            </a:r>
            <a:r>
              <a:rPr lang="en-US" dirty="0">
                <a:effectLst/>
                <a:latin typeface="Century Gothic" panose="020B0502020202020204" pitchFamily="34" charset="0"/>
              </a:rPr>
              <a:t> ve </a:t>
            </a:r>
            <a:r>
              <a:rPr lang="en-US" dirty="0" err="1">
                <a:effectLst/>
                <a:latin typeface="Century Gothic" panose="020B0502020202020204" pitchFamily="34" charset="0"/>
              </a:rPr>
              <a:t>çalışmalarını</a:t>
            </a:r>
            <a:r>
              <a:rPr lang="en-US" dirty="0">
                <a:effectLst/>
                <a:latin typeface="Century Gothic" panose="020B0502020202020204" pitchFamily="34" charset="0"/>
              </a:rPr>
              <a:t> </a:t>
            </a:r>
            <a:r>
              <a:rPr lang="en-US" dirty="0" err="1">
                <a:effectLst/>
                <a:latin typeface="Century Gothic" panose="020B0502020202020204" pitchFamily="34" charset="0"/>
              </a:rPr>
              <a:t>yürüttükleri</a:t>
            </a:r>
            <a:r>
              <a:rPr lang="en-US" dirty="0">
                <a:effectLst/>
                <a:latin typeface="Century Gothic" panose="020B0502020202020204" pitchFamily="34" charset="0"/>
              </a:rPr>
              <a:t> </a:t>
            </a:r>
            <a:r>
              <a:rPr lang="en-US" dirty="0" err="1">
                <a:effectLst/>
                <a:latin typeface="Century Gothic" panose="020B0502020202020204" pitchFamily="34" charset="0"/>
              </a:rPr>
              <a:t>yerlere</a:t>
            </a:r>
            <a:r>
              <a:rPr lang="en-US" dirty="0">
                <a:effectLst/>
                <a:latin typeface="Century Gothic" panose="020B0502020202020204" pitchFamily="34" charset="0"/>
              </a:rPr>
              <a:t> </a:t>
            </a:r>
            <a:r>
              <a:rPr lang="en-US" b="1" dirty="0" err="1">
                <a:effectLst/>
                <a:latin typeface="Century Gothic" panose="020B0502020202020204" pitchFamily="34" charset="0"/>
              </a:rPr>
              <a:t>rasathane</a:t>
            </a:r>
            <a:r>
              <a:rPr lang="en-US" b="1" dirty="0">
                <a:effectLst/>
                <a:latin typeface="Century Gothic" panose="020B0502020202020204" pitchFamily="34" charset="0"/>
              </a:rPr>
              <a:t> (</a:t>
            </a:r>
            <a:r>
              <a:rPr lang="en-US" b="1" dirty="0" err="1">
                <a:effectLst/>
                <a:latin typeface="Century Gothic" panose="020B0502020202020204" pitchFamily="34" charset="0"/>
              </a:rPr>
              <a:t>gözlemevi</a:t>
            </a:r>
            <a:r>
              <a:rPr lang="en-US" b="1" dirty="0">
                <a:effectLst/>
                <a:latin typeface="Century Gothic" panose="020B0502020202020204" pitchFamily="34" charset="0"/>
              </a:rPr>
              <a:t>) </a:t>
            </a:r>
            <a:r>
              <a:rPr lang="en-US" dirty="0">
                <a:effectLst/>
                <a:latin typeface="Century Gothic" panose="020B0502020202020204" pitchFamily="34" charset="0"/>
              </a:rPr>
              <a:t>denir.</a:t>
            </a:r>
          </a:p>
          <a:p>
            <a:pPr indent="-228600">
              <a:lnSpc>
                <a:spcPct val="150000"/>
              </a:lnSpc>
              <a:spcAft>
                <a:spcPts val="600"/>
              </a:spcAft>
              <a:buFont typeface="Arial" panose="020B0604020202020204" pitchFamily="34" charset="0"/>
              <a:buChar char="•"/>
            </a:pPr>
            <a:r>
              <a:rPr lang="en-US" dirty="0" err="1">
                <a:effectLst/>
                <a:latin typeface="Century Gothic" panose="020B0502020202020204" pitchFamily="34" charset="0"/>
              </a:rPr>
              <a:t>Rasathaneler</a:t>
            </a:r>
            <a:r>
              <a:rPr lang="en-US" dirty="0">
                <a:effectLst/>
                <a:latin typeface="Century Gothic" panose="020B0502020202020204" pitchFamily="34" charset="0"/>
              </a:rPr>
              <a:t> </a:t>
            </a:r>
            <a:r>
              <a:rPr lang="en-US" dirty="0" err="1">
                <a:effectLst/>
                <a:latin typeface="Century Gothic" panose="020B0502020202020204" pitchFamily="34" charset="0"/>
              </a:rPr>
              <a:t>içlerinde</a:t>
            </a:r>
            <a:r>
              <a:rPr lang="en-US" dirty="0">
                <a:effectLst/>
                <a:latin typeface="Century Gothic" panose="020B0502020202020204" pitchFamily="34" charset="0"/>
              </a:rPr>
              <a:t> bir </a:t>
            </a:r>
            <a:r>
              <a:rPr lang="en-US" dirty="0" err="1">
                <a:effectLst/>
                <a:latin typeface="Century Gothic" panose="020B0502020202020204" pitchFamily="34" charset="0"/>
              </a:rPr>
              <a:t>veya</a:t>
            </a:r>
            <a:r>
              <a:rPr lang="en-US" dirty="0">
                <a:effectLst/>
                <a:latin typeface="Century Gothic" panose="020B0502020202020204" pitchFamily="34" charset="0"/>
              </a:rPr>
              <a:t> </a:t>
            </a:r>
            <a:r>
              <a:rPr lang="en-US" dirty="0" err="1">
                <a:effectLst/>
                <a:latin typeface="Century Gothic" panose="020B0502020202020204" pitchFamily="34" charset="0"/>
              </a:rPr>
              <a:t>birden</a:t>
            </a:r>
            <a:r>
              <a:rPr lang="en-US" dirty="0">
                <a:effectLst/>
                <a:latin typeface="Century Gothic" panose="020B0502020202020204" pitchFamily="34" charset="0"/>
              </a:rPr>
              <a:t> </a:t>
            </a:r>
            <a:r>
              <a:rPr lang="en-US" dirty="0" err="1">
                <a:effectLst/>
                <a:latin typeface="Century Gothic" panose="020B0502020202020204" pitchFamily="34" charset="0"/>
              </a:rPr>
              <a:t>fazla</a:t>
            </a:r>
            <a:r>
              <a:rPr lang="en-US" dirty="0">
                <a:effectLst/>
                <a:latin typeface="Century Gothic" panose="020B0502020202020204" pitchFamily="34" charset="0"/>
              </a:rPr>
              <a:t> </a:t>
            </a:r>
            <a:r>
              <a:rPr lang="en-US" dirty="0" err="1">
                <a:effectLst/>
                <a:latin typeface="Century Gothic" panose="020B0502020202020204" pitchFamily="34" charset="0"/>
              </a:rPr>
              <a:t>teleskobun</a:t>
            </a:r>
            <a:r>
              <a:rPr lang="en-US" dirty="0">
                <a:effectLst/>
                <a:latin typeface="Century Gothic" panose="020B0502020202020204" pitchFamily="34" charset="0"/>
              </a:rPr>
              <a:t> </a:t>
            </a:r>
            <a:r>
              <a:rPr lang="en-US" dirty="0" err="1">
                <a:effectLst/>
                <a:latin typeface="Century Gothic" panose="020B0502020202020204" pitchFamily="34" charset="0"/>
              </a:rPr>
              <a:t>çalışma</a:t>
            </a:r>
            <a:r>
              <a:rPr lang="en-US" dirty="0">
                <a:effectLst/>
                <a:latin typeface="Century Gothic" panose="020B0502020202020204" pitchFamily="34" charset="0"/>
              </a:rPr>
              <a:t> </a:t>
            </a:r>
            <a:r>
              <a:rPr lang="en-US" dirty="0" err="1">
                <a:effectLst/>
                <a:latin typeface="Century Gothic" panose="020B0502020202020204" pitchFamily="34" charset="0"/>
              </a:rPr>
              <a:t>odalarının</a:t>
            </a:r>
            <a:r>
              <a:rPr lang="en-US" dirty="0">
                <a:effectLst/>
                <a:latin typeface="Century Gothic" panose="020B0502020202020204" pitchFamily="34" charset="0"/>
              </a:rPr>
              <a:t> </a:t>
            </a:r>
            <a:r>
              <a:rPr lang="en-US" dirty="0" err="1">
                <a:effectLst/>
                <a:latin typeface="Century Gothic" panose="020B0502020202020204" pitchFamily="34" charset="0"/>
              </a:rPr>
              <a:t>bulunduğu</a:t>
            </a:r>
            <a:r>
              <a:rPr lang="en-US" dirty="0">
                <a:effectLst/>
                <a:latin typeface="Century Gothic" panose="020B0502020202020204" pitchFamily="34" charset="0"/>
              </a:rPr>
              <a:t> </a:t>
            </a:r>
            <a:r>
              <a:rPr lang="en-US" dirty="0" err="1">
                <a:effectLst/>
                <a:latin typeface="Century Gothic" panose="020B0502020202020204" pitchFamily="34" charset="0"/>
              </a:rPr>
              <a:t>büyük</a:t>
            </a:r>
            <a:r>
              <a:rPr lang="en-US" dirty="0">
                <a:effectLst/>
                <a:latin typeface="Century Gothic" panose="020B0502020202020204" pitchFamily="34" charset="0"/>
              </a:rPr>
              <a:t> </a:t>
            </a:r>
            <a:r>
              <a:rPr lang="en-US" dirty="0" err="1">
                <a:effectLst/>
                <a:latin typeface="Century Gothic" panose="020B0502020202020204" pitchFamily="34" charset="0"/>
              </a:rPr>
              <a:t>binalardır</a:t>
            </a:r>
            <a:r>
              <a:rPr lang="en-US" dirty="0">
                <a:effectLst/>
                <a:latin typeface="Century Gothic" panose="020B0502020202020204" pitchFamily="34" charset="0"/>
              </a:rPr>
              <a:t>.</a:t>
            </a:r>
          </a:p>
          <a:p>
            <a:pPr marL="285750" indent="-228600">
              <a:lnSpc>
                <a:spcPct val="150000"/>
              </a:lnSpc>
              <a:spcAft>
                <a:spcPts val="600"/>
              </a:spcAft>
              <a:buFont typeface="Arial" panose="020B0604020202020204" pitchFamily="34" charset="0"/>
              <a:buChar char="•"/>
            </a:pPr>
            <a:r>
              <a:rPr lang="en-US" dirty="0">
                <a:effectLst/>
                <a:latin typeface="Century Gothic" panose="020B0502020202020204" pitchFamily="34" charset="0"/>
              </a:rPr>
              <a:t>En </a:t>
            </a:r>
            <a:r>
              <a:rPr lang="en-US" b="1" dirty="0" err="1">
                <a:effectLst/>
                <a:latin typeface="Century Gothic" panose="020B0502020202020204" pitchFamily="34" charset="0"/>
              </a:rPr>
              <a:t>gelişmiş</a:t>
            </a:r>
            <a:r>
              <a:rPr lang="en-US" b="1" dirty="0">
                <a:effectLst/>
                <a:latin typeface="Century Gothic" panose="020B0502020202020204" pitchFamily="34" charset="0"/>
              </a:rPr>
              <a:t> </a:t>
            </a:r>
            <a:r>
              <a:rPr lang="en-US" b="1" dirty="0" err="1">
                <a:effectLst/>
                <a:latin typeface="Century Gothic" panose="020B0502020202020204" pitchFamily="34" charset="0"/>
              </a:rPr>
              <a:t>rasathane</a:t>
            </a:r>
            <a:r>
              <a:rPr lang="en-US" b="1" dirty="0">
                <a:effectLst/>
                <a:latin typeface="Century Gothic" panose="020B0502020202020204" pitchFamily="34" charset="0"/>
              </a:rPr>
              <a:t> Antalya Toros </a:t>
            </a:r>
            <a:r>
              <a:rPr lang="en-US" b="1" dirty="0" err="1">
                <a:effectLst/>
                <a:latin typeface="Century Gothic" panose="020B0502020202020204" pitchFamily="34" charset="0"/>
              </a:rPr>
              <a:t>Dağlarına</a:t>
            </a:r>
            <a:r>
              <a:rPr lang="en-US" b="1" dirty="0">
                <a:effectLst/>
                <a:latin typeface="Century Gothic" panose="020B0502020202020204" pitchFamily="34" charset="0"/>
              </a:rPr>
              <a:t> </a:t>
            </a:r>
            <a:r>
              <a:rPr lang="en-US" dirty="0" err="1">
                <a:effectLst/>
                <a:latin typeface="Century Gothic" panose="020B0502020202020204" pitchFamily="34" charset="0"/>
              </a:rPr>
              <a:t>kurulmuştur</a:t>
            </a:r>
            <a:endParaRPr lang="en-US" dirty="0">
              <a:effectLst/>
              <a:latin typeface="Century Gothic" panose="020B0502020202020204" pitchFamily="34" charset="0"/>
            </a:endParaRPr>
          </a:p>
        </p:txBody>
      </p:sp>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03976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9643AD6E-0D69-468B-B50B-7516E47A0A25}"/>
              </a:ext>
            </a:extLst>
          </p:cNvPr>
          <p:cNvSpPr txBox="1"/>
          <p:nvPr/>
        </p:nvSpPr>
        <p:spPr>
          <a:xfrm>
            <a:off x="1749288" y="1188878"/>
            <a:ext cx="8534400" cy="870688"/>
          </a:xfrm>
          <a:prstGeom prst="rect">
            <a:avLst/>
          </a:prstGeom>
          <a:noFill/>
        </p:spPr>
        <p:txBody>
          <a:bodyPr wrap="square">
            <a:spAutoFit/>
          </a:bodyPr>
          <a:lstStyle/>
          <a:p>
            <a:pPr>
              <a:lnSpc>
                <a:spcPct val="150000"/>
              </a:lnSpc>
            </a:pPr>
            <a:r>
              <a:rPr lang="tr-TR" sz="1800" dirty="0">
                <a:effectLst/>
                <a:latin typeface="Century Gothic" panose="020B0502020202020204" pitchFamily="34" charset="0"/>
                <a:ea typeface="Times New Roman" panose="02020603050405020304" pitchFamily="18" charset="0"/>
                <a:cs typeface="Cavolini" panose="03000502040302020204" pitchFamily="66" charset="0"/>
              </a:rPr>
              <a:t>Bütün gök cisimlerini içinde bulunduran sonsuz boşluğa ………………. denir. </a:t>
            </a:r>
          </a:p>
          <a:p>
            <a:pPr marL="285750" indent="-285750">
              <a:lnSpc>
                <a:spcPct val="150000"/>
              </a:lnSpc>
              <a:buFont typeface="Wingdings" panose="05000000000000000000" pitchFamily="2" charset="2"/>
              <a:buChar char="q"/>
            </a:pPr>
            <a:r>
              <a:rPr lang="tr-TR" sz="1800" dirty="0">
                <a:effectLst/>
                <a:latin typeface="Century Gothic" panose="020B0502020202020204" pitchFamily="34" charset="0"/>
                <a:ea typeface="Times New Roman" panose="02020603050405020304" pitchFamily="18" charset="0"/>
                <a:cs typeface="Cavolini" panose="03000502040302020204" pitchFamily="66" charset="0"/>
              </a:rPr>
              <a:t>Uzayla ilgili araştırmalar yapabilmek için çeşitli teknolojiler geliştirilmiştir</a:t>
            </a:r>
            <a:endParaRPr lang="tr-TR" dirty="0">
              <a:latin typeface="Century Gothic" panose="020B0502020202020204" pitchFamily="34" charset="0"/>
              <a:cs typeface="Cavolini" panose="03000502040302020204" pitchFamily="66" charset="0"/>
            </a:endParaRPr>
          </a:p>
        </p:txBody>
      </p:sp>
      <p:sp>
        <p:nvSpPr>
          <p:cNvPr id="6" name="Metin kutusu 5">
            <a:extLst>
              <a:ext uri="{FF2B5EF4-FFF2-40B4-BE49-F238E27FC236}">
                <a16:creationId xmlns:a16="http://schemas.microsoft.com/office/drawing/2014/main" id="{97EC9310-624E-4D09-AC4C-7000CB331111}"/>
              </a:ext>
            </a:extLst>
          </p:cNvPr>
          <p:cNvSpPr txBox="1"/>
          <p:nvPr/>
        </p:nvSpPr>
        <p:spPr>
          <a:xfrm>
            <a:off x="8216350" y="1254890"/>
            <a:ext cx="1073426"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Cavolini" panose="03000502040302020204" pitchFamily="66" charset="0"/>
              </a:rPr>
              <a:t>uzay </a:t>
            </a:r>
            <a:endParaRPr lang="tr-TR" b="1" dirty="0">
              <a:solidFill>
                <a:srgbClr val="FF0000"/>
              </a:solidFill>
            </a:endParaRPr>
          </a:p>
        </p:txBody>
      </p:sp>
      <p:sp>
        <p:nvSpPr>
          <p:cNvPr id="8" name="Metin kutusu 7">
            <a:extLst>
              <a:ext uri="{FF2B5EF4-FFF2-40B4-BE49-F238E27FC236}">
                <a16:creationId xmlns:a16="http://schemas.microsoft.com/office/drawing/2014/main" id="{05C8762D-A9A3-4CE9-A34E-7811B55936CB}"/>
              </a:ext>
            </a:extLst>
          </p:cNvPr>
          <p:cNvSpPr txBox="1"/>
          <p:nvPr/>
        </p:nvSpPr>
        <p:spPr>
          <a:xfrm>
            <a:off x="2279376" y="2501198"/>
            <a:ext cx="5658678" cy="211718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 istasyonları</a:t>
            </a:r>
            <a:endParaRPr lang="tr-TR"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Teleskoplar</a:t>
            </a:r>
            <a:endParaRPr lang="tr-TR"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uzay mekikleri</a:t>
            </a:r>
            <a:endParaRPr lang="tr-TR"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yapay uydular,</a:t>
            </a:r>
          </a:p>
          <a:p>
            <a:pPr marL="285750" indent="-285750">
              <a:lnSpc>
                <a:spcPct val="150000"/>
              </a:lnSpc>
              <a:buFont typeface="Wingdings" panose="05000000000000000000" pitchFamily="2" charset="2"/>
              <a:buChar char="ü"/>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 roketleri bunlardan bazılarıdır.</a:t>
            </a:r>
          </a:p>
        </p:txBody>
      </p:sp>
      <p:pic>
        <p:nvPicPr>
          <p:cNvPr id="1026" name="Picture 2" descr="Baz istasyonu binaları insan karakterleri ve bilimsel tesisler ile görüntülerin izometrik mars kolonizasyon seti Ücretsiz Vektör">
            <a:extLst>
              <a:ext uri="{FF2B5EF4-FFF2-40B4-BE49-F238E27FC236}">
                <a16:creationId xmlns:a16="http://schemas.microsoft.com/office/drawing/2014/main" id="{06A279C9-7BAD-4A6A-BA74-D0DBE20D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924" y="2236155"/>
            <a:ext cx="5097703" cy="3640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3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2" name="Rectangle 10255">
            <a:extLst>
              <a:ext uri="{FF2B5EF4-FFF2-40B4-BE49-F238E27FC236}">
                <a16:creationId xmlns:a16="http://schemas.microsoft.com/office/drawing/2014/main" id="{F32EECC4-D8CC-44EE-AF29-7656D1E0A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Rectangle 10257">
            <a:extLst>
              <a:ext uri="{FF2B5EF4-FFF2-40B4-BE49-F238E27FC236}">
                <a16:creationId xmlns:a16="http://schemas.microsoft.com/office/drawing/2014/main" id="{5A52CDDA-CD4F-435A-B89F-1754AE6F8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473"/>
            <a:ext cx="9144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4" name="Rectangle 10259">
            <a:extLst>
              <a:ext uri="{FF2B5EF4-FFF2-40B4-BE49-F238E27FC236}">
                <a16:creationId xmlns:a16="http://schemas.microsoft.com/office/drawing/2014/main" id="{3F92155C-6F36-45A9-B413-04F7CBA3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640" y="685799"/>
            <a:ext cx="781871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DA5F08A2-436C-3583-FC47-D50786A38228}"/>
              </a:ext>
            </a:extLst>
          </p:cNvPr>
          <p:cNvPicPr>
            <a:picLocks noChangeAspect="1"/>
          </p:cNvPicPr>
          <p:nvPr/>
        </p:nvPicPr>
        <p:blipFill rotWithShape="1">
          <a:blip r:embed="rId2"/>
          <a:srcRect l="13610" r="12113" b="-1"/>
          <a:stretch/>
        </p:blipFill>
        <p:spPr>
          <a:xfrm>
            <a:off x="9143999" y="-7472"/>
            <a:ext cx="3048001" cy="2308290"/>
          </a:xfrm>
          <a:prstGeom prst="rect">
            <a:avLst/>
          </a:prstGeom>
        </p:spPr>
      </p:pic>
      <p:sp>
        <p:nvSpPr>
          <p:cNvPr id="4" name="Metin kutusu 3">
            <a:extLst>
              <a:ext uri="{FF2B5EF4-FFF2-40B4-BE49-F238E27FC236}">
                <a16:creationId xmlns:a16="http://schemas.microsoft.com/office/drawing/2014/main" id="{D2AA9014-C76E-4D16-91C3-91CDBB3B9F2B}"/>
              </a:ext>
            </a:extLst>
          </p:cNvPr>
          <p:cNvSpPr txBox="1"/>
          <p:nvPr/>
        </p:nvSpPr>
        <p:spPr>
          <a:xfrm>
            <a:off x="1281846" y="1260764"/>
            <a:ext cx="6809209" cy="4277591"/>
          </a:xfrm>
          <a:prstGeom prst="rect">
            <a:avLst/>
          </a:prstGeom>
        </p:spPr>
        <p:txBody>
          <a:bodyPr vert="horz" lIns="91440" tIns="45720" rIns="91440" bIns="45720" rtlCol="0" anchor="t">
            <a:normAutofit fontScale="92500" lnSpcReduction="10000"/>
          </a:bodyPr>
          <a:lstStyle/>
          <a:p>
            <a:pPr>
              <a:lnSpc>
                <a:spcPct val="150000"/>
              </a:lnSpc>
              <a:spcAft>
                <a:spcPts val="600"/>
              </a:spcAft>
            </a:pPr>
            <a:r>
              <a:rPr lang="en-US" sz="1900" b="1" dirty="0" err="1">
                <a:solidFill>
                  <a:schemeClr val="tx1">
                    <a:lumMod val="65000"/>
                    <a:lumOff val="35000"/>
                  </a:schemeClr>
                </a:solidFill>
                <a:effectLst/>
              </a:rPr>
              <a:t>Rasathane</a:t>
            </a:r>
            <a:r>
              <a:rPr lang="en-US" sz="1900" b="1" dirty="0">
                <a:solidFill>
                  <a:schemeClr val="tx1">
                    <a:lumMod val="65000"/>
                    <a:lumOff val="35000"/>
                  </a:schemeClr>
                </a:solidFill>
                <a:effectLst/>
              </a:rPr>
              <a:t> </a:t>
            </a:r>
            <a:r>
              <a:rPr lang="en-US" sz="1900" b="1" dirty="0" err="1">
                <a:solidFill>
                  <a:schemeClr val="tx1">
                    <a:lumMod val="65000"/>
                    <a:lumOff val="35000"/>
                  </a:schemeClr>
                </a:solidFill>
                <a:effectLst/>
              </a:rPr>
              <a:t>kurulacak</a:t>
            </a:r>
            <a:r>
              <a:rPr lang="en-US" sz="1900" b="1" dirty="0">
                <a:solidFill>
                  <a:schemeClr val="tx1">
                    <a:lumMod val="65000"/>
                    <a:lumOff val="35000"/>
                  </a:schemeClr>
                </a:solidFill>
                <a:effectLst/>
              </a:rPr>
              <a:t> </a:t>
            </a:r>
            <a:r>
              <a:rPr lang="en-US" sz="1900" b="1" dirty="0" err="1">
                <a:solidFill>
                  <a:schemeClr val="tx1">
                    <a:lumMod val="65000"/>
                    <a:lumOff val="35000"/>
                  </a:schemeClr>
                </a:solidFill>
                <a:effectLst/>
              </a:rPr>
              <a:t>yerlerde</a:t>
            </a:r>
            <a:r>
              <a:rPr lang="en-US" sz="1900" b="1" dirty="0">
                <a:solidFill>
                  <a:schemeClr val="tx1">
                    <a:lumMod val="65000"/>
                    <a:lumOff val="35000"/>
                  </a:schemeClr>
                </a:solidFill>
                <a:effectLst/>
              </a:rPr>
              <a:t> </a:t>
            </a:r>
            <a:r>
              <a:rPr lang="en-US" sz="1900" b="1" dirty="0" err="1">
                <a:solidFill>
                  <a:schemeClr val="tx1">
                    <a:lumMod val="65000"/>
                    <a:lumOff val="35000"/>
                  </a:schemeClr>
                </a:solidFill>
                <a:effectLst/>
              </a:rPr>
              <a:t>dikkat</a:t>
            </a:r>
            <a:r>
              <a:rPr lang="en-US" sz="1900" b="1" dirty="0">
                <a:solidFill>
                  <a:schemeClr val="tx1">
                    <a:lumMod val="65000"/>
                    <a:lumOff val="35000"/>
                  </a:schemeClr>
                </a:solidFill>
                <a:effectLst/>
              </a:rPr>
              <a:t> </a:t>
            </a:r>
            <a:r>
              <a:rPr lang="en-US" sz="1900" b="1" dirty="0" err="1">
                <a:solidFill>
                  <a:schemeClr val="tx1">
                    <a:lumMod val="65000"/>
                    <a:lumOff val="35000"/>
                  </a:schemeClr>
                </a:solidFill>
                <a:effectLst/>
              </a:rPr>
              <a:t>edilmesi</a:t>
            </a:r>
            <a:r>
              <a:rPr lang="en-US" sz="1900" b="1" dirty="0">
                <a:solidFill>
                  <a:schemeClr val="tx1">
                    <a:lumMod val="65000"/>
                    <a:lumOff val="35000"/>
                  </a:schemeClr>
                </a:solidFill>
                <a:effectLst/>
              </a:rPr>
              <a:t> </a:t>
            </a:r>
            <a:r>
              <a:rPr lang="en-US" sz="1900" b="1" dirty="0" err="1">
                <a:solidFill>
                  <a:schemeClr val="tx1">
                    <a:lumMod val="65000"/>
                    <a:lumOff val="35000"/>
                  </a:schemeClr>
                </a:solidFill>
                <a:effectLst/>
              </a:rPr>
              <a:t>gerekenler</a:t>
            </a:r>
            <a:endParaRPr lang="en-US" sz="1900" b="1" dirty="0">
              <a:solidFill>
                <a:schemeClr val="tx1">
                  <a:lumMod val="65000"/>
                  <a:lumOff val="35000"/>
                </a:schemeClr>
              </a:solidFill>
              <a:effectLst/>
            </a:endParaRPr>
          </a:p>
          <a:p>
            <a:pPr indent="-228600">
              <a:lnSpc>
                <a:spcPct val="150000"/>
              </a:lnSpc>
              <a:spcAft>
                <a:spcPts val="600"/>
              </a:spcAft>
              <a:buFont typeface="Arial" panose="020B0604020202020204" pitchFamily="34" charset="0"/>
              <a:buChar char="•"/>
            </a:pPr>
            <a:r>
              <a:rPr lang="en-US" sz="1900" dirty="0" err="1">
                <a:solidFill>
                  <a:schemeClr val="tx1">
                    <a:lumMod val="65000"/>
                    <a:lumOff val="35000"/>
                  </a:schemeClr>
                </a:solidFill>
                <a:effectLst/>
              </a:rPr>
              <a:t>Açık</a:t>
            </a:r>
            <a:r>
              <a:rPr lang="en-US" sz="1900" dirty="0">
                <a:solidFill>
                  <a:schemeClr val="tx1">
                    <a:lumMod val="65000"/>
                    <a:lumOff val="35000"/>
                  </a:schemeClr>
                </a:solidFill>
                <a:effectLst/>
              </a:rPr>
              <a:t> gece </a:t>
            </a:r>
            <a:r>
              <a:rPr lang="en-US" sz="1900" dirty="0" err="1">
                <a:solidFill>
                  <a:schemeClr val="tx1">
                    <a:lumMod val="65000"/>
                    <a:lumOff val="35000"/>
                  </a:schemeClr>
                </a:solidFill>
                <a:effectLst/>
              </a:rPr>
              <a:t>sayısının</a:t>
            </a:r>
            <a:r>
              <a:rPr lang="en-US" sz="1900" dirty="0">
                <a:solidFill>
                  <a:schemeClr val="tx1">
                    <a:lumMod val="65000"/>
                    <a:lumOff val="35000"/>
                  </a:schemeClr>
                </a:solidFill>
                <a:effectLst/>
              </a:rPr>
              <a:t> çok olması (En </a:t>
            </a:r>
            <a:r>
              <a:rPr lang="en-US" sz="1900" dirty="0" err="1">
                <a:solidFill>
                  <a:schemeClr val="tx1">
                    <a:lumMod val="65000"/>
                    <a:lumOff val="35000"/>
                  </a:schemeClr>
                </a:solidFill>
                <a:effectLst/>
              </a:rPr>
              <a:t>az</a:t>
            </a:r>
            <a:r>
              <a:rPr lang="en-US" sz="1900" dirty="0">
                <a:solidFill>
                  <a:schemeClr val="tx1">
                    <a:lumMod val="65000"/>
                    <a:lumOff val="35000"/>
                  </a:schemeClr>
                </a:solidFill>
                <a:effectLst/>
              </a:rPr>
              <a:t> </a:t>
            </a:r>
            <a:r>
              <a:rPr lang="en-US" sz="1900" dirty="0" err="1">
                <a:solidFill>
                  <a:schemeClr val="tx1">
                    <a:lumMod val="65000"/>
                    <a:lumOff val="35000"/>
                  </a:schemeClr>
                </a:solidFill>
                <a:effectLst/>
              </a:rPr>
              <a:t>bulutlu</a:t>
            </a:r>
            <a:r>
              <a:rPr lang="en-US" sz="1900" dirty="0">
                <a:solidFill>
                  <a:schemeClr val="tx1">
                    <a:lumMod val="65000"/>
                    <a:lumOff val="35000"/>
                  </a:schemeClr>
                </a:solidFill>
                <a:effectLst/>
              </a:rPr>
              <a:t> ),</a:t>
            </a:r>
          </a:p>
          <a:p>
            <a:pPr indent="-228600">
              <a:lnSpc>
                <a:spcPct val="150000"/>
              </a:lnSpc>
              <a:spcAft>
                <a:spcPts val="600"/>
              </a:spcAft>
              <a:buFont typeface="Arial" panose="020B0604020202020204" pitchFamily="34" charset="0"/>
              <a:buChar char="•"/>
            </a:pPr>
            <a:r>
              <a:rPr lang="en-US" sz="1900" dirty="0" err="1">
                <a:solidFill>
                  <a:schemeClr val="tx1">
                    <a:lumMod val="65000"/>
                    <a:lumOff val="35000"/>
                  </a:schemeClr>
                </a:solidFill>
                <a:effectLst/>
              </a:rPr>
              <a:t>Temiz</a:t>
            </a:r>
            <a:r>
              <a:rPr lang="en-US" sz="1900" dirty="0">
                <a:solidFill>
                  <a:schemeClr val="tx1">
                    <a:lumMod val="65000"/>
                    <a:lumOff val="35000"/>
                  </a:schemeClr>
                </a:solidFill>
                <a:effectLst/>
              </a:rPr>
              <a:t> bir </a:t>
            </a:r>
            <a:r>
              <a:rPr lang="en-US" sz="1900" dirty="0" err="1">
                <a:solidFill>
                  <a:schemeClr val="tx1">
                    <a:lumMod val="65000"/>
                    <a:lumOff val="35000"/>
                  </a:schemeClr>
                </a:solidFill>
                <a:effectLst/>
              </a:rPr>
              <a:t>atmosfere</a:t>
            </a:r>
            <a:r>
              <a:rPr lang="en-US" sz="1900" dirty="0">
                <a:solidFill>
                  <a:schemeClr val="tx1">
                    <a:lumMod val="65000"/>
                    <a:lumOff val="35000"/>
                  </a:schemeClr>
                </a:solidFill>
                <a:effectLst/>
              </a:rPr>
              <a:t> </a:t>
            </a:r>
            <a:r>
              <a:rPr lang="en-US" sz="1900" dirty="0" err="1">
                <a:solidFill>
                  <a:schemeClr val="tx1">
                    <a:lumMod val="65000"/>
                    <a:lumOff val="35000"/>
                  </a:schemeClr>
                </a:solidFill>
                <a:effectLst/>
              </a:rPr>
              <a:t>sahip</a:t>
            </a:r>
            <a:r>
              <a:rPr lang="en-US" sz="1900" dirty="0">
                <a:solidFill>
                  <a:schemeClr val="tx1">
                    <a:lumMod val="65000"/>
                    <a:lumOff val="35000"/>
                  </a:schemeClr>
                </a:solidFill>
                <a:effectLst/>
              </a:rPr>
              <a:t> olması,</a:t>
            </a:r>
          </a:p>
          <a:p>
            <a:pPr indent="-228600">
              <a:lnSpc>
                <a:spcPct val="150000"/>
              </a:lnSpc>
              <a:spcAft>
                <a:spcPts val="600"/>
              </a:spcAft>
              <a:buFont typeface="Arial" panose="020B0604020202020204" pitchFamily="34" charset="0"/>
              <a:buChar char="•"/>
            </a:pPr>
            <a:r>
              <a:rPr lang="en-US" sz="1900" dirty="0">
                <a:solidFill>
                  <a:schemeClr val="tx1">
                    <a:lumMod val="65000"/>
                    <a:lumOff val="35000"/>
                  </a:schemeClr>
                </a:solidFill>
              </a:rPr>
              <a:t>Hava ve </a:t>
            </a:r>
            <a:r>
              <a:rPr lang="en-US" sz="1900" dirty="0" err="1">
                <a:solidFill>
                  <a:schemeClr val="tx1">
                    <a:lumMod val="65000"/>
                    <a:lumOff val="35000"/>
                  </a:schemeClr>
                </a:solidFill>
              </a:rPr>
              <a:t>ışık</a:t>
            </a:r>
            <a:r>
              <a:rPr lang="en-US" sz="1900" dirty="0">
                <a:solidFill>
                  <a:schemeClr val="tx1">
                    <a:lumMod val="65000"/>
                    <a:lumOff val="35000"/>
                  </a:schemeClr>
                </a:solidFill>
              </a:rPr>
              <a:t> </a:t>
            </a:r>
            <a:r>
              <a:rPr lang="en-US" sz="1900" dirty="0" err="1">
                <a:solidFill>
                  <a:schemeClr val="tx1">
                    <a:lumMod val="65000"/>
                    <a:lumOff val="35000"/>
                  </a:schemeClr>
                </a:solidFill>
              </a:rPr>
              <a:t>kirliliğinin</a:t>
            </a:r>
            <a:r>
              <a:rPr lang="en-US" sz="1900" dirty="0">
                <a:solidFill>
                  <a:schemeClr val="tx1">
                    <a:lumMod val="65000"/>
                    <a:lumOff val="35000"/>
                  </a:schemeClr>
                </a:solidFill>
              </a:rPr>
              <a:t> en </a:t>
            </a:r>
            <a:r>
              <a:rPr lang="en-US" sz="1900" dirty="0" err="1">
                <a:solidFill>
                  <a:schemeClr val="tx1">
                    <a:lumMod val="65000"/>
                    <a:lumOff val="35000"/>
                  </a:schemeClr>
                </a:solidFill>
              </a:rPr>
              <a:t>az</a:t>
            </a:r>
            <a:r>
              <a:rPr lang="en-US" sz="1900" dirty="0">
                <a:solidFill>
                  <a:schemeClr val="tx1">
                    <a:lumMod val="65000"/>
                    <a:lumOff val="35000"/>
                  </a:schemeClr>
                </a:solidFill>
              </a:rPr>
              <a:t> </a:t>
            </a:r>
            <a:r>
              <a:rPr lang="en-US" sz="1900" dirty="0" err="1">
                <a:solidFill>
                  <a:schemeClr val="tx1">
                    <a:lumMod val="65000"/>
                    <a:lumOff val="35000"/>
                  </a:schemeClr>
                </a:solidFill>
              </a:rPr>
              <a:t>seviyede</a:t>
            </a:r>
            <a:r>
              <a:rPr lang="en-US" sz="1900" dirty="0">
                <a:solidFill>
                  <a:schemeClr val="tx1">
                    <a:lumMod val="65000"/>
                    <a:lumOff val="35000"/>
                  </a:schemeClr>
                </a:solidFill>
              </a:rPr>
              <a:t> olması ,</a:t>
            </a:r>
          </a:p>
          <a:p>
            <a:pPr indent="-228600">
              <a:lnSpc>
                <a:spcPct val="150000"/>
              </a:lnSpc>
              <a:spcAft>
                <a:spcPts val="600"/>
              </a:spcAft>
              <a:buFont typeface="Arial" panose="020B0604020202020204" pitchFamily="34" charset="0"/>
              <a:buChar char="•"/>
            </a:pPr>
            <a:r>
              <a:rPr lang="en-US" sz="1900" dirty="0" err="1">
                <a:solidFill>
                  <a:schemeClr val="tx1">
                    <a:lumMod val="65000"/>
                    <a:lumOff val="35000"/>
                  </a:schemeClr>
                </a:solidFill>
                <a:effectLst/>
              </a:rPr>
              <a:t>Deprem</a:t>
            </a:r>
            <a:r>
              <a:rPr lang="en-US" sz="1900" dirty="0">
                <a:solidFill>
                  <a:schemeClr val="tx1">
                    <a:lumMod val="65000"/>
                    <a:lumOff val="35000"/>
                  </a:schemeClr>
                </a:solidFill>
                <a:effectLst/>
              </a:rPr>
              <a:t> </a:t>
            </a:r>
            <a:r>
              <a:rPr lang="en-US" sz="1900" dirty="0" err="1">
                <a:solidFill>
                  <a:schemeClr val="tx1">
                    <a:lumMod val="65000"/>
                    <a:lumOff val="35000"/>
                  </a:schemeClr>
                </a:solidFill>
                <a:effectLst/>
              </a:rPr>
              <a:t>kuşaklarından</a:t>
            </a:r>
            <a:r>
              <a:rPr lang="en-US" sz="1900" dirty="0">
                <a:solidFill>
                  <a:schemeClr val="tx1">
                    <a:lumMod val="65000"/>
                    <a:lumOff val="35000"/>
                  </a:schemeClr>
                </a:solidFill>
                <a:effectLst/>
              </a:rPr>
              <a:t> uzak olması,</a:t>
            </a:r>
          </a:p>
          <a:p>
            <a:pPr indent="-228600">
              <a:lnSpc>
                <a:spcPct val="150000"/>
              </a:lnSpc>
              <a:spcAft>
                <a:spcPts val="600"/>
              </a:spcAft>
              <a:buFont typeface="Arial" panose="020B0604020202020204" pitchFamily="34" charset="0"/>
              <a:buChar char="•"/>
            </a:pPr>
            <a:r>
              <a:rPr lang="en-US" sz="1900" dirty="0">
                <a:solidFill>
                  <a:schemeClr val="tx1">
                    <a:lumMod val="65000"/>
                    <a:lumOff val="35000"/>
                  </a:schemeClr>
                </a:solidFill>
              </a:rPr>
              <a:t>TV ve </a:t>
            </a:r>
            <a:r>
              <a:rPr lang="en-US" sz="1900" dirty="0" err="1">
                <a:solidFill>
                  <a:schemeClr val="tx1">
                    <a:lumMod val="65000"/>
                    <a:lumOff val="35000"/>
                  </a:schemeClr>
                </a:solidFill>
              </a:rPr>
              <a:t>Radyo</a:t>
            </a:r>
            <a:r>
              <a:rPr lang="en-US" sz="1900" dirty="0">
                <a:solidFill>
                  <a:schemeClr val="tx1">
                    <a:lumMod val="65000"/>
                    <a:lumOff val="35000"/>
                  </a:schemeClr>
                </a:solidFill>
              </a:rPr>
              <a:t> </a:t>
            </a:r>
            <a:r>
              <a:rPr lang="en-US" sz="1900" dirty="0" err="1">
                <a:solidFill>
                  <a:schemeClr val="tx1">
                    <a:lumMod val="65000"/>
                    <a:lumOff val="35000"/>
                  </a:schemeClr>
                </a:solidFill>
              </a:rPr>
              <a:t>yayınlarından</a:t>
            </a:r>
            <a:r>
              <a:rPr lang="en-US" sz="1900" dirty="0">
                <a:solidFill>
                  <a:schemeClr val="tx1">
                    <a:lumMod val="65000"/>
                    <a:lumOff val="35000"/>
                  </a:schemeClr>
                </a:solidFill>
              </a:rPr>
              <a:t> uzak olması ,</a:t>
            </a:r>
          </a:p>
          <a:p>
            <a:pPr indent="-228600">
              <a:lnSpc>
                <a:spcPct val="150000"/>
              </a:lnSpc>
              <a:spcAft>
                <a:spcPts val="600"/>
              </a:spcAft>
              <a:buFont typeface="Arial" panose="020B0604020202020204" pitchFamily="34" charset="0"/>
              <a:buChar char="•"/>
            </a:pPr>
            <a:r>
              <a:rPr lang="en-US" sz="1900" dirty="0" err="1">
                <a:solidFill>
                  <a:schemeClr val="tx1">
                    <a:lumMod val="65000"/>
                    <a:lumOff val="35000"/>
                  </a:schemeClr>
                </a:solidFill>
                <a:effectLst/>
              </a:rPr>
              <a:t>Ulaşımın</a:t>
            </a:r>
            <a:r>
              <a:rPr lang="en-US" sz="1900" dirty="0">
                <a:solidFill>
                  <a:schemeClr val="tx1">
                    <a:lumMod val="65000"/>
                    <a:lumOff val="35000"/>
                  </a:schemeClr>
                </a:solidFill>
                <a:effectLst/>
              </a:rPr>
              <a:t> </a:t>
            </a:r>
            <a:r>
              <a:rPr lang="en-US" sz="1900" dirty="0" err="1">
                <a:solidFill>
                  <a:schemeClr val="tx1">
                    <a:lumMod val="65000"/>
                    <a:lumOff val="35000"/>
                  </a:schemeClr>
                </a:solidFill>
                <a:effectLst/>
              </a:rPr>
              <a:t>kesintisiz</a:t>
            </a:r>
            <a:r>
              <a:rPr lang="en-US" sz="1900" dirty="0">
                <a:solidFill>
                  <a:schemeClr val="tx1">
                    <a:lumMod val="65000"/>
                    <a:lumOff val="35000"/>
                  </a:schemeClr>
                </a:solidFill>
                <a:effectLst/>
              </a:rPr>
              <a:t> </a:t>
            </a:r>
            <a:r>
              <a:rPr lang="en-US" sz="1900" dirty="0" err="1">
                <a:solidFill>
                  <a:schemeClr val="tx1">
                    <a:lumMod val="65000"/>
                    <a:lumOff val="35000"/>
                  </a:schemeClr>
                </a:solidFill>
                <a:effectLst/>
              </a:rPr>
              <a:t>sağlanabileceği</a:t>
            </a:r>
            <a:r>
              <a:rPr lang="en-US" sz="1900" dirty="0">
                <a:solidFill>
                  <a:schemeClr val="tx1">
                    <a:lumMod val="65000"/>
                    <a:lumOff val="35000"/>
                  </a:schemeClr>
                </a:solidFill>
                <a:effectLst/>
              </a:rPr>
              <a:t> bir yer olması ,</a:t>
            </a:r>
          </a:p>
          <a:p>
            <a:pPr indent="-228600">
              <a:lnSpc>
                <a:spcPct val="150000"/>
              </a:lnSpc>
              <a:spcAft>
                <a:spcPts val="600"/>
              </a:spcAft>
              <a:buFont typeface="Arial" panose="020B0604020202020204" pitchFamily="34" charset="0"/>
              <a:buChar char="•"/>
            </a:pPr>
            <a:r>
              <a:rPr lang="en-US" sz="1900" dirty="0" err="1">
                <a:solidFill>
                  <a:schemeClr val="tx1">
                    <a:lumMod val="65000"/>
                    <a:lumOff val="35000"/>
                  </a:schemeClr>
                </a:solidFill>
              </a:rPr>
              <a:t>İhtiyaçların</a:t>
            </a:r>
            <a:r>
              <a:rPr lang="en-US" sz="1900" dirty="0">
                <a:solidFill>
                  <a:schemeClr val="tx1">
                    <a:lumMod val="65000"/>
                    <a:lumOff val="35000"/>
                  </a:schemeClr>
                </a:solidFill>
              </a:rPr>
              <a:t> </a:t>
            </a:r>
            <a:r>
              <a:rPr lang="en-US" sz="1900" dirty="0" err="1">
                <a:solidFill>
                  <a:schemeClr val="tx1">
                    <a:lumMod val="65000"/>
                    <a:lumOff val="35000"/>
                  </a:schemeClr>
                </a:solidFill>
              </a:rPr>
              <a:t>karşılanabilmesi</a:t>
            </a:r>
            <a:r>
              <a:rPr lang="en-US" sz="1900" dirty="0">
                <a:solidFill>
                  <a:schemeClr val="tx1">
                    <a:lumMod val="65000"/>
                    <a:lumOff val="35000"/>
                  </a:schemeClr>
                </a:solidFill>
              </a:rPr>
              <a:t> </a:t>
            </a:r>
            <a:r>
              <a:rPr lang="en-US" sz="1900" dirty="0" err="1">
                <a:solidFill>
                  <a:schemeClr val="tx1">
                    <a:lumMod val="65000"/>
                    <a:lumOff val="35000"/>
                  </a:schemeClr>
                </a:solidFill>
              </a:rPr>
              <a:t>iççin</a:t>
            </a:r>
            <a:r>
              <a:rPr lang="en-US" sz="1900" dirty="0">
                <a:solidFill>
                  <a:schemeClr val="tx1">
                    <a:lumMod val="65000"/>
                    <a:lumOff val="35000"/>
                  </a:schemeClr>
                </a:solidFill>
              </a:rPr>
              <a:t> </a:t>
            </a:r>
            <a:r>
              <a:rPr lang="en-US" sz="1900" dirty="0" err="1">
                <a:solidFill>
                  <a:schemeClr val="tx1">
                    <a:lumMod val="65000"/>
                    <a:lumOff val="35000"/>
                  </a:schemeClr>
                </a:solidFill>
              </a:rPr>
              <a:t>yerleşim</a:t>
            </a:r>
            <a:r>
              <a:rPr lang="en-US" sz="1900" dirty="0">
                <a:solidFill>
                  <a:schemeClr val="tx1">
                    <a:lumMod val="65000"/>
                    <a:lumOff val="35000"/>
                  </a:schemeClr>
                </a:solidFill>
              </a:rPr>
              <a:t> </a:t>
            </a:r>
            <a:r>
              <a:rPr lang="en-US" sz="1900" dirty="0" err="1">
                <a:solidFill>
                  <a:schemeClr val="tx1">
                    <a:lumMod val="65000"/>
                    <a:lumOff val="35000"/>
                  </a:schemeClr>
                </a:solidFill>
              </a:rPr>
              <a:t>yerlerine</a:t>
            </a:r>
            <a:r>
              <a:rPr lang="en-US" sz="1900" dirty="0">
                <a:solidFill>
                  <a:schemeClr val="tx1">
                    <a:lumMod val="65000"/>
                    <a:lumOff val="35000"/>
                  </a:schemeClr>
                </a:solidFill>
              </a:rPr>
              <a:t> uzak </a:t>
            </a:r>
            <a:r>
              <a:rPr lang="en-US" sz="1900" dirty="0" err="1">
                <a:solidFill>
                  <a:schemeClr val="tx1">
                    <a:lumMod val="65000"/>
                    <a:lumOff val="35000"/>
                  </a:schemeClr>
                </a:solidFill>
              </a:rPr>
              <a:t>olmayan</a:t>
            </a:r>
            <a:r>
              <a:rPr lang="en-US" sz="1900" dirty="0">
                <a:solidFill>
                  <a:schemeClr val="tx1">
                    <a:lumMod val="65000"/>
                    <a:lumOff val="35000"/>
                  </a:schemeClr>
                </a:solidFill>
              </a:rPr>
              <a:t> bir yer olması </a:t>
            </a:r>
            <a:r>
              <a:rPr lang="en-US" sz="1900" dirty="0" err="1">
                <a:solidFill>
                  <a:schemeClr val="tx1">
                    <a:lumMod val="65000"/>
                    <a:lumOff val="35000"/>
                  </a:schemeClr>
                </a:solidFill>
              </a:rPr>
              <a:t>gerekir</a:t>
            </a:r>
            <a:r>
              <a:rPr lang="en-US" sz="1900" dirty="0">
                <a:solidFill>
                  <a:schemeClr val="tx1">
                    <a:lumMod val="65000"/>
                    <a:lumOff val="35000"/>
                  </a:schemeClr>
                </a:solidFill>
              </a:rPr>
              <a:t>.</a:t>
            </a:r>
            <a:endParaRPr lang="en-US" sz="1900" dirty="0">
              <a:solidFill>
                <a:schemeClr val="tx1">
                  <a:lumMod val="65000"/>
                  <a:lumOff val="35000"/>
                </a:schemeClr>
              </a:solidFill>
              <a:effectLst/>
            </a:endParaRPr>
          </a:p>
        </p:txBody>
      </p:sp>
      <p:pic>
        <p:nvPicPr>
          <p:cNvPr id="10244" name="Picture 4" descr="Peki Games">
            <a:extLst>
              <a:ext uri="{FF2B5EF4-FFF2-40B4-BE49-F238E27FC236}">
                <a16:creationId xmlns:a16="http://schemas.microsoft.com/office/drawing/2014/main" id="{6D798B93-42EB-E7BC-38DF-C105CBB1A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08" r="2657" b="-6"/>
          <a:stretch/>
        </p:blipFill>
        <p:spPr bwMode="auto">
          <a:xfrm>
            <a:off x="9143999" y="2300819"/>
            <a:ext cx="3048001" cy="22488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asathane nedir? Kandilli Rasathanesi nedir, ne iş yapar?">
            <a:extLst>
              <a:ext uri="{FF2B5EF4-FFF2-40B4-BE49-F238E27FC236}">
                <a16:creationId xmlns:a16="http://schemas.microsoft.com/office/drawing/2014/main" id="{4DD253A1-069B-6B36-4079-2483D73C5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60" r="18131" b="2"/>
          <a:stretch/>
        </p:blipFill>
        <p:spPr bwMode="auto">
          <a:xfrm>
            <a:off x="9143999" y="4549708"/>
            <a:ext cx="3048001" cy="2315763"/>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07589"/>
            <a:ext cx="1113183" cy="1113183"/>
          </a:xfrm>
          <a:prstGeom prst="rect">
            <a:avLst/>
          </a:prstGeom>
        </p:spPr>
      </p:pic>
    </p:spTree>
    <p:extLst>
      <p:ext uri="{BB962C8B-B14F-4D97-AF65-F5344CB8AC3E}">
        <p14:creationId xmlns:p14="http://schemas.microsoft.com/office/powerpoint/2010/main" val="565432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Free Vector | Astrophysics round isometric composition with astronomers  observing planets meteorites galaxies with optical telescope starry  background illustration">
            <a:extLst>
              <a:ext uri="{FF2B5EF4-FFF2-40B4-BE49-F238E27FC236}">
                <a16:creationId xmlns:a16="http://schemas.microsoft.com/office/drawing/2014/main" id="{060F5B03-F2E4-4820-B5C3-32C26DE26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45" b="1986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385C6DC8-6CB6-4A2F-A4AE-92B13E9093F1}"/>
              </a:ext>
            </a:extLst>
          </p:cNvPr>
          <p:cNvSpPr/>
          <p:nvPr/>
        </p:nvSpPr>
        <p:spPr>
          <a:xfrm>
            <a:off x="523875" y="5317240"/>
            <a:ext cx="11210925" cy="744836"/>
          </a:xfrm>
          <a:prstGeom prst="rect">
            <a:avLst/>
          </a:prstGeom>
        </p:spPr>
        <p:txBody>
          <a:bodyPr vert="horz" lIns="91440" tIns="45720" rIns="91440" bIns="45720" rtlCol="0" anchor="ctr">
            <a:normAutofit/>
            <a:scene3d>
              <a:camera prst="orthographicFront"/>
              <a:lightRig rig="threePt" dir="t"/>
            </a:scene3d>
            <a:sp3d extrusionH="57150">
              <a:bevelT w="82550" h="38100" prst="coolSlant"/>
            </a:sp3d>
          </a:bodyPr>
          <a:lstStyle/>
          <a:p>
            <a:pPr algn="ctr">
              <a:lnSpc>
                <a:spcPct val="90000"/>
              </a:lnSpc>
              <a:spcBef>
                <a:spcPct val="0"/>
              </a:spcBef>
              <a:spcAft>
                <a:spcPts val="600"/>
              </a:spcAft>
            </a:pPr>
            <a:r>
              <a:rPr lang="en-US" sz="3600" b="1" dirty="0">
                <a:ln w="22225">
                  <a:solidFill>
                    <a:schemeClr val="accent1"/>
                  </a:solidFill>
                  <a:prstDash val="solid"/>
                </a:ln>
                <a:solidFill>
                  <a:schemeClr val="tx1">
                    <a:lumMod val="85000"/>
                    <a:lumOff val="15000"/>
                  </a:schemeClr>
                </a:solidFill>
                <a:effectLst>
                  <a:glow rad="139700">
                    <a:schemeClr val="accent5">
                      <a:satMod val="175000"/>
                      <a:alpha val="40000"/>
                    </a:schemeClr>
                  </a:glow>
                </a:effectLst>
                <a:latin typeface="+mj-lt"/>
                <a:ea typeface="+mj-ea"/>
                <a:cs typeface="+mj-cs"/>
              </a:rPr>
              <a:t>BİLİM </a:t>
            </a:r>
            <a:r>
              <a:rPr lang="tr-TR" sz="3600" b="1" dirty="0">
                <a:ln w="22225">
                  <a:solidFill>
                    <a:schemeClr val="accent1"/>
                  </a:solidFill>
                  <a:prstDash val="solid"/>
                </a:ln>
                <a:solidFill>
                  <a:schemeClr val="tx1">
                    <a:lumMod val="85000"/>
                    <a:lumOff val="15000"/>
                  </a:schemeClr>
                </a:solidFill>
                <a:effectLst>
                  <a:glow rad="139700">
                    <a:schemeClr val="accent5">
                      <a:satMod val="175000"/>
                      <a:alpha val="40000"/>
                    </a:schemeClr>
                  </a:glow>
                </a:effectLst>
                <a:latin typeface="+mj-lt"/>
                <a:ea typeface="+mj-ea"/>
                <a:cs typeface="+mj-cs"/>
              </a:rPr>
              <a:t>İNSANLARININ</a:t>
            </a:r>
            <a:r>
              <a:rPr lang="en-US" sz="3600" b="1" dirty="0">
                <a:ln w="22225">
                  <a:solidFill>
                    <a:schemeClr val="accent1"/>
                  </a:solidFill>
                  <a:prstDash val="solid"/>
                </a:ln>
                <a:solidFill>
                  <a:schemeClr val="tx1">
                    <a:lumMod val="85000"/>
                    <a:lumOff val="15000"/>
                  </a:schemeClr>
                </a:solidFill>
                <a:effectLst>
                  <a:glow rad="139700">
                    <a:schemeClr val="accent5">
                      <a:satMod val="175000"/>
                      <a:alpha val="40000"/>
                    </a:schemeClr>
                  </a:glow>
                </a:effectLst>
                <a:latin typeface="+mj-lt"/>
                <a:ea typeface="+mj-ea"/>
                <a:cs typeface="+mj-cs"/>
              </a:rPr>
              <a:t> ASTRONOMİYE KATKILARI</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0532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6FF2F367-CF94-4783-B0FB-039641EB457E}"/>
              </a:ext>
            </a:extLst>
          </p:cNvPr>
          <p:cNvSpPr txBox="1"/>
          <p:nvPr/>
        </p:nvSpPr>
        <p:spPr>
          <a:xfrm>
            <a:off x="1570383" y="4075043"/>
            <a:ext cx="9051234" cy="2117183"/>
          </a:xfrm>
          <a:prstGeom prst="rect">
            <a:avLst/>
          </a:prstGeom>
          <a:noFill/>
        </p:spPr>
        <p:txBody>
          <a:bodyPr wrap="square">
            <a:spAutoFit/>
          </a:bodyPr>
          <a:lstStyle/>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pPr>
            <a:r>
              <a:rPr lang="tr-TR" sz="18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HAREZMİ</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Cebir bilimiyle ilgilenen ilk Türk Bilim</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İnsanı, Astronomi ve matematikle de ilgilenmiştir.</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p>
        </p:txBody>
      </p:sp>
      <p:pic>
        <p:nvPicPr>
          <p:cNvPr id="41986" name="Picture 2" descr="Gökbilimci, Matematikçi, Coğrafyacı, Tarihçi: El-Hârezmi">
            <a:extLst>
              <a:ext uri="{FF2B5EF4-FFF2-40B4-BE49-F238E27FC236}">
                <a16:creationId xmlns:a16="http://schemas.microsoft.com/office/drawing/2014/main" id="{A563DBFA-D0E5-4066-BA86-FAF51C72B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265043"/>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93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0"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1" name="Rectangle 7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Anasayfa - Biruni Üniversitesi">
            <a:extLst>
              <a:ext uri="{FF2B5EF4-FFF2-40B4-BE49-F238E27FC236}">
                <a16:creationId xmlns:a16="http://schemas.microsoft.com/office/drawing/2014/main" id="{9F70B1E7-F765-41CD-8FBD-777E62EA86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39"/>
          <a:stretch/>
        </p:blipFill>
        <p:spPr bwMode="auto">
          <a:xfrm>
            <a:off x="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DA2E7811-73C2-4E3A-AF75-8DE4852B503D}"/>
              </a:ext>
            </a:extLst>
          </p:cNvPr>
          <p:cNvSpPr txBox="1"/>
          <p:nvPr/>
        </p:nvSpPr>
        <p:spPr>
          <a:xfrm>
            <a:off x="7320465" y="2194102"/>
            <a:ext cx="4140013" cy="3908586"/>
          </a:xfrm>
          <a:prstGeom prst="rect">
            <a:avLst/>
          </a:prstGeom>
        </p:spPr>
        <p:txBody>
          <a:bodyPr vert="horz" lIns="91440" tIns="45720" rIns="91440" bIns="45720" rtlCol="0">
            <a:normAutofit/>
          </a:bodyPr>
          <a:lstStyle/>
          <a:p>
            <a:pPr>
              <a:lnSpc>
                <a:spcPct val="150000"/>
              </a:lnSpc>
              <a:spcAft>
                <a:spcPts val="600"/>
              </a:spcAft>
            </a:pPr>
            <a:r>
              <a:rPr lang="en-US" sz="2000" b="1" dirty="0">
                <a:effectLst/>
              </a:rPr>
              <a:t>BİRUN</a:t>
            </a:r>
            <a:r>
              <a:rPr lang="tr-TR" sz="2000" b="1" dirty="0">
                <a:effectLst/>
              </a:rPr>
              <a:t>İ</a:t>
            </a:r>
            <a:endParaRPr lang="en-US" sz="2000" b="1" dirty="0">
              <a:effectLst/>
            </a:endParaRPr>
          </a:p>
          <a:p>
            <a:pPr indent="-228600">
              <a:lnSpc>
                <a:spcPct val="150000"/>
              </a:lnSpc>
              <a:spcAft>
                <a:spcPts val="600"/>
              </a:spcAft>
              <a:buFont typeface="Arial" panose="020B0604020202020204" pitchFamily="34" charset="0"/>
              <a:buChar char="•"/>
            </a:pPr>
            <a:r>
              <a:rPr lang="en-US" sz="2000" dirty="0">
                <a:effectLst/>
              </a:rPr>
              <a:t>Dünya'nın </a:t>
            </a:r>
            <a:r>
              <a:rPr lang="en-US" sz="2000" dirty="0" err="1">
                <a:effectLst/>
              </a:rPr>
              <a:t>döndüğünü</a:t>
            </a:r>
            <a:r>
              <a:rPr lang="en-US" sz="2000" dirty="0">
                <a:effectLst/>
              </a:rPr>
              <a:t> </a:t>
            </a:r>
            <a:r>
              <a:rPr lang="en-US" sz="2000" dirty="0" err="1">
                <a:effectLst/>
              </a:rPr>
              <a:t>söyleyen</a:t>
            </a:r>
            <a:r>
              <a:rPr lang="tr-TR" sz="2000" dirty="0"/>
              <a:t> </a:t>
            </a:r>
            <a:r>
              <a:rPr lang="en-US" sz="2000" dirty="0">
                <a:effectLst/>
              </a:rPr>
              <a:t>ilk </a:t>
            </a:r>
            <a:r>
              <a:rPr lang="en-US" sz="2000" dirty="0" err="1">
                <a:effectLst/>
              </a:rPr>
              <a:t>Türk</a:t>
            </a:r>
            <a:r>
              <a:rPr lang="en-US" sz="2000" dirty="0">
                <a:effectLst/>
              </a:rPr>
              <a:t> Bilim </a:t>
            </a:r>
            <a:r>
              <a:rPr lang="en-US" sz="2000" dirty="0" err="1">
                <a:effectLst/>
              </a:rPr>
              <a:t>insanıdır</a:t>
            </a:r>
            <a:r>
              <a:rPr lang="en-US" sz="2000" dirty="0">
                <a:effectLst/>
              </a:rPr>
              <a:t>.</a:t>
            </a:r>
          </a:p>
          <a:p>
            <a:pPr indent="-228600">
              <a:lnSpc>
                <a:spcPct val="150000"/>
              </a:lnSpc>
              <a:spcAft>
                <a:spcPts val="600"/>
              </a:spcAft>
              <a:buFont typeface="Arial" panose="020B0604020202020204" pitchFamily="34" charset="0"/>
              <a:buChar char="•"/>
            </a:pPr>
            <a:r>
              <a:rPr lang="en-US" sz="2000" dirty="0">
                <a:effectLst/>
              </a:rPr>
              <a:t>Güneş ve </a:t>
            </a:r>
            <a:r>
              <a:rPr lang="en-US" sz="2000" dirty="0" err="1">
                <a:effectLst/>
              </a:rPr>
              <a:t>gezegenlerin</a:t>
            </a:r>
            <a:r>
              <a:rPr lang="en-US" sz="2000" dirty="0">
                <a:effectLst/>
              </a:rPr>
              <a:t> hare­ket </a:t>
            </a:r>
            <a:r>
              <a:rPr lang="en-US" sz="2000" dirty="0" err="1">
                <a:effectLst/>
              </a:rPr>
              <a:t>yönlerini</a:t>
            </a:r>
            <a:r>
              <a:rPr lang="en-US" sz="2000" dirty="0">
                <a:effectLst/>
              </a:rPr>
              <a:t> </a:t>
            </a:r>
            <a:r>
              <a:rPr lang="en-US" sz="2000" dirty="0" err="1">
                <a:effectLst/>
              </a:rPr>
              <a:t>belirlemiştir</a:t>
            </a:r>
            <a:r>
              <a:rPr lang="en-US" sz="2000" dirty="0">
                <a:effectLst/>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860070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16" name="Rectangle 7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Astronomi ve matematiğin 15. yüzyıldaki kutbu: Ali Kuşçu">
            <a:extLst>
              <a:ext uri="{FF2B5EF4-FFF2-40B4-BE49-F238E27FC236}">
                <a16:creationId xmlns:a16="http://schemas.microsoft.com/office/drawing/2014/main" id="{37D71510-D60E-48D6-ABA8-73C8CA5603E8}"/>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2270"/>
          <a:stretch/>
        </p:blipFill>
        <p:spPr bwMode="auto">
          <a:xfrm>
            <a:off x="180975" y="182880"/>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FE0CD4D2-377F-433C-8C48-922CC97E5175}"/>
              </a:ext>
            </a:extLst>
          </p:cNvPr>
          <p:cNvSpPr txBox="1"/>
          <p:nvPr/>
        </p:nvSpPr>
        <p:spPr>
          <a:xfrm>
            <a:off x="838200" y="3526300"/>
            <a:ext cx="10165218" cy="2588458"/>
          </a:xfrm>
          <a:prstGeom prst="rect">
            <a:avLst/>
          </a:prstGeom>
        </p:spPr>
        <p:txBody>
          <a:bodyPr vert="horz" lIns="91440" tIns="45720" rIns="91440" bIns="45720" rtlCol="0">
            <a:normAutofit/>
          </a:bodyPr>
          <a:lstStyle/>
          <a:p>
            <a:pPr marL="342900" indent="-342900">
              <a:lnSpc>
                <a:spcPct val="150000"/>
              </a:lnSpc>
              <a:spcAft>
                <a:spcPts val="600"/>
              </a:spcAft>
              <a:buFont typeface="Arial" panose="020B0604020202020204" pitchFamily="34" charset="0"/>
              <a:buChar char="•"/>
            </a:pPr>
            <a:r>
              <a:rPr lang="en-US" sz="2000" b="1" dirty="0" err="1">
                <a:solidFill>
                  <a:schemeClr val="bg1"/>
                </a:solidFill>
                <a:effectLst/>
                <a:latin typeface="Century Gothic" panose="020B0502020202020204" pitchFamily="34" charset="0"/>
              </a:rPr>
              <a:t>Matematik</a:t>
            </a:r>
            <a:r>
              <a:rPr lang="en-US" sz="2000" b="1" dirty="0">
                <a:solidFill>
                  <a:schemeClr val="bg1"/>
                </a:solidFill>
                <a:effectLst/>
                <a:latin typeface="Century Gothic" panose="020B0502020202020204" pitchFamily="34" charset="0"/>
              </a:rPr>
              <a:t> ve </a:t>
            </a:r>
            <a:r>
              <a:rPr lang="en-US" sz="2000" b="1" dirty="0" err="1">
                <a:solidFill>
                  <a:schemeClr val="bg1"/>
                </a:solidFill>
                <a:effectLst/>
                <a:latin typeface="Century Gothic" panose="020B0502020202020204" pitchFamily="34" charset="0"/>
              </a:rPr>
              <a:t>astronomi</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alanlarında</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çalışmalar</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yapmıştır</a:t>
            </a:r>
            <a:r>
              <a:rPr lang="en-US" sz="2000" b="1" dirty="0">
                <a:solidFill>
                  <a:schemeClr val="bg1"/>
                </a:solidFill>
                <a:effectLst/>
                <a:latin typeface="Century Gothic" panose="020B0502020202020204" pitchFamily="34" charset="0"/>
              </a:rPr>
              <a:t>.</a:t>
            </a:r>
          </a:p>
          <a:p>
            <a:pPr indent="-228600">
              <a:lnSpc>
                <a:spcPct val="150000"/>
              </a:lnSpc>
              <a:spcAft>
                <a:spcPts val="600"/>
              </a:spcAft>
              <a:buFont typeface="Arial" panose="020B0604020202020204" pitchFamily="34" charset="0"/>
              <a:buChar char="•"/>
            </a:pPr>
            <a:r>
              <a:rPr lang="en-US" sz="2000" b="1" dirty="0" err="1">
                <a:solidFill>
                  <a:schemeClr val="bg1"/>
                </a:solidFill>
                <a:effectLst/>
                <a:latin typeface="Century Gothic" panose="020B0502020202020204" pitchFamily="34" charset="0"/>
              </a:rPr>
              <a:t>Uluğ</a:t>
            </a:r>
            <a:r>
              <a:rPr lang="en-US" sz="2000" b="1" dirty="0">
                <a:solidFill>
                  <a:schemeClr val="bg1"/>
                </a:solidFill>
                <a:effectLst/>
                <a:latin typeface="Century Gothic" panose="020B0502020202020204" pitchFamily="34" charset="0"/>
              </a:rPr>
              <a:t> Bey </a:t>
            </a:r>
            <a:r>
              <a:rPr lang="en-US" sz="2000" b="1" dirty="0" err="1">
                <a:solidFill>
                  <a:schemeClr val="bg1"/>
                </a:solidFill>
                <a:effectLst/>
                <a:latin typeface="Century Gothic" panose="020B0502020202020204" pitchFamily="34" charset="0"/>
              </a:rPr>
              <a:t>döneminde</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rasathanede</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çalışmış</a:t>
            </a:r>
            <a:endParaRPr lang="en-US" sz="2000" b="1" dirty="0">
              <a:solidFill>
                <a:schemeClr val="bg1"/>
              </a:solidFill>
              <a:effectLst/>
              <a:latin typeface="Century Gothic" panose="020B0502020202020204" pitchFamily="34" charset="0"/>
            </a:endParaRPr>
          </a:p>
          <a:p>
            <a:pPr indent="-228600">
              <a:lnSpc>
                <a:spcPct val="150000"/>
              </a:lnSpc>
              <a:spcAft>
                <a:spcPts val="600"/>
              </a:spcAft>
              <a:buFont typeface="Arial" panose="020B0604020202020204" pitchFamily="34" charset="0"/>
              <a:buChar char="•"/>
            </a:pPr>
            <a:r>
              <a:rPr lang="en-US" sz="2000" b="1" dirty="0" err="1">
                <a:solidFill>
                  <a:schemeClr val="bg1"/>
                </a:solidFill>
                <a:effectLst/>
                <a:latin typeface="Century Gothic" panose="020B0502020202020204" pitchFamily="34" charset="0"/>
              </a:rPr>
              <a:t>İstanbul'un</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enlem</a:t>
            </a:r>
            <a:r>
              <a:rPr lang="en-US" sz="2000" b="1" dirty="0">
                <a:solidFill>
                  <a:schemeClr val="bg1"/>
                </a:solidFill>
                <a:effectLst/>
                <a:latin typeface="Century Gothic" panose="020B0502020202020204" pitchFamily="34" charset="0"/>
              </a:rPr>
              <a:t> ve </a:t>
            </a:r>
            <a:r>
              <a:rPr lang="en-US" sz="2000" b="1" dirty="0" err="1">
                <a:solidFill>
                  <a:schemeClr val="bg1"/>
                </a:solidFill>
                <a:effectLst/>
                <a:latin typeface="Century Gothic" panose="020B0502020202020204" pitchFamily="34" charset="0"/>
              </a:rPr>
              <a:t>boylamını</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belirlemiş</a:t>
            </a:r>
            <a:endParaRPr lang="en-US" sz="2000" b="1" dirty="0">
              <a:solidFill>
                <a:schemeClr val="bg1"/>
              </a:solidFill>
              <a:effectLst/>
              <a:latin typeface="Century Gothic" panose="020B0502020202020204" pitchFamily="34" charset="0"/>
            </a:endParaRPr>
          </a:p>
          <a:p>
            <a:pPr indent="-228600">
              <a:lnSpc>
                <a:spcPct val="150000"/>
              </a:lnSpc>
              <a:spcAft>
                <a:spcPts val="600"/>
              </a:spcAft>
              <a:buFont typeface="Arial" panose="020B0604020202020204" pitchFamily="34" charset="0"/>
              <a:buChar char="•"/>
            </a:pPr>
            <a:r>
              <a:rPr lang="en-US" sz="2000" b="1" dirty="0" err="1">
                <a:solidFill>
                  <a:schemeClr val="bg1"/>
                </a:solidFill>
                <a:effectLst/>
                <a:latin typeface="Century Gothic" panose="020B0502020202020204" pitchFamily="34" charset="0"/>
              </a:rPr>
              <a:t>Ay'ın</a:t>
            </a:r>
            <a:r>
              <a:rPr lang="en-US" sz="2000" b="1" dirty="0">
                <a:solidFill>
                  <a:schemeClr val="bg1"/>
                </a:solidFill>
                <a:effectLst/>
                <a:latin typeface="Century Gothic" panose="020B0502020202020204" pitchFamily="34" charset="0"/>
              </a:rPr>
              <a:t> ilk </a:t>
            </a:r>
            <a:r>
              <a:rPr lang="en-US" sz="2000" b="1" dirty="0" err="1">
                <a:solidFill>
                  <a:schemeClr val="bg1"/>
                </a:solidFill>
                <a:effectLst/>
                <a:latin typeface="Century Gothic" panose="020B0502020202020204" pitchFamily="34" charset="0"/>
              </a:rPr>
              <a:t>haritasını</a:t>
            </a:r>
            <a:r>
              <a:rPr lang="en-US" sz="2000" b="1" dirty="0">
                <a:solidFill>
                  <a:schemeClr val="bg1"/>
                </a:solidFill>
                <a:effectLst/>
                <a:latin typeface="Century Gothic" panose="020B0502020202020204" pitchFamily="34" charset="0"/>
              </a:rPr>
              <a:t> </a:t>
            </a:r>
            <a:r>
              <a:rPr lang="en-US" sz="2000" b="1" dirty="0" err="1">
                <a:solidFill>
                  <a:schemeClr val="bg1"/>
                </a:solidFill>
                <a:effectLst/>
                <a:latin typeface="Century Gothic" panose="020B0502020202020204" pitchFamily="34" charset="0"/>
              </a:rPr>
              <a:t>çizmiştir</a:t>
            </a:r>
            <a:endParaRPr lang="en-US" sz="2000" b="1" dirty="0">
              <a:solidFill>
                <a:schemeClr val="bg1"/>
              </a:solidFill>
              <a:effectLst/>
              <a:latin typeface="Century Gothic" panose="020B0502020202020204" pitchFamily="34"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8438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En yakın komşumuz ilk kez görüntülendi!">
            <a:extLst>
              <a:ext uri="{FF2B5EF4-FFF2-40B4-BE49-F238E27FC236}">
                <a16:creationId xmlns:a16="http://schemas.microsoft.com/office/drawing/2014/main" id="{58092410-C105-42D6-8846-4C27D6A28C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99" r="1068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24CAFE27-B8FF-465B-AD62-DAC95B1CB958}"/>
              </a:ext>
            </a:extLst>
          </p:cNvPr>
          <p:cNvSpPr txBox="1"/>
          <p:nvPr/>
        </p:nvSpPr>
        <p:spPr>
          <a:xfrm>
            <a:off x="7531610" y="1099930"/>
            <a:ext cx="4209816" cy="5077033"/>
          </a:xfrm>
          <a:prstGeom prst="rect">
            <a:avLst/>
          </a:prstGeom>
        </p:spPr>
        <p:txBody>
          <a:bodyPr vert="horz" lIns="91440" tIns="45720" rIns="91440" bIns="45720" rtlCol="0">
            <a:normAutofit/>
          </a:bodyPr>
          <a:lstStyle/>
          <a:p>
            <a:pPr>
              <a:lnSpc>
                <a:spcPct val="150000"/>
              </a:lnSpc>
              <a:spcAft>
                <a:spcPts val="600"/>
              </a:spcAft>
            </a:pPr>
            <a:r>
              <a:rPr lang="en-US" sz="2000" b="1" dirty="0">
                <a:effectLst/>
              </a:rPr>
              <a:t>TAKUYİDDİN</a:t>
            </a:r>
          </a:p>
          <a:p>
            <a:pPr indent="-228600">
              <a:lnSpc>
                <a:spcPct val="150000"/>
              </a:lnSpc>
              <a:spcAft>
                <a:spcPts val="600"/>
              </a:spcAft>
              <a:buFont typeface="Arial" panose="020B0604020202020204" pitchFamily="34" charset="0"/>
              <a:buChar char="•"/>
            </a:pPr>
            <a:r>
              <a:rPr lang="en-US" sz="2000" dirty="0">
                <a:effectLst/>
              </a:rPr>
              <a:t>16. </a:t>
            </a:r>
            <a:r>
              <a:rPr lang="en-US" sz="2000" dirty="0" err="1">
                <a:effectLst/>
              </a:rPr>
              <a:t>yüzyılda</a:t>
            </a:r>
            <a:r>
              <a:rPr lang="en-US" sz="2000" dirty="0">
                <a:effectLst/>
              </a:rPr>
              <a:t> </a:t>
            </a:r>
            <a:r>
              <a:rPr lang="en-US" sz="2000" dirty="0" err="1">
                <a:effectLst/>
              </a:rPr>
              <a:t>İstanbul’da</a:t>
            </a:r>
            <a:r>
              <a:rPr lang="en-US" sz="2000" dirty="0">
                <a:effectLst/>
              </a:rPr>
              <a:t> ilk </a:t>
            </a:r>
            <a:r>
              <a:rPr lang="en-US" sz="2000" dirty="0" err="1">
                <a:effectLst/>
              </a:rPr>
              <a:t>rasathaneyi</a:t>
            </a:r>
            <a:r>
              <a:rPr lang="en-US" sz="2000" dirty="0">
                <a:effectLst/>
              </a:rPr>
              <a:t> </a:t>
            </a:r>
            <a:r>
              <a:rPr lang="en-US" sz="2000" dirty="0" err="1">
                <a:effectLst/>
              </a:rPr>
              <a:t>kurmuştur</a:t>
            </a:r>
            <a:r>
              <a:rPr lang="en-US" sz="2000" dirty="0">
                <a:effectLst/>
              </a:rPr>
              <a:t>. </a:t>
            </a:r>
            <a:r>
              <a:rPr lang="en-US" sz="2000" dirty="0" err="1">
                <a:effectLst/>
              </a:rPr>
              <a:t>Astronomiye</a:t>
            </a:r>
            <a:r>
              <a:rPr lang="en-US" sz="2000" dirty="0">
                <a:effectLst/>
              </a:rPr>
              <a:t> </a:t>
            </a:r>
            <a:r>
              <a:rPr lang="en-US" sz="2000" dirty="0" err="1">
                <a:effectLst/>
              </a:rPr>
              <a:t>katkı</a:t>
            </a:r>
            <a:r>
              <a:rPr lang="en-US" sz="2000" dirty="0">
                <a:effectLst/>
              </a:rPr>
              <a:t> </a:t>
            </a:r>
            <a:r>
              <a:rPr lang="en-US" sz="2000" dirty="0" err="1">
                <a:effectLst/>
              </a:rPr>
              <a:t>sağlamıştır</a:t>
            </a:r>
            <a:r>
              <a:rPr lang="en-US" sz="2000" dirty="0">
                <a:effectLst/>
              </a:rPr>
              <a:t>.</a:t>
            </a:r>
          </a:p>
          <a:p>
            <a:pPr>
              <a:lnSpc>
                <a:spcPct val="150000"/>
              </a:lnSpc>
              <a:spcAft>
                <a:spcPts val="600"/>
              </a:spcAft>
            </a:pPr>
            <a:r>
              <a:rPr lang="en-US" sz="2000" dirty="0">
                <a:effectLst/>
              </a:rPr>
              <a:t> </a:t>
            </a:r>
          </a:p>
          <a:p>
            <a:pPr>
              <a:lnSpc>
                <a:spcPct val="150000"/>
              </a:lnSpc>
              <a:spcAft>
                <a:spcPts val="600"/>
              </a:spcAft>
            </a:pPr>
            <a:r>
              <a:rPr lang="en-US" sz="2000" b="1" dirty="0">
                <a:effectLst/>
              </a:rPr>
              <a:t>ABDULLAH AL RAHMAN AL SUFİ </a:t>
            </a:r>
          </a:p>
          <a:p>
            <a:pPr indent="-228600">
              <a:lnSpc>
                <a:spcPct val="150000"/>
              </a:lnSpc>
              <a:spcAft>
                <a:spcPts val="600"/>
              </a:spcAft>
              <a:buFont typeface="Arial" panose="020B0604020202020204" pitchFamily="34" charset="0"/>
              <a:buChar char="•"/>
            </a:pPr>
            <a:r>
              <a:rPr lang="en-US" sz="2000" dirty="0" err="1">
                <a:effectLst/>
              </a:rPr>
              <a:t>Samanyolu</a:t>
            </a:r>
            <a:r>
              <a:rPr lang="en-US" sz="2000" dirty="0">
                <a:effectLst/>
              </a:rPr>
              <a:t> </a:t>
            </a:r>
            <a:r>
              <a:rPr lang="en-US" sz="2000" dirty="0" err="1">
                <a:effectLst/>
              </a:rPr>
              <a:t>dışında</a:t>
            </a:r>
            <a:r>
              <a:rPr lang="en-US" sz="2000" dirty="0">
                <a:effectLst/>
              </a:rPr>
              <a:t> </a:t>
            </a:r>
            <a:r>
              <a:rPr lang="en-US" sz="2000" dirty="0" err="1">
                <a:effectLst/>
              </a:rPr>
              <a:t>yıldızları</a:t>
            </a:r>
            <a:r>
              <a:rPr lang="en-US" sz="2000" dirty="0">
                <a:effectLst/>
              </a:rPr>
              <a:t> </a:t>
            </a:r>
            <a:r>
              <a:rPr lang="en-US" sz="2000" dirty="0" err="1">
                <a:effectLst/>
              </a:rPr>
              <a:t>gözlemlemiş</a:t>
            </a:r>
            <a:endParaRPr lang="en-US" sz="2000" dirty="0">
              <a:effectLst/>
            </a:endParaRPr>
          </a:p>
          <a:p>
            <a:pPr indent="-228600">
              <a:lnSpc>
                <a:spcPct val="150000"/>
              </a:lnSpc>
              <a:spcAft>
                <a:spcPts val="600"/>
              </a:spcAft>
              <a:buFont typeface="Arial" panose="020B0604020202020204" pitchFamily="34" charset="0"/>
              <a:buChar char="•"/>
            </a:pPr>
            <a:r>
              <a:rPr lang="en-US" sz="2000" dirty="0">
                <a:effectLst/>
              </a:rPr>
              <a:t>Andromeda </a:t>
            </a:r>
            <a:r>
              <a:rPr lang="en-US" sz="2000" dirty="0" err="1">
                <a:effectLst/>
              </a:rPr>
              <a:t>galaksisini</a:t>
            </a:r>
            <a:r>
              <a:rPr lang="en-US" sz="2000" dirty="0">
                <a:effectLst/>
              </a:rPr>
              <a:t> </a:t>
            </a:r>
            <a:r>
              <a:rPr lang="en-US" sz="2000" dirty="0" err="1">
                <a:effectLst/>
              </a:rPr>
              <a:t>görmüştür</a:t>
            </a:r>
            <a:endParaRPr lang="en-US" sz="2000" dirty="0">
              <a:effectLst/>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49804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08E4AEB0-2732-4C8F-AA40-12CB39E0A13C}"/>
              </a:ext>
            </a:extLst>
          </p:cNvPr>
          <p:cNvSpPr txBox="1"/>
          <p:nvPr/>
        </p:nvSpPr>
        <p:spPr>
          <a:xfrm>
            <a:off x="967408" y="1026469"/>
            <a:ext cx="7986094" cy="5025671"/>
          </a:xfrm>
          <a:prstGeom prst="rect">
            <a:avLst/>
          </a:prstGeom>
          <a:noFill/>
        </p:spPr>
        <p:txBody>
          <a:bodyPr wrap="square">
            <a:spAutoFit/>
          </a:bodyPr>
          <a:lstStyle/>
          <a:p>
            <a:pPr>
              <a:lnSpc>
                <a:spcPct val="150000"/>
              </a:lnSpc>
            </a:pPr>
            <a:r>
              <a:rPr lang="tr-TR" sz="1800" b="1" dirty="0">
                <a:solidFill>
                  <a:schemeClr val="accent6">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NİCOLAUS COPERNİCUS</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Dünya ve Gezegenlerin Güneş etrafında </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dolandığını (döndüğünü) ortaya atan model tasarlamıştır.</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pPr>
            <a:r>
              <a:rPr lang="tr-TR" sz="1800" b="1" dirty="0">
                <a:solidFill>
                  <a:schemeClr val="accent2">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KEPLER</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Güneş'in çevresinde dönüşlerin </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eliptik olduğunu söylemiş.</a:t>
            </a:r>
          </a:p>
          <a:p>
            <a:pPr>
              <a:lnSpc>
                <a:spcPct val="150000"/>
              </a:lnSpc>
            </a:pPr>
            <a:endParaRPr lang="tr-TR"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pPr>
            <a:r>
              <a:rPr lang="tr-TR" sz="1800" b="1" dirty="0">
                <a:solidFill>
                  <a:schemeClr val="accent1"/>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a:lnSpc>
                <a:spcPct val="150000"/>
              </a:lnSpc>
            </a:pPr>
            <a:endParaRPr lang="tr-TR" sz="1800" b="1" dirty="0">
              <a:solidFill>
                <a:schemeClr val="accent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50000"/>
              </a:lnSpc>
            </a:pPr>
            <a:r>
              <a:rPr lang="tr-TR" b="1" dirty="0">
                <a:solidFill>
                  <a:schemeClr val="accent1"/>
                </a:solidFill>
                <a:latin typeface="Century Gothic" panose="020B0502020202020204" pitchFamily="34" charset="0"/>
                <a:ea typeface="Times New Roman" panose="02020603050405020304" pitchFamily="18" charset="0"/>
                <a:cs typeface="Times New Roman" panose="02020603050405020304" pitchFamily="18" charset="0"/>
              </a:rPr>
              <a:t>                                         </a:t>
            </a:r>
            <a:r>
              <a:rPr lang="tr-TR" sz="1800" b="1" dirty="0">
                <a:solidFill>
                  <a:schemeClr val="accent1"/>
                </a:solidFill>
                <a:effectLst/>
                <a:latin typeface="Century Gothic" panose="020B0502020202020204" pitchFamily="34" charset="0"/>
                <a:ea typeface="Times New Roman" panose="02020603050405020304" pitchFamily="18" charset="0"/>
                <a:cs typeface="Times New Roman" panose="02020603050405020304" pitchFamily="18" charset="0"/>
              </a:rPr>
              <a:t>     GALİLEO</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Jüpiterin</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4 uydusunu keşfetmiştir.               </a:t>
            </a:r>
          </a:p>
        </p:txBody>
      </p:sp>
      <p:pic>
        <p:nvPicPr>
          <p:cNvPr id="36866" name="Picture 2" descr="Nicolaus Copernicus Keşifler | Heliosentrik Model">
            <a:extLst>
              <a:ext uri="{FF2B5EF4-FFF2-40B4-BE49-F238E27FC236}">
                <a16:creationId xmlns:a16="http://schemas.microsoft.com/office/drawing/2014/main" id="{8B6E28DF-AAE2-4A57-AE94-4C0B686974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479"/>
          <a:stretch/>
        </p:blipFill>
        <p:spPr bwMode="auto">
          <a:xfrm>
            <a:off x="7670524" y="768626"/>
            <a:ext cx="3779354" cy="209384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Johannes Kepler Kimdir? Kepler&amp;#39;in Hayatı ve Kepler Yasası Hakkında Bilgi">
            <a:extLst>
              <a:ext uri="{FF2B5EF4-FFF2-40B4-BE49-F238E27FC236}">
                <a16:creationId xmlns:a16="http://schemas.microsoft.com/office/drawing/2014/main" id="{80059051-05FC-4C42-A0A7-BE73C820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307947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Galileo galilei vektörler | Galileo galilei vektör çizimler, vektörel  grafik | Depositphotos®">
            <a:extLst>
              <a:ext uri="{FF2B5EF4-FFF2-40B4-BE49-F238E27FC236}">
                <a16:creationId xmlns:a16="http://schemas.microsoft.com/office/drawing/2014/main" id="{2D989A8D-57E7-4517-9535-9F1E6AA30D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251"/>
          <a:stretch/>
        </p:blipFill>
        <p:spPr bwMode="auto">
          <a:xfrm>
            <a:off x="651841" y="4455097"/>
            <a:ext cx="2480642" cy="199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70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esim 8" descr="Vay Koala">
            <a:extLst>
              <a:ext uri="{FF2B5EF4-FFF2-40B4-BE49-F238E27FC236}">
                <a16:creationId xmlns:a16="http://schemas.microsoft.com/office/drawing/2014/main" id="{6931EDFA-EB7E-4142-8340-746A52E40E8D}"/>
              </a:ext>
            </a:extLst>
          </p:cNvPr>
          <p:cNvPicPr>
            <a:picLocks noChangeAspect="1"/>
          </p:cNvPicPr>
          <p:nvPr/>
        </p:nvPicPr>
        <p:blipFill rotWithShape="1">
          <a:blip r:embed="rId2">
            <a:extLst>
              <a:ext uri="{28A0092B-C50C-407E-A947-70E740481C1C}">
                <a14:useLocalDpi xmlns:a14="http://schemas.microsoft.com/office/drawing/2010/main" val="0"/>
              </a:ext>
            </a:extLst>
          </a:blip>
          <a:srcRect t="2390" r="-12" b="-1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7" name="Resim 6" descr="Geç Saate Kadar Çalışan Kocaayak">
            <a:extLst>
              <a:ext uri="{FF2B5EF4-FFF2-40B4-BE49-F238E27FC236}">
                <a16:creationId xmlns:a16="http://schemas.microsoft.com/office/drawing/2014/main" id="{706B5705-A565-4BB8-A43D-C2517B9BB8A1}"/>
              </a:ext>
            </a:extLst>
          </p:cNvPr>
          <p:cNvPicPr>
            <a:picLocks noChangeAspect="1"/>
          </p:cNvPicPr>
          <p:nvPr/>
        </p:nvPicPr>
        <p:blipFill rotWithShape="1">
          <a:blip r:embed="rId3">
            <a:extLst>
              <a:ext uri="{28A0092B-C50C-407E-A947-70E740481C1C}">
                <a14:useLocalDpi xmlns:a14="http://schemas.microsoft.com/office/drawing/2010/main" val="0"/>
              </a:ext>
            </a:extLst>
          </a:blip>
          <a:srcRect l="2430" r="3"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Resim 4" descr="Sıkkın Arı">
            <a:extLst>
              <a:ext uri="{FF2B5EF4-FFF2-40B4-BE49-F238E27FC236}">
                <a16:creationId xmlns:a16="http://schemas.microsoft.com/office/drawing/2014/main" id="{BFC1C664-AC10-44A2-8DD0-33B6073B64E1}"/>
              </a:ext>
            </a:extLst>
          </p:cNvPr>
          <p:cNvPicPr>
            <a:picLocks noChangeAspect="1"/>
          </p:cNvPicPr>
          <p:nvPr/>
        </p:nvPicPr>
        <p:blipFill rotWithShape="1">
          <a:blip r:embed="rId4">
            <a:extLst>
              <a:ext uri="{28A0092B-C50C-407E-A947-70E740481C1C}">
                <a14:useLocalDpi xmlns:a14="http://schemas.microsoft.com/office/drawing/2010/main" val="0"/>
              </a:ext>
            </a:extLst>
          </a:blip>
          <a:srcRect r="187" b="-10"/>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2" name="Group 15">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7">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Dikdörtgen 1">
            <a:extLst>
              <a:ext uri="{FF2B5EF4-FFF2-40B4-BE49-F238E27FC236}">
                <a16:creationId xmlns:a16="http://schemas.microsoft.com/office/drawing/2014/main" id="{6BCC546D-3B8D-48B0-920D-9AD0CAA1AD43}"/>
              </a:ext>
            </a:extLst>
          </p:cNvPr>
          <p:cNvSpPr/>
          <p:nvPr/>
        </p:nvSpPr>
        <p:spPr>
          <a:xfrm>
            <a:off x="1097280" y="4821692"/>
            <a:ext cx="10227212" cy="1406769"/>
          </a:xfrm>
          <a:prstGeom prst="rect">
            <a:avLst/>
          </a:prstGeom>
        </p:spPr>
        <p:txBody>
          <a:bodyPr vert="horz" lIns="91440" tIns="45720" rIns="91440" bIns="45720" rtlCol="0">
            <a:normAutofit fontScale="92500"/>
          </a:bodyPr>
          <a:lstStyle/>
          <a:p>
            <a:pPr>
              <a:lnSpc>
                <a:spcPct val="90000"/>
              </a:lnSpc>
              <a:spcBef>
                <a:spcPct val="0"/>
              </a:spcBef>
              <a:spcAft>
                <a:spcPts val="600"/>
              </a:spcAft>
            </a:pPr>
            <a:r>
              <a:rPr lang="en-US" sz="5400" b="1" cap="all" dirty="0">
                <a:ln w="9525">
                  <a:solidFill>
                    <a:schemeClr val="bg1"/>
                  </a:solidFill>
                  <a:prstDash val="solid"/>
                </a:ln>
                <a:solidFill>
                  <a:schemeClr val="accent4">
                    <a:alpha val="80000"/>
                  </a:schemeClr>
                </a:solidFill>
                <a:effectLst>
                  <a:outerShdw blurRad="12700" dist="38100" dir="2700000" algn="tl" rotWithShape="0">
                    <a:schemeClr val="bg1">
                      <a:lumMod val="50000"/>
                    </a:schemeClr>
                  </a:outerShdw>
                </a:effectLst>
              </a:rPr>
              <a:t>ÖĞRENDİKLERİMİZİ </a:t>
            </a:r>
            <a:r>
              <a:rPr lang="tr-TR" sz="5400" b="1" cap="all" dirty="0">
                <a:ln w="9525">
                  <a:solidFill>
                    <a:schemeClr val="bg1"/>
                  </a:solidFill>
                  <a:prstDash val="solid"/>
                </a:ln>
                <a:solidFill>
                  <a:schemeClr val="accent4">
                    <a:alpha val="80000"/>
                  </a:schemeClr>
                </a:solidFill>
                <a:effectLst>
                  <a:outerShdw blurRad="12700" dist="38100" dir="2700000" algn="tl" rotWithShape="0">
                    <a:schemeClr val="bg1">
                      <a:lumMod val="50000"/>
                    </a:schemeClr>
                  </a:outerShdw>
                </a:effectLst>
              </a:rPr>
              <a:t> </a:t>
            </a:r>
            <a:r>
              <a:rPr lang="en-US" sz="5400" b="1" cap="all" dirty="0">
                <a:ln w="9525">
                  <a:solidFill>
                    <a:schemeClr val="bg1"/>
                  </a:solidFill>
                  <a:prstDash val="solid"/>
                </a:ln>
                <a:solidFill>
                  <a:schemeClr val="accent4">
                    <a:alpha val="80000"/>
                  </a:schemeClr>
                </a:solidFill>
                <a:effectLst>
                  <a:outerShdw blurRad="12700" dist="38100" dir="2700000" algn="tl" rotWithShape="0">
                    <a:schemeClr val="bg1">
                      <a:lumMod val="50000"/>
                    </a:schemeClr>
                  </a:outerShdw>
                </a:effectLst>
              </a:rPr>
              <a:t>TEKRAR EDELİM </a:t>
            </a:r>
            <a:endParaRPr lang="en-US" sz="5400" b="1" cap="all" spc="0" dirty="0">
              <a:ln w="9525">
                <a:solidFill>
                  <a:schemeClr val="bg1"/>
                </a:solidFill>
                <a:prstDash val="solid"/>
              </a:ln>
              <a:solidFill>
                <a:schemeClr val="accent4">
                  <a:alpha val="80000"/>
                </a:schemeClr>
              </a:solidFill>
              <a:effectLst>
                <a:outerShdw blurRad="12700" dist="38100" dir="2700000" algn="tl" rotWithShape="0">
                  <a:schemeClr val="bg1">
                    <a:lumMod val="50000"/>
                  </a:schemeClr>
                </a:outerShdw>
              </a:effectLst>
            </a:endParaRPr>
          </a:p>
        </p:txBody>
      </p:sp>
      <p:pic>
        <p:nvPicPr>
          <p:cNvPr id="21" name="Resim 20">
            <a:extLst>
              <a:ext uri="{FF2B5EF4-FFF2-40B4-BE49-F238E27FC236}">
                <a16:creationId xmlns:a16="http://schemas.microsoft.com/office/drawing/2014/main" id="{1E2219EC-E225-4F3D-AB78-28E3F0B8A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71224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tin kutusu 7">
            <a:extLst>
              <a:ext uri="{FF2B5EF4-FFF2-40B4-BE49-F238E27FC236}">
                <a16:creationId xmlns:a16="http://schemas.microsoft.com/office/drawing/2014/main" id="{0A80A7EC-86DC-48D8-B0AF-B271EEFBE9C3}"/>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0" i="0" u="none" strike="noStrike" kern="1200" baseline="0" dirty="0">
                <a:solidFill>
                  <a:schemeClr val="tx1"/>
                </a:solidFill>
                <a:latin typeface="+mj-lt"/>
                <a:ea typeface="+mj-ea"/>
                <a:cs typeface="+mj-cs"/>
              </a:rPr>
              <a:t>BOŞLUKLARA UYGUN KELİMELERİ YAZINIZ</a:t>
            </a:r>
            <a:endParaRPr lang="en-US" sz="4400" kern="1200" dirty="0">
              <a:solidFill>
                <a:schemeClr val="tx1"/>
              </a:solidFill>
              <a:latin typeface="+mj-lt"/>
              <a:ea typeface="+mj-ea"/>
              <a:cs typeface="+mj-cs"/>
            </a:endParaRPr>
          </a:p>
        </p:txBody>
      </p:sp>
      <p:sp>
        <p:nvSpPr>
          <p:cNvPr id="6" name="Metin kutusu 5">
            <a:extLst>
              <a:ext uri="{FF2B5EF4-FFF2-40B4-BE49-F238E27FC236}">
                <a16:creationId xmlns:a16="http://schemas.microsoft.com/office/drawing/2014/main" id="{4A7768B9-4AB9-4CF3-926D-CF91952F68F2}"/>
              </a:ext>
            </a:extLst>
          </p:cNvPr>
          <p:cNvSpPr txBox="1"/>
          <p:nvPr/>
        </p:nvSpPr>
        <p:spPr>
          <a:xfrm>
            <a:off x="355704" y="1771827"/>
            <a:ext cx="8882356" cy="5032375"/>
          </a:xfrm>
          <a:prstGeom prst="rect">
            <a:avLst/>
          </a:prstGeom>
        </p:spPr>
        <p:txBody>
          <a:bodyPr vert="horz" lIns="91440" tIns="45720" rIns="91440" bIns="45720" rtlCol="0">
            <a:normAutofit fontScale="92500" lnSpcReduction="10000"/>
          </a:bodyPr>
          <a:lstStyle/>
          <a:p>
            <a:pPr marL="342900" indent="-342900">
              <a:lnSpc>
                <a:spcPct val="150000"/>
              </a:lnSpc>
              <a:spcAft>
                <a:spcPts val="600"/>
              </a:spcAft>
              <a:buAutoNum type="alphaLcPeriod"/>
            </a:pPr>
            <a:r>
              <a:rPr lang="en-US" sz="1400" b="0" i="0" u="none" strike="noStrike" baseline="0" dirty="0" err="1">
                <a:latin typeface="Comic Sans MS" panose="030F0702030302020204" pitchFamily="66" charset="0"/>
              </a:rPr>
              <a:t>Haberleşme</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iletişim</a:t>
            </a:r>
            <a:r>
              <a:rPr lang="en-US" sz="1400" b="0" i="0" u="none" strike="noStrike" baseline="0" dirty="0">
                <a:latin typeface="Comic Sans MS" panose="030F0702030302020204" pitchFamily="66" charset="0"/>
              </a:rPr>
              <a:t>, hava </a:t>
            </a:r>
            <a:r>
              <a:rPr lang="en-US" sz="1400" b="0" i="0" u="none" strike="noStrike" baseline="0" dirty="0" err="1">
                <a:latin typeface="Comic Sans MS" panose="030F0702030302020204" pitchFamily="66" charset="0"/>
              </a:rPr>
              <a:t>durumu</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tespiti</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gözlem</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gibi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alanlarda</a:t>
            </a:r>
            <a:r>
              <a:rPr lang="en-US" sz="1400" b="0" i="0" u="none" strike="noStrike" baseline="0" dirty="0">
                <a:latin typeface="Comic Sans MS" panose="030F0702030302020204" pitchFamily="66" charset="0"/>
              </a:rPr>
              <a:t> </a:t>
            </a:r>
            <a:endParaRPr lang="tr-TR" sz="1400" b="0" i="0" u="none" strike="noStrike" baseline="0" dirty="0">
              <a:latin typeface="Comic Sans MS" panose="030F0702030302020204" pitchFamily="66" charset="0"/>
            </a:endParaRPr>
          </a:p>
          <a:p>
            <a:pPr>
              <a:lnSpc>
                <a:spcPct val="150000"/>
              </a:lnSpc>
              <a:spcAft>
                <a:spcPts val="600"/>
              </a:spcAft>
            </a:pPr>
            <a:r>
              <a:rPr lang="en-US" sz="1400" b="0" i="0" u="none" strike="noStrike" baseline="0" dirty="0" err="1">
                <a:latin typeface="Comic Sans MS" panose="030F0702030302020204" pitchFamily="66" charset="0"/>
              </a:rPr>
              <a:t>kullanılan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uzay</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araçlarına</a:t>
            </a:r>
            <a:r>
              <a:rPr lang="en-US" sz="1400" b="0" i="0" u="none" strike="noStrike" baseline="0" dirty="0">
                <a:latin typeface="Comic Sans MS" panose="030F0702030302020204" pitchFamily="66" charset="0"/>
              </a:rPr>
              <a:t> </a:t>
            </a:r>
            <a:r>
              <a:rPr lang="tr-TR" sz="1400" b="0" i="0" u="none" strike="noStrike" baseline="0" dirty="0">
                <a:latin typeface="Comic Sans MS" panose="030F0702030302020204" pitchFamily="66" charset="0"/>
              </a:rPr>
              <a:t>………</a:t>
            </a:r>
            <a:r>
              <a:rPr lang="en-US" sz="1400" b="0" i="0" u="none" strike="noStrike" baseline="0" dirty="0">
                <a:latin typeface="Comic Sans MS" panose="030F0702030302020204" pitchFamily="66" charset="0"/>
              </a:rPr>
              <a:t>………..............denir.</a:t>
            </a:r>
          </a:p>
          <a:p>
            <a:pPr>
              <a:lnSpc>
                <a:spcPct val="150000"/>
              </a:lnSpc>
              <a:spcAft>
                <a:spcPts val="600"/>
              </a:spcAft>
            </a:pPr>
            <a:r>
              <a:rPr lang="en-US" sz="1400" b="1" i="0" u="none" strike="noStrike" baseline="0" dirty="0">
                <a:latin typeface="Comic Sans MS" panose="030F0702030302020204" pitchFamily="66" charset="0"/>
              </a:rPr>
              <a:t>b. </a:t>
            </a:r>
            <a:r>
              <a:rPr lang="en-US" sz="1400" b="0" i="0" u="none" strike="noStrike" baseline="0" dirty="0" err="1">
                <a:latin typeface="Comic Sans MS" panose="030F0702030302020204" pitchFamily="66" charset="0"/>
              </a:rPr>
              <a:t>Uzaya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çeşitli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amaçlarla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gönderilen</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görevini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tamamlamış</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uzay</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araçları</a:t>
            </a:r>
            <a:r>
              <a:rPr lang="en-US" sz="1400" b="0" i="0" u="none" strike="noStrike" baseline="0" dirty="0">
                <a:latin typeface="Comic Sans MS" panose="030F0702030302020204" pitchFamily="66" charset="0"/>
              </a:rPr>
              <a:t>, </a:t>
            </a:r>
            <a:endParaRPr lang="tr-TR" sz="1400" b="0" i="0" u="none" strike="noStrike" baseline="0" dirty="0">
              <a:latin typeface="Comic Sans MS" panose="030F0702030302020204" pitchFamily="66" charset="0"/>
            </a:endParaRPr>
          </a:p>
          <a:p>
            <a:pPr>
              <a:lnSpc>
                <a:spcPct val="150000"/>
              </a:lnSpc>
              <a:spcAft>
                <a:spcPts val="600"/>
              </a:spcAft>
            </a:pPr>
            <a:r>
              <a:rPr lang="en-US" sz="1400" b="0" i="0" u="none" strike="noStrike" baseline="0" dirty="0" err="1">
                <a:latin typeface="Comic Sans MS" panose="030F0702030302020204" pitchFamily="66" charset="0"/>
              </a:rPr>
              <a:t>yakıt</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tankları</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kullanılan</a:t>
            </a:r>
            <a:r>
              <a:rPr lang="en-US" sz="1400" b="0" i="0" u="none" strike="noStrike" baseline="0" dirty="0">
                <a:latin typeface="Comic Sans MS" panose="030F0702030302020204" pitchFamily="66" charset="0"/>
              </a:rPr>
              <a:t> her </a:t>
            </a:r>
            <a:r>
              <a:rPr lang="en-US" sz="1400" b="0" i="0" u="none" strike="noStrike" baseline="0" dirty="0" err="1">
                <a:latin typeface="Comic Sans MS" panose="030F0702030302020204" pitchFamily="66" charset="0"/>
              </a:rPr>
              <a:t>türlü</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malzemenin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sebep</a:t>
            </a:r>
            <a:r>
              <a:rPr lang="en-US" sz="1400" b="0" i="0" u="none" strike="noStrike" baseline="0" dirty="0">
                <a:latin typeface="Comic Sans MS" panose="030F0702030302020204" pitchFamily="66" charset="0"/>
              </a:rPr>
              <a:t> olduğu durum</a:t>
            </a:r>
            <a:r>
              <a:rPr lang="tr-TR" sz="1400" b="0" i="0" u="none" strike="noStrike" baseline="0" dirty="0">
                <a:latin typeface="Comic Sans MS" panose="030F0702030302020204" pitchFamily="66" charset="0"/>
              </a:rPr>
              <a:t> </a:t>
            </a:r>
            <a:r>
              <a:rPr lang="en-US" sz="1400" b="0" i="0" u="none" strike="noStrike" baseline="0" dirty="0">
                <a:latin typeface="Comic Sans MS" panose="030F0702030302020204" pitchFamily="66" charset="0"/>
              </a:rPr>
              <a:t>……………………………</a:t>
            </a:r>
            <a:r>
              <a:rPr lang="tr-TR" sz="1400" b="0" i="0" u="none" strike="noStrike" baseline="0" dirty="0">
                <a:latin typeface="Comic Sans MS" panose="030F0702030302020204" pitchFamily="66" charset="0"/>
              </a:rPr>
              <a:t>……..         </a:t>
            </a:r>
          </a:p>
          <a:p>
            <a:pPr>
              <a:lnSpc>
                <a:spcPct val="150000"/>
              </a:lnSpc>
              <a:spcAft>
                <a:spcPts val="600"/>
              </a:spcAft>
            </a:pPr>
            <a:r>
              <a:rPr lang="en-US" sz="1400" b="0" i="0" u="none" strike="noStrike" baseline="0" dirty="0" err="1">
                <a:latin typeface="Comic Sans MS" panose="030F0702030302020204" pitchFamily="66" charset="0"/>
              </a:rPr>
              <a:t>olarak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adlandırılır</a:t>
            </a:r>
            <a:r>
              <a:rPr lang="en-US" sz="1400" b="0" i="0" u="none" strike="noStrike" baseline="0" dirty="0">
                <a:latin typeface="Comic Sans MS" panose="030F0702030302020204" pitchFamily="66" charset="0"/>
              </a:rPr>
              <a:t>.</a:t>
            </a:r>
          </a:p>
          <a:p>
            <a:pPr>
              <a:lnSpc>
                <a:spcPct val="150000"/>
              </a:lnSpc>
              <a:spcAft>
                <a:spcPts val="600"/>
              </a:spcAft>
            </a:pPr>
            <a:r>
              <a:rPr lang="en-US" sz="1400" b="1" i="0" u="none" strike="noStrike" baseline="0" dirty="0">
                <a:latin typeface="Comic Sans MS" panose="030F0702030302020204" pitchFamily="66" charset="0"/>
              </a:rPr>
              <a:t>c. </a:t>
            </a:r>
            <a:r>
              <a:rPr lang="en-US" sz="1400" b="0" i="0" u="none" strike="noStrike" baseline="0" dirty="0">
                <a:latin typeface="Comic Sans MS" panose="030F0702030302020204" pitchFamily="66" charset="0"/>
              </a:rPr>
              <a:t>……………………………</a:t>
            </a:r>
            <a:r>
              <a:rPr lang="tr-TR" sz="1400" b="0" i="0" u="none" strike="noStrike" baseline="0" dirty="0">
                <a:latin typeface="Comic Sans MS" panose="030F0702030302020204" pitchFamily="66" charset="0"/>
              </a:rPr>
              <a:t>………..</a:t>
            </a:r>
            <a:r>
              <a:rPr lang="en-US" sz="1400" b="0" i="0" u="none" strike="noStrike" baseline="0" dirty="0" err="1">
                <a:latin typeface="Comic Sans MS" panose="030F0702030302020204" pitchFamily="66" charset="0"/>
              </a:rPr>
              <a:t>birden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fazla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ülke</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astronotlarının</a:t>
            </a:r>
            <a:r>
              <a:rPr lang="en-US" sz="1400" b="0" i="0" u="none" strike="noStrike" baseline="0" dirty="0">
                <a:latin typeface="Comic Sans MS" panose="030F0702030302020204" pitchFamily="66" charset="0"/>
              </a:rPr>
              <a:t> bir </a:t>
            </a:r>
            <a:r>
              <a:rPr lang="en-US" sz="1400" b="0" i="0" u="none" strike="noStrike" baseline="0" dirty="0" err="1">
                <a:latin typeface="Comic Sans MS" panose="030F0702030302020204" pitchFamily="66" charset="0"/>
              </a:rPr>
              <a:t>arada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çalıştığı</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uzay</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ile</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ilgili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çeşitli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deneylerin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yapıldığı</a:t>
            </a:r>
            <a:r>
              <a:rPr lang="en-US" sz="1400" b="0" i="0" u="none" strike="noStrike" baseline="0" dirty="0">
                <a:latin typeface="Comic Sans MS" panose="030F0702030302020204" pitchFamily="66" charset="0"/>
              </a:rPr>
              <a:t> dev </a:t>
            </a:r>
            <a:r>
              <a:rPr lang="en-US" sz="1400" b="0" i="0" u="none" strike="noStrike" baseline="0" dirty="0" err="1">
                <a:latin typeface="Comic Sans MS" panose="030F0702030302020204" pitchFamily="66" charset="0"/>
              </a:rPr>
              <a:t>laboratuvarlardır</a:t>
            </a:r>
            <a:r>
              <a:rPr lang="en-US" sz="1400" b="0" i="0" u="none" strike="noStrike" baseline="0" dirty="0">
                <a:latin typeface="Comic Sans MS" panose="030F0702030302020204" pitchFamily="66" charset="0"/>
              </a:rPr>
              <a:t>.</a:t>
            </a:r>
          </a:p>
          <a:p>
            <a:pPr>
              <a:lnSpc>
                <a:spcPct val="150000"/>
              </a:lnSpc>
              <a:spcAft>
                <a:spcPts val="600"/>
              </a:spcAft>
            </a:pPr>
            <a:r>
              <a:rPr lang="en-US" sz="1400" b="1" i="0" u="none" strike="noStrike" baseline="0" dirty="0">
                <a:latin typeface="Comic Sans MS" panose="030F0702030302020204" pitchFamily="66" charset="0"/>
              </a:rPr>
              <a:t>d. </a:t>
            </a:r>
            <a:r>
              <a:rPr lang="en-US" sz="1400" b="0" i="0" u="none" strike="noStrike" baseline="0" dirty="0" err="1">
                <a:latin typeface="Comic Sans MS" panose="030F0702030302020204" pitchFamily="66" charset="0"/>
              </a:rPr>
              <a:t>Ülkemiz</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tarafından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uzaya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gönderilen</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haberleşme</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alanında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hala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aktif</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olarak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görev</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alan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uydularımızdan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biri</a:t>
            </a:r>
            <a:r>
              <a:rPr lang="en-US" sz="1400" b="0" i="0" u="none" strike="noStrike" baseline="0" dirty="0">
                <a:latin typeface="Comic Sans MS" panose="030F0702030302020204" pitchFamily="66" charset="0"/>
              </a:rPr>
              <a:t> de ……………………………………</a:t>
            </a:r>
          </a:p>
          <a:p>
            <a:pPr>
              <a:lnSpc>
                <a:spcPct val="150000"/>
              </a:lnSpc>
              <a:spcAft>
                <a:spcPts val="600"/>
              </a:spcAft>
            </a:pPr>
            <a:r>
              <a:rPr lang="en-US" sz="1400" b="1" i="0" u="none" strike="noStrike" baseline="0" dirty="0">
                <a:latin typeface="Comic Sans MS" panose="030F0702030302020204" pitchFamily="66" charset="0"/>
              </a:rPr>
              <a:t>e. </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Uzaya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gönderdiğimiz</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aktif</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görevini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tamamlamış</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gözlem</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uydularımızdandır</a:t>
            </a:r>
            <a:r>
              <a:rPr lang="en-US" sz="1400" b="0" i="0" u="none" strike="noStrike" baseline="0" dirty="0">
                <a:latin typeface="Comic Sans MS" panose="030F0702030302020204" pitchFamily="66" charset="0"/>
              </a:rPr>
              <a:t>.</a:t>
            </a:r>
          </a:p>
          <a:p>
            <a:pPr>
              <a:lnSpc>
                <a:spcPct val="150000"/>
              </a:lnSpc>
              <a:spcAft>
                <a:spcPts val="600"/>
              </a:spcAft>
            </a:pPr>
            <a:r>
              <a:rPr lang="en-US" sz="1400" b="1" i="0" u="none" strike="noStrike" baseline="0" dirty="0">
                <a:latin typeface="Comic Sans MS" panose="030F0702030302020204" pitchFamily="66" charset="0"/>
              </a:rPr>
              <a:t>f. </a:t>
            </a:r>
            <a:r>
              <a:rPr lang="en-US" sz="1400" b="0" i="0" u="none" strike="noStrike" baseline="0" dirty="0" err="1">
                <a:latin typeface="Comic Sans MS" panose="030F0702030302020204" pitchFamily="66" charset="0"/>
              </a:rPr>
              <a:t>Uzayda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kirliliğe</a:t>
            </a:r>
            <a:r>
              <a:rPr lang="en-US" sz="1400" b="0" i="0" u="none" strike="noStrike" baseline="0" dirty="0">
                <a:latin typeface="Comic Sans MS" panose="030F0702030302020204" pitchFamily="66" charset="0"/>
              </a:rPr>
              <a:t> neden </a:t>
            </a:r>
            <a:r>
              <a:rPr lang="en-US" sz="1400" b="0" i="0" u="none" strike="noStrike" baseline="0" dirty="0" err="1">
                <a:latin typeface="Comic Sans MS" panose="030F0702030302020204" pitchFamily="66" charset="0"/>
              </a:rPr>
              <a:t>olanlardan</a:t>
            </a:r>
            <a:r>
              <a:rPr lang="en-US" sz="1400" b="0" i="0" u="none" strike="noStrike" baseline="0" dirty="0">
                <a:latin typeface="Comic Sans MS" panose="030F0702030302020204" pitchFamily="66" charset="0"/>
              </a:rPr>
              <a:t> bir </a:t>
            </a:r>
            <a:r>
              <a:rPr lang="en-US" sz="1400" b="0" i="0" u="none" strike="noStrike" baseline="0" dirty="0" err="1">
                <a:latin typeface="Comic Sans MS" panose="030F0702030302020204" pitchFamily="66" charset="0"/>
              </a:rPr>
              <a:t>tanesine</a:t>
            </a:r>
            <a:r>
              <a:rPr lang="en-US" sz="1400" b="0" i="0" u="none" strike="noStrike" baseline="0" dirty="0">
                <a:latin typeface="Comic Sans MS" panose="030F0702030302020204" pitchFamily="66" charset="0"/>
              </a:rPr>
              <a:t> …………………</a:t>
            </a:r>
            <a:r>
              <a:rPr lang="tr-TR" sz="1400" b="0" i="0" u="none" strike="noStrike" baseline="0" dirty="0">
                <a:latin typeface="Comic Sans MS" panose="030F0702030302020204" pitchFamily="66" charset="0"/>
              </a:rPr>
              <a:t>…………………………</a:t>
            </a:r>
            <a:r>
              <a:rPr lang="en-US" sz="1400" b="0" i="0" u="none" strike="noStrike" baseline="0" dirty="0">
                <a:latin typeface="Comic Sans MS" panose="030F0702030302020204" pitchFamily="66" charset="0"/>
              </a:rPr>
              <a:t>..</a:t>
            </a:r>
            <a:r>
              <a:rPr lang="en-US" sz="1400" b="0" i="0" u="none" strike="noStrike" baseline="0" dirty="0" err="1">
                <a:latin typeface="Comic Sans MS" panose="030F0702030302020204" pitchFamily="66" charset="0"/>
              </a:rPr>
              <a:t>örnek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olarak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verilebilir</a:t>
            </a:r>
            <a:r>
              <a:rPr lang="en-US" sz="1400" b="0" i="0" u="none" strike="noStrike" baseline="0" dirty="0">
                <a:latin typeface="Comic Sans MS" panose="030F0702030302020204" pitchFamily="66" charset="0"/>
              </a:rPr>
              <a:t>.</a:t>
            </a:r>
          </a:p>
          <a:p>
            <a:pPr>
              <a:lnSpc>
                <a:spcPct val="150000"/>
              </a:lnSpc>
              <a:spcAft>
                <a:spcPts val="600"/>
              </a:spcAft>
            </a:pPr>
            <a:r>
              <a:rPr lang="en-US" sz="1400" b="1" i="0" u="none" strike="noStrike" baseline="0" dirty="0">
                <a:latin typeface="Comic Sans MS" panose="030F0702030302020204" pitchFamily="66" charset="0"/>
              </a:rPr>
              <a:t>g. </a:t>
            </a:r>
            <a:r>
              <a:rPr lang="en-US" sz="1400" b="0" i="0" u="none" strike="noStrike" baseline="0" dirty="0" err="1">
                <a:latin typeface="Comic Sans MS" panose="030F0702030302020204" pitchFamily="66" charset="0"/>
              </a:rPr>
              <a:t>Uzay</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boşluğunda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dolaşarak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bilimsel</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veriler</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toplayan</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uzaktan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kumanda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edilebilen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araçlara</a:t>
            </a:r>
            <a:r>
              <a:rPr lang="en-US" sz="1400" b="0" i="0" u="none" strike="noStrike" baseline="0" dirty="0">
                <a:latin typeface="Comic Sans MS" panose="030F0702030302020204" pitchFamily="66" charset="0"/>
              </a:rPr>
              <a:t> ………………………..</a:t>
            </a:r>
            <a:r>
              <a:rPr lang="en-US" sz="1400" dirty="0">
                <a:latin typeface="Comic Sans MS" panose="030F0702030302020204" pitchFamily="66" charset="0"/>
              </a:rPr>
              <a:t> </a:t>
            </a:r>
            <a:r>
              <a:rPr lang="en-US" sz="1400" b="0" i="0" u="none" strike="noStrike" baseline="0" dirty="0">
                <a:latin typeface="Comic Sans MS" panose="030F0702030302020204" pitchFamily="66" charset="0"/>
              </a:rPr>
              <a:t>denir.</a:t>
            </a:r>
          </a:p>
          <a:p>
            <a:pPr>
              <a:lnSpc>
                <a:spcPct val="150000"/>
              </a:lnSpc>
              <a:spcAft>
                <a:spcPts val="600"/>
              </a:spcAft>
            </a:pPr>
            <a:r>
              <a:rPr lang="en-US" sz="1400" b="1" i="0" u="none" strike="noStrike" baseline="0" dirty="0">
                <a:latin typeface="Comic Sans MS" panose="030F0702030302020204" pitchFamily="66" charset="0"/>
              </a:rPr>
              <a:t>h. </a:t>
            </a:r>
            <a:r>
              <a:rPr lang="en-US" sz="1400" b="0" i="0" u="none" strike="noStrike" baseline="0" dirty="0" err="1">
                <a:latin typeface="Comic Sans MS" panose="030F0702030302020204" pitchFamily="66" charset="0"/>
              </a:rPr>
              <a:t>İnsanları</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çeşitli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malzemeleri</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uzaya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taşıyan</a:t>
            </a:r>
            <a:r>
              <a:rPr lang="en-US" sz="1400" b="0" i="0" u="none" strike="noStrike" baseline="0" dirty="0">
                <a:latin typeface="Comic Sans MS" panose="030F0702030302020204" pitchFamily="66" charset="0"/>
              </a:rPr>
              <a:t> ve </a:t>
            </a:r>
            <a:r>
              <a:rPr lang="en-US" sz="1400" b="0" i="0" u="none" strike="noStrike" baseline="0" dirty="0" err="1">
                <a:latin typeface="Comic Sans MS" panose="030F0702030302020204" pitchFamily="66" charset="0"/>
              </a:rPr>
              <a:t>tekrar</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dünyaya</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dönebilen</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araçlar</a:t>
            </a:r>
            <a:r>
              <a:rPr lang="en-US" sz="1400" b="0" i="0" u="none" strike="noStrike" baseline="0" dirty="0">
                <a:latin typeface="Comic Sans MS" panose="030F0702030302020204" pitchFamily="66" charset="0"/>
              </a:rPr>
              <a:t>……………</a:t>
            </a:r>
            <a:r>
              <a:rPr lang="tr-TR" sz="1400" b="0" i="0" u="none" strike="noStrike" baseline="0" dirty="0">
                <a:latin typeface="Comic Sans MS" panose="030F0702030302020204" pitchFamily="66" charset="0"/>
              </a:rPr>
              <a:t>…………….</a:t>
            </a:r>
            <a:r>
              <a:rPr lang="en-US" sz="1400" b="0" i="0" u="none" strike="noStrike" baseline="0" dirty="0">
                <a:latin typeface="Comic Sans MS" panose="030F0702030302020204" pitchFamily="66" charset="0"/>
              </a:rPr>
              <a:t>……….</a:t>
            </a:r>
            <a:r>
              <a:rPr lang="en-US" sz="1400" b="0" i="0" u="none" strike="noStrike" baseline="0" dirty="0" err="1">
                <a:latin typeface="Comic Sans MS" panose="030F0702030302020204" pitchFamily="66" charset="0"/>
              </a:rPr>
              <a:t>olarak</a:t>
            </a:r>
            <a:r>
              <a:rPr lang="en-US" sz="1400" b="0" i="0" u="none" strike="noStrike" baseline="0" dirty="0">
                <a:latin typeface="Comic Sans MS" panose="030F0702030302020204" pitchFamily="66" charset="0"/>
              </a:rPr>
              <a:t> </a:t>
            </a:r>
            <a:r>
              <a:rPr lang="en-US" sz="1400" b="0" i="0" u="none" strike="noStrike" baseline="0" dirty="0" err="1">
                <a:latin typeface="Comic Sans MS" panose="030F0702030302020204" pitchFamily="66" charset="0"/>
              </a:rPr>
              <a:t>adlandırılır</a:t>
            </a:r>
            <a:endParaRPr lang="en-US" sz="1400" b="0" i="0" u="none" strike="noStrike" baseline="0" dirty="0">
              <a:latin typeface="Comic Sans MS" panose="030F0702030302020204" pitchFamily="66" charset="0"/>
            </a:endParaRPr>
          </a:p>
        </p:txBody>
      </p:sp>
      <p:sp>
        <p:nvSpPr>
          <p:cNvPr id="58" name="Oval 5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Arc 5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5" name="Resim 24" descr="Don't Know Teodor the Cat">
            <a:extLst>
              <a:ext uri="{FF2B5EF4-FFF2-40B4-BE49-F238E27FC236}">
                <a16:creationId xmlns:a16="http://schemas.microsoft.com/office/drawing/2014/main" id="{62CC3584-4BC1-489E-B873-384B8486D092}"/>
              </a:ext>
            </a:extLst>
          </p:cNvPr>
          <p:cNvPicPr>
            <a:picLocks noChangeAspect="1"/>
          </p:cNvPicPr>
          <p:nvPr/>
        </p:nvPicPr>
        <p:blipFill rotWithShape="1">
          <a:blip r:embed="rId2">
            <a:extLst>
              <a:ext uri="{28A0092B-C50C-407E-A947-70E740481C1C}">
                <a14:useLocalDpi xmlns:a14="http://schemas.microsoft.com/office/drawing/2010/main" val="0"/>
              </a:ext>
            </a:extLst>
          </a:blip>
          <a:srcRect t="10419" r="-2" b="411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51" name="Resim 50">
            <a:extLst>
              <a:ext uri="{FF2B5EF4-FFF2-40B4-BE49-F238E27FC236}">
                <a16:creationId xmlns:a16="http://schemas.microsoft.com/office/drawing/2014/main" id="{6BFD1791-DFBA-4514-854A-68E06E0AA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040" y="53659"/>
            <a:ext cx="1113183" cy="1113183"/>
          </a:xfrm>
          <a:prstGeom prst="rect">
            <a:avLst/>
          </a:prstGeom>
        </p:spPr>
      </p:pic>
      <p:sp>
        <p:nvSpPr>
          <p:cNvPr id="52" name="Metin kutusu 51">
            <a:extLst>
              <a:ext uri="{FF2B5EF4-FFF2-40B4-BE49-F238E27FC236}">
                <a16:creationId xmlns:a16="http://schemas.microsoft.com/office/drawing/2014/main" id="{804062FF-FEBD-40A4-8FA3-350DDE9972BE}"/>
              </a:ext>
            </a:extLst>
          </p:cNvPr>
          <p:cNvSpPr txBox="1"/>
          <p:nvPr/>
        </p:nvSpPr>
        <p:spPr>
          <a:xfrm>
            <a:off x="9178402" y="2073289"/>
            <a:ext cx="1715910" cy="369332"/>
          </a:xfrm>
          <a:prstGeom prst="rect">
            <a:avLst/>
          </a:prstGeom>
          <a:solidFill>
            <a:schemeClr val="accent6">
              <a:lumMod val="60000"/>
              <a:lumOff val="4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Uzay kirliliği</a:t>
            </a:r>
            <a:endParaRPr lang="tr-TR" b="1" dirty="0">
              <a:solidFill>
                <a:srgbClr val="C00000"/>
              </a:solidFill>
              <a:latin typeface="Comic Sans MS" panose="030F0702030302020204" pitchFamily="66" charset="0"/>
            </a:endParaRPr>
          </a:p>
        </p:txBody>
      </p:sp>
      <p:sp>
        <p:nvSpPr>
          <p:cNvPr id="54" name="Metin kutusu 53">
            <a:extLst>
              <a:ext uri="{FF2B5EF4-FFF2-40B4-BE49-F238E27FC236}">
                <a16:creationId xmlns:a16="http://schemas.microsoft.com/office/drawing/2014/main" id="{367B2062-417F-4520-A7CE-F13F35557103}"/>
              </a:ext>
            </a:extLst>
          </p:cNvPr>
          <p:cNvSpPr txBox="1"/>
          <p:nvPr/>
        </p:nvSpPr>
        <p:spPr>
          <a:xfrm>
            <a:off x="9119591" y="3531801"/>
            <a:ext cx="1507434" cy="369332"/>
          </a:xfrm>
          <a:prstGeom prst="rect">
            <a:avLst/>
          </a:prstGeom>
          <a:solidFill>
            <a:schemeClr val="accent5">
              <a:lumMod val="40000"/>
              <a:lumOff val="6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Göktürk 1</a:t>
            </a:r>
            <a:endParaRPr lang="tr-TR" b="1" dirty="0">
              <a:solidFill>
                <a:srgbClr val="C00000"/>
              </a:solidFill>
              <a:latin typeface="Comic Sans MS" panose="030F0702030302020204" pitchFamily="66" charset="0"/>
            </a:endParaRPr>
          </a:p>
        </p:txBody>
      </p:sp>
      <p:sp>
        <p:nvSpPr>
          <p:cNvPr id="57" name="Metin kutusu 56">
            <a:extLst>
              <a:ext uri="{FF2B5EF4-FFF2-40B4-BE49-F238E27FC236}">
                <a16:creationId xmlns:a16="http://schemas.microsoft.com/office/drawing/2014/main" id="{55BB2A84-1980-4A69-8597-7386C25D5FE2}"/>
              </a:ext>
            </a:extLst>
          </p:cNvPr>
          <p:cNvSpPr txBox="1"/>
          <p:nvPr/>
        </p:nvSpPr>
        <p:spPr>
          <a:xfrm>
            <a:off x="9105890" y="2644744"/>
            <a:ext cx="1984513" cy="369332"/>
          </a:xfrm>
          <a:prstGeom prst="rect">
            <a:avLst/>
          </a:prstGeom>
          <a:solidFill>
            <a:schemeClr val="accent2">
              <a:lumMod val="60000"/>
              <a:lumOff val="4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Uzay istasyonu</a:t>
            </a:r>
            <a:endParaRPr lang="tr-TR" b="1" dirty="0">
              <a:solidFill>
                <a:srgbClr val="C00000"/>
              </a:solidFill>
              <a:latin typeface="Comic Sans MS" panose="030F0702030302020204" pitchFamily="66" charset="0"/>
            </a:endParaRPr>
          </a:p>
        </p:txBody>
      </p:sp>
      <p:sp>
        <p:nvSpPr>
          <p:cNvPr id="59" name="Metin kutusu 58">
            <a:extLst>
              <a:ext uri="{FF2B5EF4-FFF2-40B4-BE49-F238E27FC236}">
                <a16:creationId xmlns:a16="http://schemas.microsoft.com/office/drawing/2014/main" id="{CFDCFDDA-AFE3-4DF5-B1AA-FDDDB860C504}"/>
              </a:ext>
            </a:extLst>
          </p:cNvPr>
          <p:cNvSpPr txBox="1"/>
          <p:nvPr/>
        </p:nvSpPr>
        <p:spPr>
          <a:xfrm>
            <a:off x="8996460" y="4853804"/>
            <a:ext cx="1568917" cy="369332"/>
          </a:xfrm>
          <a:prstGeom prst="rect">
            <a:avLst/>
          </a:prstGeom>
          <a:solidFill>
            <a:schemeClr val="accent4"/>
          </a:solidFill>
        </p:spPr>
        <p:txBody>
          <a:bodyPr wrap="square">
            <a:spAutoFit/>
          </a:bodyPr>
          <a:lstStyle/>
          <a:p>
            <a:r>
              <a:rPr lang="tr-TR" sz="1800" b="1" i="0" u="none" strike="noStrike" baseline="0" dirty="0">
                <a:solidFill>
                  <a:srgbClr val="C00000"/>
                </a:solidFill>
                <a:latin typeface="Comic Sans MS" panose="030F0702030302020204" pitchFamily="66" charset="0"/>
              </a:rPr>
              <a:t>Yapay uydu</a:t>
            </a:r>
            <a:endParaRPr lang="tr-TR" b="1" dirty="0">
              <a:solidFill>
                <a:srgbClr val="C00000"/>
              </a:solidFill>
              <a:latin typeface="Comic Sans MS" panose="030F0702030302020204" pitchFamily="66" charset="0"/>
            </a:endParaRPr>
          </a:p>
        </p:txBody>
      </p:sp>
      <p:sp>
        <p:nvSpPr>
          <p:cNvPr id="61" name="Metin kutusu 60">
            <a:extLst>
              <a:ext uri="{FF2B5EF4-FFF2-40B4-BE49-F238E27FC236}">
                <a16:creationId xmlns:a16="http://schemas.microsoft.com/office/drawing/2014/main" id="{123618A7-EFDB-4DA6-B23D-782D4FA0553C}"/>
              </a:ext>
            </a:extLst>
          </p:cNvPr>
          <p:cNvSpPr txBox="1"/>
          <p:nvPr/>
        </p:nvSpPr>
        <p:spPr>
          <a:xfrm>
            <a:off x="9120406" y="3931897"/>
            <a:ext cx="1535453" cy="369332"/>
          </a:xfrm>
          <a:prstGeom prst="rect">
            <a:avLst/>
          </a:prstGeom>
          <a:solidFill>
            <a:schemeClr val="accent5"/>
          </a:solidFill>
        </p:spPr>
        <p:txBody>
          <a:bodyPr wrap="square">
            <a:spAutoFit/>
          </a:bodyPr>
          <a:lstStyle/>
          <a:p>
            <a:r>
              <a:rPr lang="tr-TR" sz="1800" b="1" i="0" u="none" strike="noStrike" baseline="0" dirty="0" err="1">
                <a:solidFill>
                  <a:srgbClr val="C00000"/>
                </a:solidFill>
                <a:latin typeface="Comic Sans MS" panose="030F0702030302020204" pitchFamily="66" charset="0"/>
              </a:rPr>
              <a:t>Türksat</a:t>
            </a:r>
            <a:r>
              <a:rPr lang="tr-TR" sz="1800" b="1" i="0" u="none" strike="noStrike" baseline="0" dirty="0">
                <a:solidFill>
                  <a:srgbClr val="C00000"/>
                </a:solidFill>
                <a:latin typeface="Comic Sans MS" panose="030F0702030302020204" pitchFamily="66" charset="0"/>
              </a:rPr>
              <a:t> 3A</a:t>
            </a:r>
            <a:endParaRPr lang="tr-TR" b="1" dirty="0">
              <a:solidFill>
                <a:srgbClr val="C00000"/>
              </a:solidFill>
              <a:latin typeface="Comic Sans MS" panose="030F0702030302020204" pitchFamily="66" charset="0"/>
            </a:endParaRPr>
          </a:p>
        </p:txBody>
      </p:sp>
      <p:sp>
        <p:nvSpPr>
          <p:cNvPr id="62" name="Metin kutusu 61">
            <a:extLst>
              <a:ext uri="{FF2B5EF4-FFF2-40B4-BE49-F238E27FC236}">
                <a16:creationId xmlns:a16="http://schemas.microsoft.com/office/drawing/2014/main" id="{CD31C3A7-EFCB-45C4-9205-36FC7FFC94F1}"/>
              </a:ext>
            </a:extLst>
          </p:cNvPr>
          <p:cNvSpPr txBox="1"/>
          <p:nvPr/>
        </p:nvSpPr>
        <p:spPr>
          <a:xfrm>
            <a:off x="11202601" y="2651637"/>
            <a:ext cx="832778" cy="369332"/>
          </a:xfrm>
          <a:prstGeom prst="rect">
            <a:avLst/>
          </a:prstGeom>
          <a:solidFill>
            <a:srgbClr val="00FFFF"/>
          </a:solidFill>
        </p:spPr>
        <p:txBody>
          <a:bodyPr wrap="square">
            <a:spAutoFit/>
          </a:bodyPr>
          <a:lstStyle/>
          <a:p>
            <a:r>
              <a:rPr lang="tr-TR" sz="1800" b="1" i="0" u="none" strike="noStrike" baseline="0" dirty="0">
                <a:solidFill>
                  <a:srgbClr val="C00000"/>
                </a:solidFill>
                <a:latin typeface="Comic Sans MS" panose="030F0702030302020204" pitchFamily="66" charset="0"/>
              </a:rPr>
              <a:t>Bilsat</a:t>
            </a:r>
            <a:endParaRPr lang="tr-TR" b="1" dirty="0">
              <a:solidFill>
                <a:srgbClr val="C00000"/>
              </a:solidFill>
              <a:latin typeface="Comic Sans MS" panose="030F0702030302020204" pitchFamily="66" charset="0"/>
            </a:endParaRPr>
          </a:p>
        </p:txBody>
      </p:sp>
      <p:sp>
        <p:nvSpPr>
          <p:cNvPr id="64" name="Metin kutusu 63">
            <a:extLst>
              <a:ext uri="{FF2B5EF4-FFF2-40B4-BE49-F238E27FC236}">
                <a16:creationId xmlns:a16="http://schemas.microsoft.com/office/drawing/2014/main" id="{C84EC09A-55C9-4EF3-A268-6622B2240934}"/>
              </a:ext>
            </a:extLst>
          </p:cNvPr>
          <p:cNvSpPr txBox="1"/>
          <p:nvPr/>
        </p:nvSpPr>
        <p:spPr>
          <a:xfrm>
            <a:off x="11090403" y="2063248"/>
            <a:ext cx="905506" cy="369332"/>
          </a:xfrm>
          <a:prstGeom prst="rect">
            <a:avLst/>
          </a:prstGeom>
          <a:solidFill>
            <a:srgbClr val="CC66FF"/>
          </a:solidFill>
        </p:spPr>
        <p:txBody>
          <a:bodyPr wrap="square">
            <a:spAutoFit/>
          </a:bodyPr>
          <a:lstStyle/>
          <a:p>
            <a:r>
              <a:rPr lang="tr-TR" sz="1800" b="1" i="0" u="none" strike="noStrike" baseline="0" dirty="0">
                <a:solidFill>
                  <a:srgbClr val="C00000"/>
                </a:solidFill>
                <a:latin typeface="Comic Sans MS" panose="030F0702030302020204" pitchFamily="66" charset="0"/>
              </a:rPr>
              <a:t>Rasat</a:t>
            </a:r>
            <a:endParaRPr lang="tr-TR" b="1" dirty="0">
              <a:solidFill>
                <a:srgbClr val="C00000"/>
              </a:solidFill>
              <a:latin typeface="Comic Sans MS" panose="030F0702030302020204" pitchFamily="66" charset="0"/>
            </a:endParaRPr>
          </a:p>
        </p:txBody>
      </p:sp>
      <p:sp>
        <p:nvSpPr>
          <p:cNvPr id="66" name="Metin kutusu 65">
            <a:extLst>
              <a:ext uri="{FF2B5EF4-FFF2-40B4-BE49-F238E27FC236}">
                <a16:creationId xmlns:a16="http://schemas.microsoft.com/office/drawing/2014/main" id="{23248E98-C416-4A7D-B0B8-264DCB9D7D6E}"/>
              </a:ext>
            </a:extLst>
          </p:cNvPr>
          <p:cNvSpPr txBox="1"/>
          <p:nvPr/>
        </p:nvSpPr>
        <p:spPr>
          <a:xfrm>
            <a:off x="9121197" y="4410284"/>
            <a:ext cx="1627149" cy="369332"/>
          </a:xfrm>
          <a:prstGeom prst="rect">
            <a:avLst/>
          </a:prstGeom>
          <a:solidFill>
            <a:srgbClr val="FFFF00"/>
          </a:solidFill>
        </p:spPr>
        <p:txBody>
          <a:bodyPr wrap="square">
            <a:spAutoFit/>
          </a:bodyPr>
          <a:lstStyle/>
          <a:p>
            <a:r>
              <a:rPr lang="tr-TR" sz="1800" b="1" i="0" u="none" strike="noStrike" baseline="0" dirty="0">
                <a:solidFill>
                  <a:srgbClr val="C00000"/>
                </a:solidFill>
                <a:latin typeface="Comic Sans MS" panose="030F0702030302020204" pitchFamily="66" charset="0"/>
              </a:rPr>
              <a:t>Uzay sondası</a:t>
            </a:r>
            <a:endParaRPr lang="tr-TR" b="1" dirty="0">
              <a:solidFill>
                <a:srgbClr val="C00000"/>
              </a:solidFill>
              <a:latin typeface="Comic Sans MS" panose="030F0702030302020204" pitchFamily="66" charset="0"/>
            </a:endParaRPr>
          </a:p>
        </p:txBody>
      </p:sp>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rotWithShape="1">
          <a:blip r:embed="rId4">
            <a:extLst>
              <a:ext uri="{28A0092B-C50C-407E-A947-70E740481C1C}">
                <a14:useLocalDpi xmlns:a14="http://schemas.microsoft.com/office/drawing/2010/main" val="0"/>
              </a:ext>
            </a:extLst>
          </a:blip>
          <a:srcRect t="3740" r="1" b="1"/>
          <a:stretch/>
        </p:blipFill>
        <p:spPr>
          <a:xfrm>
            <a:off x="9352458" y="3564273"/>
            <a:ext cx="3961979" cy="38138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68" name="Metin kutusu 67">
            <a:extLst>
              <a:ext uri="{FF2B5EF4-FFF2-40B4-BE49-F238E27FC236}">
                <a16:creationId xmlns:a16="http://schemas.microsoft.com/office/drawing/2014/main" id="{68E382DE-E493-48E2-B56F-0F7FCA66A669}"/>
              </a:ext>
            </a:extLst>
          </p:cNvPr>
          <p:cNvSpPr txBox="1"/>
          <p:nvPr/>
        </p:nvSpPr>
        <p:spPr>
          <a:xfrm>
            <a:off x="9178402" y="1625812"/>
            <a:ext cx="1512740" cy="369332"/>
          </a:xfrm>
          <a:prstGeom prst="rect">
            <a:avLst/>
          </a:prstGeom>
          <a:solidFill>
            <a:srgbClr val="66FF66"/>
          </a:solidFill>
        </p:spPr>
        <p:txBody>
          <a:bodyPr wrap="square">
            <a:spAutoFit/>
          </a:bodyPr>
          <a:lstStyle/>
          <a:p>
            <a:r>
              <a:rPr lang="tr-TR" sz="1800" b="1" i="0" u="none" strike="noStrike" baseline="0" dirty="0">
                <a:solidFill>
                  <a:srgbClr val="C00000"/>
                </a:solidFill>
                <a:latin typeface="Comic Sans MS" panose="030F0702030302020204" pitchFamily="66" charset="0"/>
              </a:rPr>
              <a:t>Uzay mekiği</a:t>
            </a:r>
            <a:endParaRPr lang="tr-TR" b="1" dirty="0">
              <a:solidFill>
                <a:srgbClr val="C00000"/>
              </a:solidFill>
              <a:latin typeface="Comic Sans MS" panose="030F0702030302020204" pitchFamily="66" charset="0"/>
            </a:endParaRPr>
          </a:p>
        </p:txBody>
      </p:sp>
      <p:sp>
        <p:nvSpPr>
          <p:cNvPr id="70" name="Metin kutusu 69">
            <a:extLst>
              <a:ext uri="{FF2B5EF4-FFF2-40B4-BE49-F238E27FC236}">
                <a16:creationId xmlns:a16="http://schemas.microsoft.com/office/drawing/2014/main" id="{9F7DA400-2BC9-4982-B872-F1A62CE255EB}"/>
              </a:ext>
            </a:extLst>
          </p:cNvPr>
          <p:cNvSpPr txBox="1"/>
          <p:nvPr/>
        </p:nvSpPr>
        <p:spPr>
          <a:xfrm>
            <a:off x="9119591" y="3075036"/>
            <a:ext cx="1860478" cy="369332"/>
          </a:xfrm>
          <a:prstGeom prst="rect">
            <a:avLst/>
          </a:prstGeom>
          <a:solidFill>
            <a:srgbClr val="66FF66"/>
          </a:solidFill>
        </p:spPr>
        <p:txBody>
          <a:bodyPr wrap="square">
            <a:spAutoFit/>
          </a:bodyPr>
          <a:lstStyle/>
          <a:p>
            <a:r>
              <a:rPr lang="tr-TR" sz="1800" b="1" i="0" u="none" strike="noStrike" baseline="0" dirty="0">
                <a:solidFill>
                  <a:srgbClr val="C00000"/>
                </a:solidFill>
                <a:latin typeface="Comic Sans MS" panose="030F0702030302020204" pitchFamily="66" charset="0"/>
              </a:rPr>
              <a:t>Yakıt tankları</a:t>
            </a:r>
            <a:endParaRPr lang="tr-TR" b="1" dirty="0">
              <a:solidFill>
                <a:srgbClr val="C00000"/>
              </a:solidFill>
              <a:latin typeface="Comic Sans MS" panose="030F0702030302020204" pitchFamily="66" charset="0"/>
            </a:endParaRPr>
          </a:p>
        </p:txBody>
      </p:sp>
      <p:sp>
        <p:nvSpPr>
          <p:cNvPr id="71" name="Metin kutusu 70">
            <a:extLst>
              <a:ext uri="{FF2B5EF4-FFF2-40B4-BE49-F238E27FC236}">
                <a16:creationId xmlns:a16="http://schemas.microsoft.com/office/drawing/2014/main" id="{7FB7C4E7-B549-47BD-A560-5BEF118E8815}"/>
              </a:ext>
            </a:extLst>
          </p:cNvPr>
          <p:cNvSpPr txBox="1"/>
          <p:nvPr/>
        </p:nvSpPr>
        <p:spPr>
          <a:xfrm>
            <a:off x="2411081" y="2114290"/>
            <a:ext cx="1568917" cy="307777"/>
          </a:xfrm>
          <a:prstGeom prst="rect">
            <a:avLst/>
          </a:prstGeom>
          <a:noFill/>
        </p:spPr>
        <p:txBody>
          <a:bodyPr wrap="square">
            <a:spAutoFit/>
          </a:bodyPr>
          <a:lstStyle/>
          <a:p>
            <a:r>
              <a:rPr lang="tr-TR" sz="1400" b="1" i="0" u="none" strike="noStrike" baseline="0" dirty="0">
                <a:solidFill>
                  <a:srgbClr val="C00000"/>
                </a:solidFill>
                <a:latin typeface="Comic Sans MS" panose="030F0702030302020204" pitchFamily="66" charset="0"/>
              </a:rPr>
              <a:t>Yapay uydu</a:t>
            </a:r>
            <a:endParaRPr lang="tr-TR" sz="1400" b="1" dirty="0">
              <a:solidFill>
                <a:srgbClr val="C00000"/>
              </a:solidFill>
              <a:latin typeface="Comic Sans MS" panose="030F0702030302020204" pitchFamily="66" charset="0"/>
            </a:endParaRPr>
          </a:p>
        </p:txBody>
      </p:sp>
      <p:sp>
        <p:nvSpPr>
          <p:cNvPr id="72" name="Metin kutusu 71">
            <a:extLst>
              <a:ext uri="{FF2B5EF4-FFF2-40B4-BE49-F238E27FC236}">
                <a16:creationId xmlns:a16="http://schemas.microsoft.com/office/drawing/2014/main" id="{220DD8A3-5700-4481-BC3C-45C7408FA377}"/>
              </a:ext>
            </a:extLst>
          </p:cNvPr>
          <p:cNvSpPr txBox="1"/>
          <p:nvPr/>
        </p:nvSpPr>
        <p:spPr>
          <a:xfrm>
            <a:off x="5668900" y="2808324"/>
            <a:ext cx="1715910" cy="338554"/>
          </a:xfrm>
          <a:prstGeom prst="rect">
            <a:avLst/>
          </a:prstGeom>
          <a:noFill/>
        </p:spPr>
        <p:txBody>
          <a:bodyPr wrap="square">
            <a:spAutoFit/>
          </a:bodyPr>
          <a:lstStyle/>
          <a:p>
            <a:r>
              <a:rPr lang="tr-TR" sz="1600" b="1" i="0" u="none" strike="noStrike" baseline="0" dirty="0">
                <a:solidFill>
                  <a:srgbClr val="C00000"/>
                </a:solidFill>
                <a:latin typeface="Comic Sans MS" panose="030F0702030302020204" pitchFamily="66" charset="0"/>
              </a:rPr>
              <a:t>Uzay kirliliği</a:t>
            </a:r>
            <a:endParaRPr lang="tr-TR" sz="1600" b="1" dirty="0">
              <a:solidFill>
                <a:srgbClr val="C00000"/>
              </a:solidFill>
              <a:latin typeface="Comic Sans MS" panose="030F0702030302020204" pitchFamily="66" charset="0"/>
            </a:endParaRPr>
          </a:p>
        </p:txBody>
      </p:sp>
      <p:sp>
        <p:nvSpPr>
          <p:cNvPr id="73" name="Metin kutusu 72">
            <a:extLst>
              <a:ext uri="{FF2B5EF4-FFF2-40B4-BE49-F238E27FC236}">
                <a16:creationId xmlns:a16="http://schemas.microsoft.com/office/drawing/2014/main" id="{82FF50DD-A547-4C13-A015-8FBC5169EAAE}"/>
              </a:ext>
            </a:extLst>
          </p:cNvPr>
          <p:cNvSpPr txBox="1"/>
          <p:nvPr/>
        </p:nvSpPr>
        <p:spPr>
          <a:xfrm>
            <a:off x="764847" y="3532008"/>
            <a:ext cx="1507435" cy="307777"/>
          </a:xfrm>
          <a:prstGeom prst="rect">
            <a:avLst/>
          </a:prstGeom>
          <a:noFill/>
        </p:spPr>
        <p:txBody>
          <a:bodyPr wrap="square">
            <a:spAutoFit/>
          </a:bodyPr>
          <a:lstStyle/>
          <a:p>
            <a:r>
              <a:rPr lang="tr-TR" sz="1400" b="1" i="0" u="none" strike="noStrike" baseline="0" dirty="0">
                <a:solidFill>
                  <a:srgbClr val="C00000"/>
                </a:solidFill>
                <a:latin typeface="Comic Sans MS" panose="030F0702030302020204" pitchFamily="66" charset="0"/>
              </a:rPr>
              <a:t>Uzay istasyonu</a:t>
            </a:r>
            <a:endParaRPr lang="tr-TR" sz="1400" b="1" dirty="0">
              <a:solidFill>
                <a:srgbClr val="C00000"/>
              </a:solidFill>
              <a:latin typeface="Comic Sans MS" panose="030F0702030302020204" pitchFamily="66" charset="0"/>
            </a:endParaRPr>
          </a:p>
        </p:txBody>
      </p:sp>
      <p:sp>
        <p:nvSpPr>
          <p:cNvPr id="74" name="Metin kutusu 73">
            <a:extLst>
              <a:ext uri="{FF2B5EF4-FFF2-40B4-BE49-F238E27FC236}">
                <a16:creationId xmlns:a16="http://schemas.microsoft.com/office/drawing/2014/main" id="{B12A9423-9C7B-4318-A8A6-0FCF226548D0}"/>
              </a:ext>
            </a:extLst>
          </p:cNvPr>
          <p:cNvSpPr txBox="1"/>
          <p:nvPr/>
        </p:nvSpPr>
        <p:spPr>
          <a:xfrm>
            <a:off x="736829" y="4374148"/>
            <a:ext cx="1535453" cy="338554"/>
          </a:xfrm>
          <a:prstGeom prst="rect">
            <a:avLst/>
          </a:prstGeom>
          <a:noFill/>
        </p:spPr>
        <p:txBody>
          <a:bodyPr wrap="square">
            <a:spAutoFit/>
          </a:bodyPr>
          <a:lstStyle/>
          <a:p>
            <a:r>
              <a:rPr lang="tr-TR" sz="1600" b="1" i="0" u="none" strike="noStrike" baseline="0" dirty="0" err="1">
                <a:solidFill>
                  <a:srgbClr val="C00000"/>
                </a:solidFill>
                <a:latin typeface="Comic Sans MS" panose="030F0702030302020204" pitchFamily="66" charset="0"/>
              </a:rPr>
              <a:t>Türksat</a:t>
            </a:r>
            <a:r>
              <a:rPr lang="tr-TR" sz="1600" b="1" i="0" u="none" strike="noStrike" baseline="0" dirty="0">
                <a:solidFill>
                  <a:srgbClr val="C00000"/>
                </a:solidFill>
                <a:latin typeface="Comic Sans MS" panose="030F0702030302020204" pitchFamily="66" charset="0"/>
              </a:rPr>
              <a:t> 3A</a:t>
            </a:r>
            <a:endParaRPr lang="tr-TR" sz="1600" b="1" dirty="0">
              <a:solidFill>
                <a:srgbClr val="C00000"/>
              </a:solidFill>
              <a:latin typeface="Comic Sans MS" panose="030F0702030302020204" pitchFamily="66" charset="0"/>
            </a:endParaRPr>
          </a:p>
        </p:txBody>
      </p:sp>
      <p:sp>
        <p:nvSpPr>
          <p:cNvPr id="75" name="Metin kutusu 74">
            <a:extLst>
              <a:ext uri="{FF2B5EF4-FFF2-40B4-BE49-F238E27FC236}">
                <a16:creationId xmlns:a16="http://schemas.microsoft.com/office/drawing/2014/main" id="{C5431989-8507-4BD3-A6F8-19CD0CCFEC17}"/>
              </a:ext>
            </a:extLst>
          </p:cNvPr>
          <p:cNvSpPr txBox="1"/>
          <p:nvPr/>
        </p:nvSpPr>
        <p:spPr>
          <a:xfrm>
            <a:off x="671777" y="4765710"/>
            <a:ext cx="832778" cy="338554"/>
          </a:xfrm>
          <a:prstGeom prst="rect">
            <a:avLst/>
          </a:prstGeom>
          <a:noFill/>
        </p:spPr>
        <p:txBody>
          <a:bodyPr wrap="square">
            <a:spAutoFit/>
          </a:bodyPr>
          <a:lstStyle/>
          <a:p>
            <a:r>
              <a:rPr lang="tr-TR" sz="1600" b="1" i="0" u="none" strike="noStrike" baseline="0" dirty="0">
                <a:solidFill>
                  <a:srgbClr val="C00000"/>
                </a:solidFill>
                <a:latin typeface="Comic Sans MS" panose="030F0702030302020204" pitchFamily="66" charset="0"/>
              </a:rPr>
              <a:t>Bilsat</a:t>
            </a:r>
            <a:endParaRPr lang="tr-TR" sz="1600" b="1" dirty="0">
              <a:solidFill>
                <a:srgbClr val="C00000"/>
              </a:solidFill>
              <a:latin typeface="Comic Sans MS" panose="030F0702030302020204" pitchFamily="66" charset="0"/>
            </a:endParaRPr>
          </a:p>
        </p:txBody>
      </p:sp>
      <p:sp>
        <p:nvSpPr>
          <p:cNvPr id="76" name="Metin kutusu 75">
            <a:extLst>
              <a:ext uri="{FF2B5EF4-FFF2-40B4-BE49-F238E27FC236}">
                <a16:creationId xmlns:a16="http://schemas.microsoft.com/office/drawing/2014/main" id="{04A911A0-F763-4372-9DAF-D535DE6ECDCA}"/>
              </a:ext>
            </a:extLst>
          </p:cNvPr>
          <p:cNvSpPr txBox="1"/>
          <p:nvPr/>
        </p:nvSpPr>
        <p:spPr>
          <a:xfrm>
            <a:off x="4218748" y="5101843"/>
            <a:ext cx="1860478" cy="369332"/>
          </a:xfrm>
          <a:prstGeom prst="rect">
            <a:avLst/>
          </a:prstGeom>
          <a:noFill/>
        </p:spPr>
        <p:txBody>
          <a:bodyPr wrap="square">
            <a:spAutoFit/>
          </a:bodyPr>
          <a:lstStyle/>
          <a:p>
            <a:r>
              <a:rPr lang="tr-TR" sz="1800" b="1" i="0" u="none" strike="noStrike" baseline="0" dirty="0">
                <a:solidFill>
                  <a:srgbClr val="C00000"/>
                </a:solidFill>
                <a:latin typeface="Comic Sans MS" panose="030F0702030302020204" pitchFamily="66" charset="0"/>
              </a:rPr>
              <a:t>Yakıt tankları</a:t>
            </a:r>
            <a:endParaRPr lang="tr-TR" b="1" dirty="0">
              <a:solidFill>
                <a:srgbClr val="C00000"/>
              </a:solidFill>
              <a:latin typeface="Comic Sans MS" panose="030F0702030302020204" pitchFamily="66" charset="0"/>
            </a:endParaRPr>
          </a:p>
        </p:txBody>
      </p:sp>
      <p:sp>
        <p:nvSpPr>
          <p:cNvPr id="78" name="Metin kutusu 77">
            <a:extLst>
              <a:ext uri="{FF2B5EF4-FFF2-40B4-BE49-F238E27FC236}">
                <a16:creationId xmlns:a16="http://schemas.microsoft.com/office/drawing/2014/main" id="{99C9CD72-437A-4E57-BB2E-11A625D64215}"/>
              </a:ext>
            </a:extLst>
          </p:cNvPr>
          <p:cNvSpPr txBox="1"/>
          <p:nvPr/>
        </p:nvSpPr>
        <p:spPr>
          <a:xfrm>
            <a:off x="7614849" y="5463732"/>
            <a:ext cx="1627149" cy="338554"/>
          </a:xfrm>
          <a:prstGeom prst="rect">
            <a:avLst/>
          </a:prstGeom>
          <a:noFill/>
        </p:spPr>
        <p:txBody>
          <a:bodyPr wrap="square">
            <a:spAutoFit/>
          </a:bodyPr>
          <a:lstStyle/>
          <a:p>
            <a:r>
              <a:rPr lang="tr-TR" sz="1600" b="1" i="0" u="none" strike="noStrike" baseline="0" dirty="0">
                <a:solidFill>
                  <a:srgbClr val="C00000"/>
                </a:solidFill>
                <a:latin typeface="Comic Sans MS" panose="030F0702030302020204" pitchFamily="66" charset="0"/>
              </a:rPr>
              <a:t>Uzay sondası</a:t>
            </a:r>
            <a:endParaRPr lang="tr-TR" sz="1600" b="1" dirty="0">
              <a:solidFill>
                <a:srgbClr val="C00000"/>
              </a:solidFill>
              <a:latin typeface="Comic Sans MS" panose="030F0702030302020204" pitchFamily="66" charset="0"/>
            </a:endParaRPr>
          </a:p>
        </p:txBody>
      </p:sp>
      <p:sp>
        <p:nvSpPr>
          <p:cNvPr id="79" name="Metin kutusu 78">
            <a:extLst>
              <a:ext uri="{FF2B5EF4-FFF2-40B4-BE49-F238E27FC236}">
                <a16:creationId xmlns:a16="http://schemas.microsoft.com/office/drawing/2014/main" id="{2E0E04BB-432E-48CA-9237-5C8DDBABFFBC}"/>
              </a:ext>
            </a:extLst>
          </p:cNvPr>
          <p:cNvSpPr txBox="1"/>
          <p:nvPr/>
        </p:nvSpPr>
        <p:spPr>
          <a:xfrm>
            <a:off x="7002922" y="6042882"/>
            <a:ext cx="1512740" cy="338554"/>
          </a:xfrm>
          <a:prstGeom prst="rect">
            <a:avLst/>
          </a:prstGeom>
          <a:noFill/>
        </p:spPr>
        <p:txBody>
          <a:bodyPr wrap="square">
            <a:spAutoFit/>
          </a:bodyPr>
          <a:lstStyle/>
          <a:p>
            <a:r>
              <a:rPr lang="tr-TR" sz="1600" b="1" i="0" u="none" strike="noStrike" baseline="0" dirty="0">
                <a:solidFill>
                  <a:srgbClr val="C00000"/>
                </a:solidFill>
                <a:latin typeface="Comic Sans MS" panose="030F0702030302020204" pitchFamily="66" charset="0"/>
              </a:rPr>
              <a:t>Uzay mekiği</a:t>
            </a:r>
            <a:endParaRPr lang="tr-TR" sz="1600" b="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9295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80">
                                          <p:stCondLst>
                                            <p:cond delay="0"/>
                                          </p:stCondLst>
                                        </p:cTn>
                                        <p:tgtEl>
                                          <p:spTgt spid="71"/>
                                        </p:tgtEl>
                                      </p:cBhvr>
                                    </p:animEffect>
                                    <p:anim calcmode="lin" valueType="num">
                                      <p:cBhvr>
                                        <p:cTn id="8"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
                                        </p:tgtEl>
                                      </p:cBhvr>
                                      <p:to x="100000" y="60000"/>
                                    </p:animScale>
                                    <p:animScale>
                                      <p:cBhvr>
                                        <p:cTn id="14" dur="166" decel="50000">
                                          <p:stCondLst>
                                            <p:cond delay="676"/>
                                          </p:stCondLst>
                                        </p:cTn>
                                        <p:tgtEl>
                                          <p:spTgt spid="71"/>
                                        </p:tgtEl>
                                      </p:cBhvr>
                                      <p:to x="100000" y="100000"/>
                                    </p:animScale>
                                    <p:animScale>
                                      <p:cBhvr>
                                        <p:cTn id="15" dur="26">
                                          <p:stCondLst>
                                            <p:cond delay="1312"/>
                                          </p:stCondLst>
                                        </p:cTn>
                                        <p:tgtEl>
                                          <p:spTgt spid="71"/>
                                        </p:tgtEl>
                                      </p:cBhvr>
                                      <p:to x="100000" y="80000"/>
                                    </p:animScale>
                                    <p:animScale>
                                      <p:cBhvr>
                                        <p:cTn id="16" dur="166" decel="50000">
                                          <p:stCondLst>
                                            <p:cond delay="1338"/>
                                          </p:stCondLst>
                                        </p:cTn>
                                        <p:tgtEl>
                                          <p:spTgt spid="71"/>
                                        </p:tgtEl>
                                      </p:cBhvr>
                                      <p:to x="100000" y="100000"/>
                                    </p:animScale>
                                    <p:animScale>
                                      <p:cBhvr>
                                        <p:cTn id="17" dur="26">
                                          <p:stCondLst>
                                            <p:cond delay="1642"/>
                                          </p:stCondLst>
                                        </p:cTn>
                                        <p:tgtEl>
                                          <p:spTgt spid="71"/>
                                        </p:tgtEl>
                                      </p:cBhvr>
                                      <p:to x="100000" y="90000"/>
                                    </p:animScale>
                                    <p:animScale>
                                      <p:cBhvr>
                                        <p:cTn id="18" dur="166" decel="50000">
                                          <p:stCondLst>
                                            <p:cond delay="1668"/>
                                          </p:stCondLst>
                                        </p:cTn>
                                        <p:tgtEl>
                                          <p:spTgt spid="71"/>
                                        </p:tgtEl>
                                      </p:cBhvr>
                                      <p:to x="100000" y="100000"/>
                                    </p:animScale>
                                    <p:animScale>
                                      <p:cBhvr>
                                        <p:cTn id="19" dur="26">
                                          <p:stCondLst>
                                            <p:cond delay="1808"/>
                                          </p:stCondLst>
                                        </p:cTn>
                                        <p:tgtEl>
                                          <p:spTgt spid="71"/>
                                        </p:tgtEl>
                                      </p:cBhvr>
                                      <p:to x="100000" y="95000"/>
                                    </p:animScale>
                                    <p:animScale>
                                      <p:cBhvr>
                                        <p:cTn id="20" dur="166" decel="50000">
                                          <p:stCondLst>
                                            <p:cond delay="1834"/>
                                          </p:stCondLst>
                                        </p:cTn>
                                        <p:tgtEl>
                                          <p:spTgt spid="7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down)">
                                      <p:cBhvr>
                                        <p:cTn id="25" dur="580">
                                          <p:stCondLst>
                                            <p:cond delay="0"/>
                                          </p:stCondLst>
                                        </p:cTn>
                                        <p:tgtEl>
                                          <p:spTgt spid="72"/>
                                        </p:tgtEl>
                                      </p:cBhvr>
                                    </p:animEffect>
                                    <p:anim calcmode="lin" valueType="num">
                                      <p:cBhvr>
                                        <p:cTn id="26"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31" dur="26">
                                          <p:stCondLst>
                                            <p:cond delay="650"/>
                                          </p:stCondLst>
                                        </p:cTn>
                                        <p:tgtEl>
                                          <p:spTgt spid="72"/>
                                        </p:tgtEl>
                                      </p:cBhvr>
                                      <p:to x="100000" y="60000"/>
                                    </p:animScale>
                                    <p:animScale>
                                      <p:cBhvr>
                                        <p:cTn id="32" dur="166" decel="50000">
                                          <p:stCondLst>
                                            <p:cond delay="676"/>
                                          </p:stCondLst>
                                        </p:cTn>
                                        <p:tgtEl>
                                          <p:spTgt spid="72"/>
                                        </p:tgtEl>
                                      </p:cBhvr>
                                      <p:to x="100000" y="100000"/>
                                    </p:animScale>
                                    <p:animScale>
                                      <p:cBhvr>
                                        <p:cTn id="33" dur="26">
                                          <p:stCondLst>
                                            <p:cond delay="1312"/>
                                          </p:stCondLst>
                                        </p:cTn>
                                        <p:tgtEl>
                                          <p:spTgt spid="72"/>
                                        </p:tgtEl>
                                      </p:cBhvr>
                                      <p:to x="100000" y="80000"/>
                                    </p:animScale>
                                    <p:animScale>
                                      <p:cBhvr>
                                        <p:cTn id="34" dur="166" decel="50000">
                                          <p:stCondLst>
                                            <p:cond delay="1338"/>
                                          </p:stCondLst>
                                        </p:cTn>
                                        <p:tgtEl>
                                          <p:spTgt spid="72"/>
                                        </p:tgtEl>
                                      </p:cBhvr>
                                      <p:to x="100000" y="100000"/>
                                    </p:animScale>
                                    <p:animScale>
                                      <p:cBhvr>
                                        <p:cTn id="35" dur="26">
                                          <p:stCondLst>
                                            <p:cond delay="1642"/>
                                          </p:stCondLst>
                                        </p:cTn>
                                        <p:tgtEl>
                                          <p:spTgt spid="72"/>
                                        </p:tgtEl>
                                      </p:cBhvr>
                                      <p:to x="100000" y="90000"/>
                                    </p:animScale>
                                    <p:animScale>
                                      <p:cBhvr>
                                        <p:cTn id="36" dur="166" decel="50000">
                                          <p:stCondLst>
                                            <p:cond delay="1668"/>
                                          </p:stCondLst>
                                        </p:cTn>
                                        <p:tgtEl>
                                          <p:spTgt spid="72"/>
                                        </p:tgtEl>
                                      </p:cBhvr>
                                      <p:to x="100000" y="100000"/>
                                    </p:animScale>
                                    <p:animScale>
                                      <p:cBhvr>
                                        <p:cTn id="37" dur="26">
                                          <p:stCondLst>
                                            <p:cond delay="1808"/>
                                          </p:stCondLst>
                                        </p:cTn>
                                        <p:tgtEl>
                                          <p:spTgt spid="72"/>
                                        </p:tgtEl>
                                      </p:cBhvr>
                                      <p:to x="100000" y="95000"/>
                                    </p:animScale>
                                    <p:animScale>
                                      <p:cBhvr>
                                        <p:cTn id="38" dur="166" decel="50000">
                                          <p:stCondLst>
                                            <p:cond delay="1834"/>
                                          </p:stCondLst>
                                        </p:cTn>
                                        <p:tgtEl>
                                          <p:spTgt spid="7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ipe(down)">
                                      <p:cBhvr>
                                        <p:cTn id="43" dur="580">
                                          <p:stCondLst>
                                            <p:cond delay="0"/>
                                          </p:stCondLst>
                                        </p:cTn>
                                        <p:tgtEl>
                                          <p:spTgt spid="73"/>
                                        </p:tgtEl>
                                      </p:cBhvr>
                                    </p:animEffect>
                                    <p:anim calcmode="lin" valueType="num">
                                      <p:cBhvr>
                                        <p:cTn id="44"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49" dur="26">
                                          <p:stCondLst>
                                            <p:cond delay="650"/>
                                          </p:stCondLst>
                                        </p:cTn>
                                        <p:tgtEl>
                                          <p:spTgt spid="73"/>
                                        </p:tgtEl>
                                      </p:cBhvr>
                                      <p:to x="100000" y="60000"/>
                                    </p:animScale>
                                    <p:animScale>
                                      <p:cBhvr>
                                        <p:cTn id="50" dur="166" decel="50000">
                                          <p:stCondLst>
                                            <p:cond delay="676"/>
                                          </p:stCondLst>
                                        </p:cTn>
                                        <p:tgtEl>
                                          <p:spTgt spid="73"/>
                                        </p:tgtEl>
                                      </p:cBhvr>
                                      <p:to x="100000" y="100000"/>
                                    </p:animScale>
                                    <p:animScale>
                                      <p:cBhvr>
                                        <p:cTn id="51" dur="26">
                                          <p:stCondLst>
                                            <p:cond delay="1312"/>
                                          </p:stCondLst>
                                        </p:cTn>
                                        <p:tgtEl>
                                          <p:spTgt spid="73"/>
                                        </p:tgtEl>
                                      </p:cBhvr>
                                      <p:to x="100000" y="80000"/>
                                    </p:animScale>
                                    <p:animScale>
                                      <p:cBhvr>
                                        <p:cTn id="52" dur="166" decel="50000">
                                          <p:stCondLst>
                                            <p:cond delay="1338"/>
                                          </p:stCondLst>
                                        </p:cTn>
                                        <p:tgtEl>
                                          <p:spTgt spid="73"/>
                                        </p:tgtEl>
                                      </p:cBhvr>
                                      <p:to x="100000" y="100000"/>
                                    </p:animScale>
                                    <p:animScale>
                                      <p:cBhvr>
                                        <p:cTn id="53" dur="26">
                                          <p:stCondLst>
                                            <p:cond delay="1642"/>
                                          </p:stCondLst>
                                        </p:cTn>
                                        <p:tgtEl>
                                          <p:spTgt spid="73"/>
                                        </p:tgtEl>
                                      </p:cBhvr>
                                      <p:to x="100000" y="90000"/>
                                    </p:animScale>
                                    <p:animScale>
                                      <p:cBhvr>
                                        <p:cTn id="54" dur="166" decel="50000">
                                          <p:stCondLst>
                                            <p:cond delay="1668"/>
                                          </p:stCondLst>
                                        </p:cTn>
                                        <p:tgtEl>
                                          <p:spTgt spid="73"/>
                                        </p:tgtEl>
                                      </p:cBhvr>
                                      <p:to x="100000" y="100000"/>
                                    </p:animScale>
                                    <p:animScale>
                                      <p:cBhvr>
                                        <p:cTn id="55" dur="26">
                                          <p:stCondLst>
                                            <p:cond delay="1808"/>
                                          </p:stCondLst>
                                        </p:cTn>
                                        <p:tgtEl>
                                          <p:spTgt spid="73"/>
                                        </p:tgtEl>
                                      </p:cBhvr>
                                      <p:to x="100000" y="95000"/>
                                    </p:animScale>
                                    <p:animScale>
                                      <p:cBhvr>
                                        <p:cTn id="56" dur="166" decel="50000">
                                          <p:stCondLst>
                                            <p:cond delay="1834"/>
                                          </p:stCondLst>
                                        </p:cTn>
                                        <p:tgtEl>
                                          <p:spTgt spid="7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down)">
                                      <p:cBhvr>
                                        <p:cTn id="61" dur="580">
                                          <p:stCondLst>
                                            <p:cond delay="0"/>
                                          </p:stCondLst>
                                        </p:cTn>
                                        <p:tgtEl>
                                          <p:spTgt spid="74"/>
                                        </p:tgtEl>
                                      </p:cBhvr>
                                    </p:animEffect>
                                    <p:anim calcmode="lin" valueType="num">
                                      <p:cBhvr>
                                        <p:cTn id="62"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67" dur="26">
                                          <p:stCondLst>
                                            <p:cond delay="650"/>
                                          </p:stCondLst>
                                        </p:cTn>
                                        <p:tgtEl>
                                          <p:spTgt spid="74"/>
                                        </p:tgtEl>
                                      </p:cBhvr>
                                      <p:to x="100000" y="60000"/>
                                    </p:animScale>
                                    <p:animScale>
                                      <p:cBhvr>
                                        <p:cTn id="68" dur="166" decel="50000">
                                          <p:stCondLst>
                                            <p:cond delay="676"/>
                                          </p:stCondLst>
                                        </p:cTn>
                                        <p:tgtEl>
                                          <p:spTgt spid="74"/>
                                        </p:tgtEl>
                                      </p:cBhvr>
                                      <p:to x="100000" y="100000"/>
                                    </p:animScale>
                                    <p:animScale>
                                      <p:cBhvr>
                                        <p:cTn id="69" dur="26">
                                          <p:stCondLst>
                                            <p:cond delay="1312"/>
                                          </p:stCondLst>
                                        </p:cTn>
                                        <p:tgtEl>
                                          <p:spTgt spid="74"/>
                                        </p:tgtEl>
                                      </p:cBhvr>
                                      <p:to x="100000" y="80000"/>
                                    </p:animScale>
                                    <p:animScale>
                                      <p:cBhvr>
                                        <p:cTn id="70" dur="166" decel="50000">
                                          <p:stCondLst>
                                            <p:cond delay="1338"/>
                                          </p:stCondLst>
                                        </p:cTn>
                                        <p:tgtEl>
                                          <p:spTgt spid="74"/>
                                        </p:tgtEl>
                                      </p:cBhvr>
                                      <p:to x="100000" y="100000"/>
                                    </p:animScale>
                                    <p:animScale>
                                      <p:cBhvr>
                                        <p:cTn id="71" dur="26">
                                          <p:stCondLst>
                                            <p:cond delay="1642"/>
                                          </p:stCondLst>
                                        </p:cTn>
                                        <p:tgtEl>
                                          <p:spTgt spid="74"/>
                                        </p:tgtEl>
                                      </p:cBhvr>
                                      <p:to x="100000" y="90000"/>
                                    </p:animScale>
                                    <p:animScale>
                                      <p:cBhvr>
                                        <p:cTn id="72" dur="166" decel="50000">
                                          <p:stCondLst>
                                            <p:cond delay="1668"/>
                                          </p:stCondLst>
                                        </p:cTn>
                                        <p:tgtEl>
                                          <p:spTgt spid="74"/>
                                        </p:tgtEl>
                                      </p:cBhvr>
                                      <p:to x="100000" y="100000"/>
                                    </p:animScale>
                                    <p:animScale>
                                      <p:cBhvr>
                                        <p:cTn id="73" dur="26">
                                          <p:stCondLst>
                                            <p:cond delay="1808"/>
                                          </p:stCondLst>
                                        </p:cTn>
                                        <p:tgtEl>
                                          <p:spTgt spid="74"/>
                                        </p:tgtEl>
                                      </p:cBhvr>
                                      <p:to x="100000" y="95000"/>
                                    </p:animScale>
                                    <p:animScale>
                                      <p:cBhvr>
                                        <p:cTn id="74" dur="166" decel="50000">
                                          <p:stCondLst>
                                            <p:cond delay="1834"/>
                                          </p:stCondLst>
                                        </p:cTn>
                                        <p:tgtEl>
                                          <p:spTgt spid="7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wipe(down)">
                                      <p:cBhvr>
                                        <p:cTn id="79" dur="580">
                                          <p:stCondLst>
                                            <p:cond delay="0"/>
                                          </p:stCondLst>
                                        </p:cTn>
                                        <p:tgtEl>
                                          <p:spTgt spid="75"/>
                                        </p:tgtEl>
                                      </p:cBhvr>
                                    </p:animEffect>
                                    <p:anim calcmode="lin" valueType="num">
                                      <p:cBhvr>
                                        <p:cTn id="80"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85" dur="26">
                                          <p:stCondLst>
                                            <p:cond delay="650"/>
                                          </p:stCondLst>
                                        </p:cTn>
                                        <p:tgtEl>
                                          <p:spTgt spid="75"/>
                                        </p:tgtEl>
                                      </p:cBhvr>
                                      <p:to x="100000" y="60000"/>
                                    </p:animScale>
                                    <p:animScale>
                                      <p:cBhvr>
                                        <p:cTn id="86" dur="166" decel="50000">
                                          <p:stCondLst>
                                            <p:cond delay="676"/>
                                          </p:stCondLst>
                                        </p:cTn>
                                        <p:tgtEl>
                                          <p:spTgt spid="75"/>
                                        </p:tgtEl>
                                      </p:cBhvr>
                                      <p:to x="100000" y="100000"/>
                                    </p:animScale>
                                    <p:animScale>
                                      <p:cBhvr>
                                        <p:cTn id="87" dur="26">
                                          <p:stCondLst>
                                            <p:cond delay="1312"/>
                                          </p:stCondLst>
                                        </p:cTn>
                                        <p:tgtEl>
                                          <p:spTgt spid="75"/>
                                        </p:tgtEl>
                                      </p:cBhvr>
                                      <p:to x="100000" y="80000"/>
                                    </p:animScale>
                                    <p:animScale>
                                      <p:cBhvr>
                                        <p:cTn id="88" dur="166" decel="50000">
                                          <p:stCondLst>
                                            <p:cond delay="1338"/>
                                          </p:stCondLst>
                                        </p:cTn>
                                        <p:tgtEl>
                                          <p:spTgt spid="75"/>
                                        </p:tgtEl>
                                      </p:cBhvr>
                                      <p:to x="100000" y="100000"/>
                                    </p:animScale>
                                    <p:animScale>
                                      <p:cBhvr>
                                        <p:cTn id="89" dur="26">
                                          <p:stCondLst>
                                            <p:cond delay="1642"/>
                                          </p:stCondLst>
                                        </p:cTn>
                                        <p:tgtEl>
                                          <p:spTgt spid="75"/>
                                        </p:tgtEl>
                                      </p:cBhvr>
                                      <p:to x="100000" y="90000"/>
                                    </p:animScale>
                                    <p:animScale>
                                      <p:cBhvr>
                                        <p:cTn id="90" dur="166" decel="50000">
                                          <p:stCondLst>
                                            <p:cond delay="1668"/>
                                          </p:stCondLst>
                                        </p:cTn>
                                        <p:tgtEl>
                                          <p:spTgt spid="75"/>
                                        </p:tgtEl>
                                      </p:cBhvr>
                                      <p:to x="100000" y="100000"/>
                                    </p:animScale>
                                    <p:animScale>
                                      <p:cBhvr>
                                        <p:cTn id="91" dur="26">
                                          <p:stCondLst>
                                            <p:cond delay="1808"/>
                                          </p:stCondLst>
                                        </p:cTn>
                                        <p:tgtEl>
                                          <p:spTgt spid="75"/>
                                        </p:tgtEl>
                                      </p:cBhvr>
                                      <p:to x="100000" y="95000"/>
                                    </p:animScale>
                                    <p:animScale>
                                      <p:cBhvr>
                                        <p:cTn id="92" dur="166" decel="50000">
                                          <p:stCondLst>
                                            <p:cond delay="1834"/>
                                          </p:stCondLst>
                                        </p:cTn>
                                        <p:tgtEl>
                                          <p:spTgt spid="7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animEffect transition="in" filter="wipe(down)">
                                      <p:cBhvr>
                                        <p:cTn id="97" dur="580">
                                          <p:stCondLst>
                                            <p:cond delay="0"/>
                                          </p:stCondLst>
                                        </p:cTn>
                                        <p:tgtEl>
                                          <p:spTgt spid="76"/>
                                        </p:tgtEl>
                                      </p:cBhvr>
                                    </p:animEffect>
                                    <p:anim calcmode="lin" valueType="num">
                                      <p:cBhvr>
                                        <p:cTn id="9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03" dur="26">
                                          <p:stCondLst>
                                            <p:cond delay="650"/>
                                          </p:stCondLst>
                                        </p:cTn>
                                        <p:tgtEl>
                                          <p:spTgt spid="76"/>
                                        </p:tgtEl>
                                      </p:cBhvr>
                                      <p:to x="100000" y="60000"/>
                                    </p:animScale>
                                    <p:animScale>
                                      <p:cBhvr>
                                        <p:cTn id="104" dur="166" decel="50000">
                                          <p:stCondLst>
                                            <p:cond delay="676"/>
                                          </p:stCondLst>
                                        </p:cTn>
                                        <p:tgtEl>
                                          <p:spTgt spid="76"/>
                                        </p:tgtEl>
                                      </p:cBhvr>
                                      <p:to x="100000" y="100000"/>
                                    </p:animScale>
                                    <p:animScale>
                                      <p:cBhvr>
                                        <p:cTn id="105" dur="26">
                                          <p:stCondLst>
                                            <p:cond delay="1312"/>
                                          </p:stCondLst>
                                        </p:cTn>
                                        <p:tgtEl>
                                          <p:spTgt spid="76"/>
                                        </p:tgtEl>
                                      </p:cBhvr>
                                      <p:to x="100000" y="80000"/>
                                    </p:animScale>
                                    <p:animScale>
                                      <p:cBhvr>
                                        <p:cTn id="106" dur="166" decel="50000">
                                          <p:stCondLst>
                                            <p:cond delay="1338"/>
                                          </p:stCondLst>
                                        </p:cTn>
                                        <p:tgtEl>
                                          <p:spTgt spid="76"/>
                                        </p:tgtEl>
                                      </p:cBhvr>
                                      <p:to x="100000" y="100000"/>
                                    </p:animScale>
                                    <p:animScale>
                                      <p:cBhvr>
                                        <p:cTn id="107" dur="26">
                                          <p:stCondLst>
                                            <p:cond delay="1642"/>
                                          </p:stCondLst>
                                        </p:cTn>
                                        <p:tgtEl>
                                          <p:spTgt spid="76"/>
                                        </p:tgtEl>
                                      </p:cBhvr>
                                      <p:to x="100000" y="90000"/>
                                    </p:animScale>
                                    <p:animScale>
                                      <p:cBhvr>
                                        <p:cTn id="108" dur="166" decel="50000">
                                          <p:stCondLst>
                                            <p:cond delay="1668"/>
                                          </p:stCondLst>
                                        </p:cTn>
                                        <p:tgtEl>
                                          <p:spTgt spid="76"/>
                                        </p:tgtEl>
                                      </p:cBhvr>
                                      <p:to x="100000" y="100000"/>
                                    </p:animScale>
                                    <p:animScale>
                                      <p:cBhvr>
                                        <p:cTn id="109" dur="26">
                                          <p:stCondLst>
                                            <p:cond delay="1808"/>
                                          </p:stCondLst>
                                        </p:cTn>
                                        <p:tgtEl>
                                          <p:spTgt spid="76"/>
                                        </p:tgtEl>
                                      </p:cBhvr>
                                      <p:to x="100000" y="95000"/>
                                    </p:animScale>
                                    <p:animScale>
                                      <p:cBhvr>
                                        <p:cTn id="110" dur="166" decel="50000">
                                          <p:stCondLst>
                                            <p:cond delay="1834"/>
                                          </p:stCondLst>
                                        </p:cTn>
                                        <p:tgtEl>
                                          <p:spTgt spid="76"/>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wipe(down)">
                                      <p:cBhvr>
                                        <p:cTn id="115" dur="580">
                                          <p:stCondLst>
                                            <p:cond delay="0"/>
                                          </p:stCondLst>
                                        </p:cTn>
                                        <p:tgtEl>
                                          <p:spTgt spid="78"/>
                                        </p:tgtEl>
                                      </p:cBhvr>
                                    </p:animEffect>
                                    <p:anim calcmode="lin" valueType="num">
                                      <p:cBhvr>
                                        <p:cTn id="116"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121" dur="26">
                                          <p:stCondLst>
                                            <p:cond delay="650"/>
                                          </p:stCondLst>
                                        </p:cTn>
                                        <p:tgtEl>
                                          <p:spTgt spid="78"/>
                                        </p:tgtEl>
                                      </p:cBhvr>
                                      <p:to x="100000" y="60000"/>
                                    </p:animScale>
                                    <p:animScale>
                                      <p:cBhvr>
                                        <p:cTn id="122" dur="166" decel="50000">
                                          <p:stCondLst>
                                            <p:cond delay="676"/>
                                          </p:stCondLst>
                                        </p:cTn>
                                        <p:tgtEl>
                                          <p:spTgt spid="78"/>
                                        </p:tgtEl>
                                      </p:cBhvr>
                                      <p:to x="100000" y="100000"/>
                                    </p:animScale>
                                    <p:animScale>
                                      <p:cBhvr>
                                        <p:cTn id="123" dur="26">
                                          <p:stCondLst>
                                            <p:cond delay="1312"/>
                                          </p:stCondLst>
                                        </p:cTn>
                                        <p:tgtEl>
                                          <p:spTgt spid="78"/>
                                        </p:tgtEl>
                                      </p:cBhvr>
                                      <p:to x="100000" y="80000"/>
                                    </p:animScale>
                                    <p:animScale>
                                      <p:cBhvr>
                                        <p:cTn id="124" dur="166" decel="50000">
                                          <p:stCondLst>
                                            <p:cond delay="1338"/>
                                          </p:stCondLst>
                                        </p:cTn>
                                        <p:tgtEl>
                                          <p:spTgt spid="78"/>
                                        </p:tgtEl>
                                      </p:cBhvr>
                                      <p:to x="100000" y="100000"/>
                                    </p:animScale>
                                    <p:animScale>
                                      <p:cBhvr>
                                        <p:cTn id="125" dur="26">
                                          <p:stCondLst>
                                            <p:cond delay="1642"/>
                                          </p:stCondLst>
                                        </p:cTn>
                                        <p:tgtEl>
                                          <p:spTgt spid="78"/>
                                        </p:tgtEl>
                                      </p:cBhvr>
                                      <p:to x="100000" y="90000"/>
                                    </p:animScale>
                                    <p:animScale>
                                      <p:cBhvr>
                                        <p:cTn id="126" dur="166" decel="50000">
                                          <p:stCondLst>
                                            <p:cond delay="1668"/>
                                          </p:stCondLst>
                                        </p:cTn>
                                        <p:tgtEl>
                                          <p:spTgt spid="78"/>
                                        </p:tgtEl>
                                      </p:cBhvr>
                                      <p:to x="100000" y="100000"/>
                                    </p:animScale>
                                    <p:animScale>
                                      <p:cBhvr>
                                        <p:cTn id="127" dur="26">
                                          <p:stCondLst>
                                            <p:cond delay="1808"/>
                                          </p:stCondLst>
                                        </p:cTn>
                                        <p:tgtEl>
                                          <p:spTgt spid="78"/>
                                        </p:tgtEl>
                                      </p:cBhvr>
                                      <p:to x="100000" y="95000"/>
                                    </p:animScale>
                                    <p:animScale>
                                      <p:cBhvr>
                                        <p:cTn id="128" dur="166" decel="50000">
                                          <p:stCondLst>
                                            <p:cond delay="1834"/>
                                          </p:stCondLst>
                                        </p:cTn>
                                        <p:tgtEl>
                                          <p:spTgt spid="78"/>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wipe(down)">
                                      <p:cBhvr>
                                        <p:cTn id="133" dur="580">
                                          <p:stCondLst>
                                            <p:cond delay="0"/>
                                          </p:stCondLst>
                                        </p:cTn>
                                        <p:tgtEl>
                                          <p:spTgt spid="79"/>
                                        </p:tgtEl>
                                      </p:cBhvr>
                                    </p:animEffect>
                                    <p:anim calcmode="lin" valueType="num">
                                      <p:cBhvr>
                                        <p:cTn id="134"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39" dur="26">
                                          <p:stCondLst>
                                            <p:cond delay="650"/>
                                          </p:stCondLst>
                                        </p:cTn>
                                        <p:tgtEl>
                                          <p:spTgt spid="79"/>
                                        </p:tgtEl>
                                      </p:cBhvr>
                                      <p:to x="100000" y="60000"/>
                                    </p:animScale>
                                    <p:animScale>
                                      <p:cBhvr>
                                        <p:cTn id="140" dur="166" decel="50000">
                                          <p:stCondLst>
                                            <p:cond delay="676"/>
                                          </p:stCondLst>
                                        </p:cTn>
                                        <p:tgtEl>
                                          <p:spTgt spid="79"/>
                                        </p:tgtEl>
                                      </p:cBhvr>
                                      <p:to x="100000" y="100000"/>
                                    </p:animScale>
                                    <p:animScale>
                                      <p:cBhvr>
                                        <p:cTn id="141" dur="26">
                                          <p:stCondLst>
                                            <p:cond delay="1312"/>
                                          </p:stCondLst>
                                        </p:cTn>
                                        <p:tgtEl>
                                          <p:spTgt spid="79"/>
                                        </p:tgtEl>
                                      </p:cBhvr>
                                      <p:to x="100000" y="80000"/>
                                    </p:animScale>
                                    <p:animScale>
                                      <p:cBhvr>
                                        <p:cTn id="142" dur="166" decel="50000">
                                          <p:stCondLst>
                                            <p:cond delay="1338"/>
                                          </p:stCondLst>
                                        </p:cTn>
                                        <p:tgtEl>
                                          <p:spTgt spid="79"/>
                                        </p:tgtEl>
                                      </p:cBhvr>
                                      <p:to x="100000" y="100000"/>
                                    </p:animScale>
                                    <p:animScale>
                                      <p:cBhvr>
                                        <p:cTn id="143" dur="26">
                                          <p:stCondLst>
                                            <p:cond delay="1642"/>
                                          </p:stCondLst>
                                        </p:cTn>
                                        <p:tgtEl>
                                          <p:spTgt spid="79"/>
                                        </p:tgtEl>
                                      </p:cBhvr>
                                      <p:to x="100000" y="90000"/>
                                    </p:animScale>
                                    <p:animScale>
                                      <p:cBhvr>
                                        <p:cTn id="144" dur="166" decel="50000">
                                          <p:stCondLst>
                                            <p:cond delay="1668"/>
                                          </p:stCondLst>
                                        </p:cTn>
                                        <p:tgtEl>
                                          <p:spTgt spid="79"/>
                                        </p:tgtEl>
                                      </p:cBhvr>
                                      <p:to x="100000" y="100000"/>
                                    </p:animScale>
                                    <p:animScale>
                                      <p:cBhvr>
                                        <p:cTn id="145" dur="26">
                                          <p:stCondLst>
                                            <p:cond delay="1808"/>
                                          </p:stCondLst>
                                        </p:cTn>
                                        <p:tgtEl>
                                          <p:spTgt spid="79"/>
                                        </p:tgtEl>
                                      </p:cBhvr>
                                      <p:to x="100000" y="95000"/>
                                    </p:animScale>
                                    <p:animScale>
                                      <p:cBhvr>
                                        <p:cTn id="146" dur="166" decel="50000">
                                          <p:stCondLst>
                                            <p:cond delay="1834"/>
                                          </p:stCondLst>
                                        </p:cTn>
                                        <p:tgtEl>
                                          <p:spTgt spid="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animBg="1"/>
      <p:bldP spid="74" grpId="0"/>
      <p:bldP spid="75" grpId="0" animBg="1"/>
      <p:bldP spid="76" grpId="0"/>
      <p:bldP spid="78" grpId="0"/>
      <p:bldP spid="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034F318-0DA0-44D8-A98B-3B914607AEA3}"/>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M</a:t>
            </a:r>
            <a:r>
              <a:rPr lang="tr-TR"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EB</a:t>
            </a: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 </a:t>
            </a:r>
            <a:r>
              <a:rPr lang="tr-TR"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İL </a:t>
            </a: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ÖRNEK SORULAR</a:t>
            </a:r>
            <a:r>
              <a:rPr lang="tr-TR"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I</a:t>
            </a:r>
            <a:r>
              <a:rPr lang="en-US" sz="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mj-lt"/>
                <a:ea typeface="+mj-ea"/>
                <a:cs typeface="+mj-cs"/>
              </a:rPr>
              <a:t> </a:t>
            </a:r>
          </a:p>
        </p:txBody>
      </p:sp>
      <p:pic>
        <p:nvPicPr>
          <p:cNvPr id="5" name="Resim 4">
            <a:extLst>
              <a:ext uri="{FF2B5EF4-FFF2-40B4-BE49-F238E27FC236}">
                <a16:creationId xmlns:a16="http://schemas.microsoft.com/office/drawing/2014/main" id="{5277DF1D-6FB5-4965-8D27-627DBE552698}"/>
              </a:ext>
            </a:extLst>
          </p:cNvPr>
          <p:cNvPicPr>
            <a:picLocks noChangeAspect="1"/>
          </p:cNvPicPr>
          <p:nvPr/>
        </p:nvPicPr>
        <p:blipFill>
          <a:blip r:embed="rId2"/>
          <a:stretch>
            <a:fillRect/>
          </a:stretch>
        </p:blipFill>
        <p:spPr>
          <a:xfrm>
            <a:off x="2610749" y="690377"/>
            <a:ext cx="7582991" cy="3279644"/>
          </a:xfrm>
          <a:prstGeom prst="rect">
            <a:avLst/>
          </a:prstGeom>
        </p:spPr>
      </p:pic>
      <p:pic>
        <p:nvPicPr>
          <p:cNvPr id="33" name="Resim 32" descr="Soru Zutto">
            <a:extLst>
              <a:ext uri="{FF2B5EF4-FFF2-40B4-BE49-F238E27FC236}">
                <a16:creationId xmlns:a16="http://schemas.microsoft.com/office/drawing/2014/main" id="{D1C180C0-C7F5-4B4F-857F-10B9F703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4084320"/>
            <a:ext cx="2131131" cy="2131131"/>
          </a:xfrm>
          <a:prstGeom prst="rect">
            <a:avLst/>
          </a:prstGeom>
        </p:spPr>
      </p:pic>
      <p:pic>
        <p:nvPicPr>
          <p:cNvPr id="6" name="Resim 5">
            <a:extLst>
              <a:ext uri="{FF2B5EF4-FFF2-40B4-BE49-F238E27FC236}">
                <a16:creationId xmlns:a16="http://schemas.microsoft.com/office/drawing/2014/main" id="{2F11384F-997B-4162-B010-DF87F73CA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3969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14730A24-EDB4-474B-9CBC-BE3D666C95B9}"/>
              </a:ext>
            </a:extLst>
          </p:cNvPr>
          <p:cNvSpPr txBox="1"/>
          <p:nvPr/>
        </p:nvSpPr>
        <p:spPr>
          <a:xfrm>
            <a:off x="1558966" y="660475"/>
            <a:ext cx="4412343" cy="2116990"/>
          </a:xfrm>
          <a:prstGeom prst="rect">
            <a:avLst/>
          </a:prstGeom>
          <a:noFill/>
        </p:spPr>
        <p:txBody>
          <a:bodyPr wrap="square">
            <a:spAutoFit/>
          </a:bodyPr>
          <a:lstStyle/>
          <a:p>
            <a:pPr>
              <a:lnSpc>
                <a:spcPct val="150000"/>
              </a:lnSpc>
            </a:pPr>
            <a:r>
              <a:rPr lang="tr-TR" sz="1800" b="1" dirty="0">
                <a:solidFill>
                  <a:schemeClr val="accent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UZAY İSTASYONU</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Uzaya giden bilim insanlarının,</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uzayda uzun süre kalmalarını</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sağlayan uzay araçlarına </a:t>
            </a:r>
          </a:p>
          <a:p>
            <a:pPr>
              <a:lnSpc>
                <a:spcPct val="150000"/>
              </a:lnSpc>
            </a:pPr>
            <a:r>
              <a:rPr lang="tr-TR" b="1" dirty="0">
                <a:latin typeface="Century Gothic" panose="020B0502020202020204" pitchFamily="34" charset="0"/>
                <a:ea typeface="Times New Roman" panose="02020603050405020304" pitchFamily="18" charset="0"/>
                <a:cs typeface="Times New Roman" panose="02020603050405020304" pitchFamily="18" charset="0"/>
              </a:rPr>
              <a:t>u</a:t>
            </a: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zay</a:t>
            </a:r>
            <a:r>
              <a:rPr lang="tr-TR" b="1" dirty="0">
                <a:latin typeface="Century Gothic" panose="020B0502020202020204" pitchFamily="34" charset="0"/>
                <a:ea typeface="Times New Roman" panose="02020603050405020304" pitchFamily="18" charset="0"/>
                <a:cs typeface="Times New Roman" panose="02020603050405020304" pitchFamily="18" charset="0"/>
              </a:rPr>
              <a:t> </a:t>
            </a: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istasyonu </a:t>
            </a:r>
            <a:r>
              <a:rPr lang="tr-TR" b="1" dirty="0">
                <a:latin typeface="Century Gothic" panose="020B0502020202020204" pitchFamily="34" charset="0"/>
                <a:ea typeface="Times New Roman" panose="02020603050405020304" pitchFamily="18" charset="0"/>
                <a:cs typeface="Times New Roman" panose="02020603050405020304" pitchFamily="18" charset="0"/>
              </a:rPr>
              <a:t> </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denir.</a:t>
            </a:r>
          </a:p>
        </p:txBody>
      </p:sp>
      <p:sp>
        <p:nvSpPr>
          <p:cNvPr id="5" name="Metin kutusu 4">
            <a:extLst>
              <a:ext uri="{FF2B5EF4-FFF2-40B4-BE49-F238E27FC236}">
                <a16:creationId xmlns:a16="http://schemas.microsoft.com/office/drawing/2014/main" id="{5F5D1E4E-B6E9-43BF-8B2C-F6EFACF433DD}"/>
              </a:ext>
            </a:extLst>
          </p:cNvPr>
          <p:cNvSpPr txBox="1"/>
          <p:nvPr/>
        </p:nvSpPr>
        <p:spPr>
          <a:xfrm>
            <a:off x="6451600" y="3876879"/>
            <a:ext cx="4412343" cy="2117183"/>
          </a:xfrm>
          <a:prstGeom prst="rect">
            <a:avLst/>
          </a:prstGeom>
          <a:noFill/>
        </p:spPr>
        <p:txBody>
          <a:bodyPr wrap="square">
            <a:spAutoFit/>
          </a:bodyPr>
          <a:lstStyle/>
          <a:p>
            <a:pPr>
              <a:lnSpc>
                <a:spcPct val="150000"/>
              </a:lnSpc>
            </a:pPr>
            <a:r>
              <a:rPr lang="tr-TR" sz="1800" b="1" dirty="0">
                <a:solidFill>
                  <a:schemeClr val="accent5">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UZAY ROKETİ</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Uzaya uydu veya uzay aracı taşımada kullanılan araçlardır.</a:t>
            </a:r>
          </a:p>
          <a:p>
            <a:pPr marL="285750" indent="-285750">
              <a:lnSpc>
                <a:spcPct val="150000"/>
              </a:lnSpc>
              <a:buFont typeface="Wingdings" panose="05000000000000000000" pitchFamily="2" charset="2"/>
              <a:buChar char="Ø"/>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Uzay roketleri genellikle bir kez kullanılır.</a:t>
            </a:r>
          </a:p>
        </p:txBody>
      </p:sp>
      <p:pic>
        <p:nvPicPr>
          <p:cNvPr id="1026" name="Picture 2" descr="Açık uzayda ve uluslararası yörünge istasyonunda astronotlar iç ve dış çizgi film illüstrasyonu Ücretsiz Vektör">
            <a:extLst>
              <a:ext uri="{FF2B5EF4-FFF2-40B4-BE49-F238E27FC236}">
                <a16:creationId xmlns:a16="http://schemas.microsoft.com/office/drawing/2014/main" id="{E5390E89-9E11-4601-B33F-27533EC14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435" y="863938"/>
            <a:ext cx="3219450" cy="2571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Gerçekçi metal roket fırlatma arka plan poster Bedava Vektör">
            <a:extLst>
              <a:ext uri="{FF2B5EF4-FFF2-40B4-BE49-F238E27FC236}">
                <a16:creationId xmlns:a16="http://schemas.microsoft.com/office/drawing/2014/main" id="{5A36BDCC-3AF0-4296-85FC-929580C0F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504" y="3664844"/>
            <a:ext cx="2343150" cy="28408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7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FD9A4C4C-618F-4C07-BC19-E4D5BA6D956E}"/>
              </a:ext>
            </a:extLst>
          </p:cNvPr>
          <p:cNvSpPr txBox="1"/>
          <p:nvPr/>
        </p:nvSpPr>
        <p:spPr>
          <a:xfrm>
            <a:off x="1934816" y="474899"/>
            <a:ext cx="9581322" cy="4618059"/>
          </a:xfrm>
          <a:prstGeom prst="rect">
            <a:avLst/>
          </a:prstGeom>
          <a:noFill/>
        </p:spPr>
        <p:txBody>
          <a:bodyPr wrap="square">
            <a:spAutoFit/>
          </a:bodyPr>
          <a:lstStyle/>
          <a:p>
            <a:pPr algn="l">
              <a:lnSpc>
                <a:spcPct val="150000"/>
              </a:lnSpc>
            </a:pPr>
            <a:r>
              <a:rPr lang="tr-TR" sz="1800" b="0" i="0" u="none" strike="noStrike" baseline="0" dirty="0">
                <a:latin typeface="ArialMT"/>
              </a:rPr>
              <a:t>Uluslararası bir kuruluş Dünya’nın yörüngesinde bulunan bazı uzay çöplerinin temizlenmesi için bir proje geliştirdi. Bu</a:t>
            </a:r>
            <a:r>
              <a:rPr lang="tr-TR" sz="1800" b="0" i="0" u="none" strike="noStrike" dirty="0">
                <a:latin typeface="ArialMT"/>
              </a:rPr>
              <a:t> </a:t>
            </a:r>
            <a:r>
              <a:rPr lang="tr-TR" sz="1800" b="0" i="0" u="none" strike="noStrike" baseline="0" dirty="0">
                <a:latin typeface="ArialMT"/>
              </a:rPr>
              <a:t>proje kapsamında yakıt tankları, uydu parçaları ve görevlerini tamamlayan uydular gibi büyük atıkların çöpçü uzay araçları</a:t>
            </a:r>
            <a:r>
              <a:rPr lang="tr-TR" sz="1800" b="0" i="0" u="none" strike="noStrike" dirty="0">
                <a:latin typeface="ArialMT"/>
              </a:rPr>
              <a:t> </a:t>
            </a:r>
            <a:r>
              <a:rPr lang="tr-TR" sz="1800" b="0" i="0" u="none" strike="noStrike" baseline="0" dirty="0">
                <a:latin typeface="ArialMT"/>
              </a:rPr>
              <a:t>tarafından toplanması hedeflenmektir.</a:t>
            </a:r>
          </a:p>
          <a:p>
            <a:pPr algn="l">
              <a:lnSpc>
                <a:spcPct val="150000"/>
              </a:lnSpc>
            </a:pPr>
            <a:r>
              <a:rPr lang="tr-TR" sz="1800" b="1" i="0" u="none" strike="noStrike" baseline="0" dirty="0">
                <a:latin typeface="Arial-BoldMT"/>
              </a:rPr>
              <a:t>Aşağıdakilerden hangisi uzay çöplerini temizlemek için proje geliştirilmesinin nedenlerinden biri değildir?</a:t>
            </a:r>
          </a:p>
          <a:p>
            <a:pPr algn="l">
              <a:lnSpc>
                <a:spcPct val="150000"/>
              </a:lnSpc>
            </a:pPr>
            <a:r>
              <a:rPr lang="tr-TR" sz="1800" b="0" i="0" u="none" strike="noStrike" baseline="0" dirty="0">
                <a:latin typeface="ArialMT"/>
              </a:rPr>
              <a:t>A) Uzaydaki atıkların birbirleriyle çarpışarak görevini yapan insanlı veya insansız uzay araçlarına zarar vermesini önlenmek</a:t>
            </a:r>
          </a:p>
          <a:p>
            <a:pPr algn="l">
              <a:lnSpc>
                <a:spcPct val="150000"/>
              </a:lnSpc>
            </a:pPr>
            <a:r>
              <a:rPr lang="tr-TR" sz="1800" b="0" i="0" u="none" strike="noStrike" baseline="0" dirty="0">
                <a:latin typeface="ArialMT"/>
              </a:rPr>
              <a:t>B) Uzay yörüngesinde başı boş dolaşan uzay çöplerinin uzay çalışmalarını zorlaştırması</a:t>
            </a:r>
          </a:p>
          <a:p>
            <a:pPr algn="l">
              <a:lnSpc>
                <a:spcPct val="150000"/>
              </a:lnSpc>
            </a:pPr>
            <a:r>
              <a:rPr lang="tr-TR" sz="1800" b="0" i="0" u="none" strike="noStrike" baseline="0" dirty="0">
                <a:latin typeface="ArialMT"/>
              </a:rPr>
              <a:t>C) Dünya’dan gök cisimlerini kolay gözlemlemek</a:t>
            </a:r>
          </a:p>
          <a:p>
            <a:pPr algn="l">
              <a:lnSpc>
                <a:spcPct val="150000"/>
              </a:lnSpc>
            </a:pPr>
            <a:r>
              <a:rPr lang="tr-TR" sz="1800" b="0" i="0" u="none" strike="noStrike" baseline="0" dirty="0">
                <a:latin typeface="ArialMT"/>
              </a:rPr>
              <a:t>D) Dünya’ya çarpan yakıt tanklarının Dünya’nın doğal dengesini bozmasını engellemek</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4701"/>
            <a:ext cx="2438400" cy="2438400"/>
          </a:xfrm>
          <a:prstGeom prst="rect">
            <a:avLst/>
          </a:prstGeom>
        </p:spPr>
      </p:pic>
    </p:spTree>
    <p:extLst>
      <p:ext uri="{BB962C8B-B14F-4D97-AF65-F5344CB8AC3E}">
        <p14:creationId xmlns:p14="http://schemas.microsoft.com/office/powerpoint/2010/main" val="12922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03FB8737-DE46-4947-BC69-B2BDB8A7F129}"/>
              </a:ext>
            </a:extLst>
          </p:cNvPr>
          <p:cNvSpPr txBox="1"/>
          <p:nvPr/>
        </p:nvSpPr>
        <p:spPr>
          <a:xfrm>
            <a:off x="2438400" y="699055"/>
            <a:ext cx="9197007" cy="4618059"/>
          </a:xfrm>
          <a:prstGeom prst="rect">
            <a:avLst/>
          </a:prstGeom>
          <a:noFill/>
        </p:spPr>
        <p:txBody>
          <a:bodyPr wrap="square">
            <a:spAutoFit/>
          </a:bodyPr>
          <a:lstStyle/>
          <a:p>
            <a:pPr algn="l">
              <a:lnSpc>
                <a:spcPct val="150000"/>
              </a:lnSpc>
            </a:pPr>
            <a:r>
              <a:rPr lang="tr-TR" sz="1800" b="0" i="0" u="none" strike="noStrike" baseline="0" dirty="0">
                <a:latin typeface="ArialMT"/>
              </a:rPr>
              <a:t>Gezegenlerin yörüngelerinde dolanan doğal uydular olduğu gibi, insan yapımı olup sonradan uzaya gönderilen ve belli yörüngelere yerleştirilen yapay uydular da vardır.</a:t>
            </a:r>
          </a:p>
          <a:p>
            <a:pPr algn="l">
              <a:lnSpc>
                <a:spcPct val="150000"/>
              </a:lnSpc>
            </a:pPr>
            <a:r>
              <a:rPr lang="tr-TR" sz="1800" b="1" i="0" u="none" strike="noStrike" baseline="0" dirty="0">
                <a:latin typeface="Arial-BoldMT"/>
              </a:rPr>
              <a:t>Uzaya gönderilen yapay uydularla ilgili olarak,</a:t>
            </a:r>
          </a:p>
          <a:p>
            <a:pPr algn="l">
              <a:lnSpc>
                <a:spcPct val="150000"/>
              </a:lnSpc>
            </a:pPr>
            <a:r>
              <a:rPr lang="tr-TR" sz="1800" b="0" i="0" u="none" strike="noStrike" baseline="0" dirty="0">
                <a:latin typeface="ArialMT"/>
              </a:rPr>
              <a:t>I. Haberleşme, küresel konumlama sistemi, hava durumu tespiti, gözlem ve istihbarat gibi birçok alanda kullanılanları vardır.</a:t>
            </a:r>
          </a:p>
          <a:p>
            <a:pPr algn="l">
              <a:lnSpc>
                <a:spcPct val="150000"/>
              </a:lnSpc>
            </a:pPr>
            <a:r>
              <a:rPr lang="tr-TR" sz="1800" b="0" i="0" u="none" strike="noStrike" baseline="0" dirty="0">
                <a:latin typeface="ArialMT"/>
              </a:rPr>
              <a:t>II. Yörüngesine yerleştirilen gezegenler ile ilgili bilgiler toplayıp, bu bilgileri Dünya’ya ulaştırırlar.</a:t>
            </a:r>
          </a:p>
          <a:p>
            <a:pPr algn="l">
              <a:lnSpc>
                <a:spcPct val="150000"/>
              </a:lnSpc>
            </a:pPr>
            <a:r>
              <a:rPr lang="tr-TR" sz="1800" b="0" i="0" u="none" strike="noStrike" baseline="0" dirty="0">
                <a:latin typeface="ArialMT"/>
              </a:rPr>
              <a:t>III. Uzayda çalışma yapmak için gönderilen ve içerisinde insan taşıyan çeşitleri de vardır.</a:t>
            </a:r>
          </a:p>
          <a:p>
            <a:pPr algn="l">
              <a:lnSpc>
                <a:spcPct val="150000"/>
              </a:lnSpc>
            </a:pPr>
            <a:r>
              <a:rPr lang="tr-TR" sz="1800" b="1" i="0" u="none" strike="noStrike" baseline="0" dirty="0">
                <a:latin typeface="Arial-BoldMT"/>
              </a:rPr>
              <a:t>ifadelerinden hangileri doğrudur?</a:t>
            </a:r>
          </a:p>
          <a:p>
            <a:pPr marL="342900" indent="-342900" algn="l">
              <a:lnSpc>
                <a:spcPct val="150000"/>
              </a:lnSpc>
              <a:buAutoNum type="alphaUcParenR"/>
            </a:pPr>
            <a:r>
              <a:rPr lang="es-ES" sz="1800" b="0" i="0" u="none" strike="noStrike" baseline="0" dirty="0">
                <a:latin typeface="ArialMT"/>
              </a:rPr>
              <a:t>Yalnız I</a:t>
            </a:r>
            <a:r>
              <a:rPr lang="tr-TR" sz="1800" b="0" i="0" u="none" strike="noStrike" baseline="0" dirty="0">
                <a:latin typeface="ArialMT"/>
              </a:rPr>
              <a:t>                                  </a:t>
            </a:r>
            <a:r>
              <a:rPr lang="es-ES" sz="1800" b="0" i="0" u="none" strike="noStrike" baseline="0" dirty="0">
                <a:latin typeface="ArialMT"/>
              </a:rPr>
              <a:t> B) I ve II </a:t>
            </a:r>
            <a:endParaRPr lang="tr-TR" sz="1800" b="0" i="0" u="none" strike="noStrike" baseline="0" dirty="0">
              <a:latin typeface="ArialMT"/>
            </a:endParaRPr>
          </a:p>
          <a:p>
            <a:pPr algn="l">
              <a:lnSpc>
                <a:spcPct val="150000"/>
              </a:lnSpc>
            </a:pPr>
            <a:r>
              <a:rPr lang="es-ES" sz="1800" b="0" i="0" u="none" strike="noStrike" baseline="0" dirty="0">
                <a:latin typeface="ArialMT"/>
              </a:rPr>
              <a:t>C) II ve III </a:t>
            </a:r>
            <a:r>
              <a:rPr lang="tr-TR" sz="1800" b="0" i="0" u="none" strike="noStrike" baseline="0" dirty="0">
                <a:latin typeface="ArialMT"/>
              </a:rPr>
              <a:t>                                    </a:t>
            </a:r>
            <a:r>
              <a:rPr lang="es-ES" sz="1800" b="0" i="0" u="none" strike="noStrike" baseline="0" dirty="0">
                <a:latin typeface="ArialMT"/>
              </a:rPr>
              <a:t>D) I, II ve III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122" y="4311765"/>
            <a:ext cx="2438400" cy="2438400"/>
          </a:xfrm>
          <a:prstGeom prst="rect">
            <a:avLst/>
          </a:prstGeom>
        </p:spPr>
      </p:pic>
    </p:spTree>
    <p:extLst>
      <p:ext uri="{BB962C8B-B14F-4D97-AF65-F5344CB8AC3E}">
        <p14:creationId xmlns:p14="http://schemas.microsoft.com/office/powerpoint/2010/main" val="27161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3805CB65-A0F0-42DB-9DBF-C56FC409CFB5}"/>
              </a:ext>
            </a:extLst>
          </p:cNvPr>
          <p:cNvSpPr txBox="1"/>
          <p:nvPr/>
        </p:nvSpPr>
        <p:spPr>
          <a:xfrm>
            <a:off x="3472069" y="847422"/>
            <a:ext cx="8163337" cy="5033557"/>
          </a:xfrm>
          <a:prstGeom prst="rect">
            <a:avLst/>
          </a:prstGeom>
          <a:noFill/>
        </p:spPr>
        <p:txBody>
          <a:bodyPr wrap="square">
            <a:spAutoFit/>
          </a:bodyPr>
          <a:lstStyle/>
          <a:p>
            <a:pPr algn="l">
              <a:lnSpc>
                <a:spcPct val="150000"/>
              </a:lnSpc>
            </a:pPr>
            <a:r>
              <a:rPr lang="tr-TR" sz="1800" b="0" i="0" u="none" strike="noStrike" baseline="0" dirty="0">
                <a:latin typeface="ArialMT"/>
              </a:rPr>
              <a:t>Rasathaneler genellikle, en yüksek ve en az hava olaylarının gözlemlendiği yerlerde kurulmaktadır. Şehir ışıkları gökyüzü gözleminde negatif etki oluşturmaktadır. Yine şehirden kaynaklanabilecek hava kirliliği de aynı etkiyi oluşturmaktadır. Hava olaylarından da bu nedenle kaçınılmaktadır. Rasathanenin kurulacağı yer belirlenirken bu etkenler göz önünde bulundurulmaktadır.</a:t>
            </a:r>
          </a:p>
          <a:p>
            <a:pPr algn="l">
              <a:lnSpc>
                <a:spcPct val="150000"/>
              </a:lnSpc>
            </a:pPr>
            <a:r>
              <a:rPr lang="tr-TR" sz="1800" b="1" i="0" u="none" strike="noStrike" baseline="0" dirty="0">
                <a:latin typeface="Arial-BoldMT"/>
              </a:rPr>
              <a:t>Buna göre yeni kurulacak bir rasathane yeri seçilirken, seçilecek bölgenin özellikleri aşağıdakilerden hangisi olamaz?</a:t>
            </a:r>
          </a:p>
          <a:p>
            <a:pPr algn="l">
              <a:lnSpc>
                <a:spcPct val="150000"/>
              </a:lnSpc>
            </a:pPr>
            <a:r>
              <a:rPr lang="tr-TR" sz="1800" b="0" i="0" u="none" strike="noStrike" baseline="0" dirty="0">
                <a:latin typeface="ArialMT"/>
              </a:rPr>
              <a:t>A) Az rüzgar alması</a:t>
            </a:r>
          </a:p>
          <a:p>
            <a:pPr algn="l">
              <a:lnSpc>
                <a:spcPct val="150000"/>
              </a:lnSpc>
            </a:pPr>
            <a:r>
              <a:rPr lang="tr-TR" sz="1800" b="0" i="0" u="none" strike="noStrike" baseline="0" dirty="0">
                <a:latin typeface="ArialMT"/>
              </a:rPr>
              <a:t>B) Ulaşım sorunu yaşanmaması için şehir merkezinde olması</a:t>
            </a:r>
          </a:p>
          <a:p>
            <a:pPr algn="l">
              <a:lnSpc>
                <a:spcPct val="150000"/>
              </a:lnSpc>
            </a:pPr>
            <a:r>
              <a:rPr lang="fi-FI" sz="1800" b="0" i="0" u="none" strike="noStrike" baseline="0" dirty="0">
                <a:latin typeface="ArialMT"/>
              </a:rPr>
              <a:t>C) Toz ve hava kirliliğinin olmaması</a:t>
            </a:r>
          </a:p>
          <a:p>
            <a:pPr algn="l">
              <a:lnSpc>
                <a:spcPct val="150000"/>
              </a:lnSpc>
            </a:pPr>
            <a:r>
              <a:rPr lang="tr-TR" sz="1800" b="0" i="0" u="none" strike="noStrike" baseline="0" dirty="0">
                <a:latin typeface="ArialMT"/>
              </a:rPr>
              <a:t>D) Işık kirliliğinin olmaması</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39" y="4419600"/>
            <a:ext cx="2438400" cy="2438400"/>
          </a:xfrm>
          <a:prstGeom prst="rect">
            <a:avLst/>
          </a:prstGeom>
        </p:spPr>
      </p:pic>
    </p:spTree>
    <p:extLst>
      <p:ext uri="{BB962C8B-B14F-4D97-AF65-F5344CB8AC3E}">
        <p14:creationId xmlns:p14="http://schemas.microsoft.com/office/powerpoint/2010/main" val="202036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A26C5717-A4ED-4FCB-AFB5-0450BFEA1419}"/>
              </a:ext>
            </a:extLst>
          </p:cNvPr>
          <p:cNvSpPr txBox="1"/>
          <p:nvPr/>
        </p:nvSpPr>
        <p:spPr>
          <a:xfrm>
            <a:off x="3047999" y="1862653"/>
            <a:ext cx="8468139" cy="3371564"/>
          </a:xfrm>
          <a:prstGeom prst="rect">
            <a:avLst/>
          </a:prstGeom>
          <a:noFill/>
        </p:spPr>
        <p:txBody>
          <a:bodyPr wrap="square">
            <a:spAutoFit/>
          </a:bodyPr>
          <a:lstStyle/>
          <a:p>
            <a:pPr algn="l">
              <a:lnSpc>
                <a:spcPct val="150000"/>
              </a:lnSpc>
            </a:pPr>
            <a:r>
              <a:rPr lang="tr-TR" sz="1800" b="0" i="0" u="none" strike="noStrike" baseline="0" dirty="0">
                <a:latin typeface="ArialMT"/>
              </a:rPr>
              <a:t>Türkiye’de tasarlanarak üretilen ilk yer gözlem uydusu , 17 Ağustos 2011’de Rusya’dan fırlatıldı. Hiçbir sınırlama olmadan Dünya’nın her yerinden görüntü alabilen bu uydu, bu görüntüleri TÜBİTAK Uzay’da bulunan yer istasyonuna iletiyor. Elde edilen görüntüler haritacılık, afet izleme, akıllı tarım, çevre, şehircilik ve planlama çalışmalarında kullanılıyor.</a:t>
            </a:r>
          </a:p>
          <a:p>
            <a:pPr algn="l">
              <a:lnSpc>
                <a:spcPct val="150000"/>
              </a:lnSpc>
            </a:pPr>
            <a:r>
              <a:rPr lang="tr-TR" sz="1800" b="1" i="0" u="none" strike="noStrike" baseline="0" dirty="0">
                <a:latin typeface="Arial-BoldMT"/>
              </a:rPr>
              <a:t>Buna göre özellikleri verilen uydu aşağıdakilerden hangisidir?</a:t>
            </a:r>
          </a:p>
          <a:p>
            <a:pPr algn="l">
              <a:lnSpc>
                <a:spcPct val="150000"/>
              </a:lnSpc>
            </a:pPr>
            <a:r>
              <a:rPr lang="it-IT" sz="1800" b="0" i="0" u="none" strike="noStrike" baseline="0" dirty="0">
                <a:latin typeface="ArialMT"/>
              </a:rPr>
              <a:t>A) Göktürk 1</a:t>
            </a:r>
            <a:r>
              <a:rPr lang="tr-TR" sz="1800" b="0" i="0" u="none" strike="noStrike" baseline="0" dirty="0">
                <a:latin typeface="ArialMT"/>
              </a:rPr>
              <a:t>                                 </a:t>
            </a:r>
            <a:r>
              <a:rPr lang="it-IT" sz="1800" b="0" i="0" u="none" strike="noStrike" baseline="0" dirty="0">
                <a:latin typeface="ArialMT"/>
              </a:rPr>
              <a:t> B) Türksat 4A </a:t>
            </a:r>
            <a:r>
              <a:rPr lang="tr-TR" sz="1800" b="0" i="0" u="none" strike="noStrike" baseline="0" dirty="0">
                <a:latin typeface="ArialMT"/>
              </a:rPr>
              <a:t>                                                    </a:t>
            </a:r>
            <a:r>
              <a:rPr lang="it-IT" sz="1800" b="0" i="0" u="none" strike="noStrike" baseline="0" dirty="0">
                <a:latin typeface="ArialMT"/>
              </a:rPr>
              <a:t>C) Rasat </a:t>
            </a:r>
            <a:r>
              <a:rPr lang="tr-TR" sz="1800" b="0" i="0" u="none" strike="noStrike" baseline="0" dirty="0">
                <a:latin typeface="ArialMT"/>
              </a:rPr>
              <a:t>                                       </a:t>
            </a:r>
            <a:r>
              <a:rPr lang="it-IT" sz="1800" b="0" i="0" u="none" strike="noStrike" baseline="0" dirty="0">
                <a:latin typeface="ArialMT"/>
              </a:rPr>
              <a:t>D) İmece</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27" y="4644886"/>
            <a:ext cx="2438400" cy="2438400"/>
          </a:xfrm>
          <a:prstGeom prst="rect">
            <a:avLst/>
          </a:prstGeom>
        </p:spPr>
      </p:pic>
    </p:spTree>
    <p:extLst>
      <p:ext uri="{BB962C8B-B14F-4D97-AF65-F5344CB8AC3E}">
        <p14:creationId xmlns:p14="http://schemas.microsoft.com/office/powerpoint/2010/main" val="181661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AF3A72B7-D9F7-4152-959B-232562A75DFF}"/>
              </a:ext>
            </a:extLst>
          </p:cNvPr>
          <p:cNvSpPr txBox="1"/>
          <p:nvPr/>
        </p:nvSpPr>
        <p:spPr>
          <a:xfrm>
            <a:off x="3047999" y="2001152"/>
            <a:ext cx="7553739" cy="3371564"/>
          </a:xfrm>
          <a:prstGeom prst="rect">
            <a:avLst/>
          </a:prstGeom>
          <a:noFill/>
        </p:spPr>
        <p:txBody>
          <a:bodyPr wrap="square">
            <a:spAutoFit/>
          </a:bodyPr>
          <a:lstStyle/>
          <a:p>
            <a:pPr algn="l">
              <a:lnSpc>
                <a:spcPct val="150000"/>
              </a:lnSpc>
            </a:pPr>
            <a:r>
              <a:rPr lang="tr-TR" sz="1800" b="1" i="0" u="none" strike="noStrike" baseline="0" dirty="0">
                <a:latin typeface="Arial-BoldMT"/>
              </a:rPr>
              <a:t>Uzay araştırmaları ile ilgili verilen bilgilerden hangisi yanlıştır?</a:t>
            </a:r>
          </a:p>
          <a:p>
            <a:pPr algn="l">
              <a:lnSpc>
                <a:spcPct val="150000"/>
              </a:lnSpc>
            </a:pPr>
            <a:r>
              <a:rPr lang="tr-TR" sz="1800" b="0" i="0" u="none" strike="noStrike" baseline="0" dirty="0">
                <a:latin typeface="ArialMT"/>
              </a:rPr>
              <a:t>A) İnsanlar çok eski çağlardan beri gökyüzünü merak edip gözlemlemişlerdir.</a:t>
            </a:r>
          </a:p>
          <a:p>
            <a:pPr algn="l">
              <a:lnSpc>
                <a:spcPct val="150000"/>
              </a:lnSpc>
            </a:pPr>
            <a:r>
              <a:rPr lang="tr-TR" sz="1800" b="0" i="0" u="none" strike="noStrike" baseline="0" dirty="0">
                <a:latin typeface="ArialMT"/>
              </a:rPr>
              <a:t>B) Yeni uydular sayesinde uzay hakkındaki bilgiler artmıştır.</a:t>
            </a:r>
          </a:p>
          <a:p>
            <a:pPr algn="l">
              <a:lnSpc>
                <a:spcPct val="150000"/>
              </a:lnSpc>
            </a:pPr>
            <a:r>
              <a:rPr lang="tr-TR" sz="1800" b="0" i="0" u="none" strike="noStrike" baseline="0" dirty="0">
                <a:latin typeface="ArialMT"/>
              </a:rPr>
              <a:t>C) Hubble uzay teleskopu sayesinde uzay hakkındaki tüm bilgilere ulaşılmıştır.</a:t>
            </a:r>
          </a:p>
          <a:p>
            <a:pPr algn="l">
              <a:lnSpc>
                <a:spcPct val="150000"/>
              </a:lnSpc>
            </a:pPr>
            <a:r>
              <a:rPr lang="tr-TR" sz="1800" b="0" i="0" u="none" strike="noStrike" baseline="0" dirty="0">
                <a:latin typeface="ArialMT"/>
              </a:rPr>
              <a:t>D) Uzay araştırmaları ülkeler arasında büyük bir uzay yarışını başlatmıştır.</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65" y="3429000"/>
            <a:ext cx="2438400" cy="2438400"/>
          </a:xfrm>
          <a:prstGeom prst="rect">
            <a:avLst/>
          </a:prstGeom>
        </p:spPr>
      </p:pic>
    </p:spTree>
    <p:extLst>
      <p:ext uri="{BB962C8B-B14F-4D97-AF65-F5344CB8AC3E}">
        <p14:creationId xmlns:p14="http://schemas.microsoft.com/office/powerpoint/2010/main" val="138012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9C6D2D6B-F8F6-4273-8472-B69479AD8717}"/>
              </a:ext>
            </a:extLst>
          </p:cNvPr>
          <p:cNvSpPr txBox="1"/>
          <p:nvPr/>
        </p:nvSpPr>
        <p:spPr>
          <a:xfrm>
            <a:off x="2676939" y="1033743"/>
            <a:ext cx="8150087" cy="3787062"/>
          </a:xfrm>
          <a:prstGeom prst="rect">
            <a:avLst/>
          </a:prstGeom>
          <a:noFill/>
        </p:spPr>
        <p:txBody>
          <a:bodyPr wrap="square">
            <a:spAutoFit/>
          </a:bodyPr>
          <a:lstStyle/>
          <a:p>
            <a:pPr algn="l">
              <a:lnSpc>
                <a:spcPct val="150000"/>
              </a:lnSpc>
            </a:pPr>
            <a:r>
              <a:rPr lang="tr-TR" sz="1800" b="0" i="0" u="none" strike="noStrike" baseline="0" dirty="0">
                <a:latin typeface="ArialMT"/>
              </a:rPr>
              <a:t>Atakan ve Melih yaz tatilinde Antalya </a:t>
            </a:r>
            <a:r>
              <a:rPr lang="tr-TR" sz="1800" b="0" i="0" u="none" strike="noStrike" baseline="0" dirty="0" err="1">
                <a:latin typeface="ArialMT"/>
              </a:rPr>
              <a:t>Beydağları’na</a:t>
            </a:r>
            <a:r>
              <a:rPr lang="tr-TR" sz="1800" b="0" i="0" u="none" strike="noStrike" baseline="0" dirty="0">
                <a:latin typeface="ArialMT"/>
              </a:rPr>
              <a:t> giderler. Oradaki rasathane dikkatlerini çeker. Atakan, Melih’e rasathanelerin kurulacağı yerlerin özelliklerini sorar.</a:t>
            </a:r>
          </a:p>
          <a:p>
            <a:pPr algn="l">
              <a:lnSpc>
                <a:spcPct val="150000"/>
              </a:lnSpc>
            </a:pPr>
            <a:r>
              <a:rPr lang="tr-TR" sz="1800" b="1" i="0" u="none" strike="noStrike" baseline="0" dirty="0">
                <a:latin typeface="Arial-BoldMT"/>
              </a:rPr>
              <a:t>Bu soruya doğru yanıt veren Melih aşağıdakilerden hangisini söylemiş olamaz?</a:t>
            </a:r>
          </a:p>
          <a:p>
            <a:pPr algn="l">
              <a:lnSpc>
                <a:spcPct val="150000"/>
              </a:lnSpc>
            </a:pPr>
            <a:r>
              <a:rPr lang="tr-TR" sz="1800" b="0" i="0" u="none" strike="noStrike" baseline="0" dirty="0">
                <a:latin typeface="ArialMT"/>
              </a:rPr>
              <a:t>A) Şehir merkezinden uzaktır.</a:t>
            </a:r>
          </a:p>
          <a:p>
            <a:pPr algn="l">
              <a:lnSpc>
                <a:spcPct val="150000"/>
              </a:lnSpc>
            </a:pPr>
            <a:r>
              <a:rPr lang="tr-TR" sz="1800" b="0" i="0" u="none" strike="noStrike" baseline="0" dirty="0">
                <a:latin typeface="ArialMT"/>
              </a:rPr>
              <a:t>B) Işık kirliliği azdır.</a:t>
            </a:r>
          </a:p>
          <a:p>
            <a:pPr algn="l">
              <a:lnSpc>
                <a:spcPct val="150000"/>
              </a:lnSpc>
            </a:pPr>
            <a:r>
              <a:rPr lang="tr-TR" sz="1800" b="0" i="0" u="none" strike="noStrike" baseline="0" dirty="0">
                <a:latin typeface="ArialMT"/>
              </a:rPr>
              <a:t>C) Fay hattından uzaktır.</a:t>
            </a:r>
          </a:p>
          <a:p>
            <a:pPr algn="l">
              <a:lnSpc>
                <a:spcPct val="150000"/>
              </a:lnSpc>
            </a:pPr>
            <a:r>
              <a:rPr lang="tr-TR" sz="1800" b="0" i="0" u="none" strike="noStrike" baseline="0" dirty="0">
                <a:latin typeface="ArialMT"/>
              </a:rPr>
              <a:t>D) Deniz seviyesinden 100 m yüksekliktedir.</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18" y="4181061"/>
            <a:ext cx="2438400" cy="2438400"/>
          </a:xfrm>
          <a:prstGeom prst="rect">
            <a:avLst/>
          </a:prstGeom>
        </p:spPr>
      </p:pic>
    </p:spTree>
    <p:extLst>
      <p:ext uri="{BB962C8B-B14F-4D97-AF65-F5344CB8AC3E}">
        <p14:creationId xmlns:p14="http://schemas.microsoft.com/office/powerpoint/2010/main" val="241742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632B0EA8-473C-4FF9-82E1-3F6CF0BEED85}"/>
              </a:ext>
            </a:extLst>
          </p:cNvPr>
          <p:cNvSpPr txBox="1"/>
          <p:nvPr/>
        </p:nvSpPr>
        <p:spPr>
          <a:xfrm>
            <a:off x="3008242" y="711259"/>
            <a:ext cx="8627165" cy="5033557"/>
          </a:xfrm>
          <a:prstGeom prst="rect">
            <a:avLst/>
          </a:prstGeom>
          <a:noFill/>
        </p:spPr>
        <p:txBody>
          <a:bodyPr wrap="square">
            <a:spAutoFit/>
          </a:bodyPr>
          <a:lstStyle/>
          <a:p>
            <a:pPr algn="l">
              <a:lnSpc>
                <a:spcPct val="150000"/>
              </a:lnSpc>
            </a:pPr>
            <a:r>
              <a:rPr lang="tr-TR" sz="1800" b="0" i="0" u="none" strike="noStrike" baseline="0" dirty="0">
                <a:latin typeface="ArialMT"/>
              </a:rPr>
              <a:t>2016 yılında Kazakistan </a:t>
            </a:r>
            <a:r>
              <a:rPr lang="tr-TR" sz="1800" b="0" i="0" u="none" strike="noStrike" baseline="0" dirty="0" err="1">
                <a:latin typeface="ArialMT"/>
              </a:rPr>
              <a:t>Baykonur</a:t>
            </a:r>
            <a:r>
              <a:rPr lang="tr-TR" sz="1800" b="0" i="0" u="none" strike="noStrike" baseline="0" dirty="0">
                <a:latin typeface="ArialMT"/>
              </a:rPr>
              <a:t> Uzay Üssü’nden fırlatılan Göktürk-1 uydusunun tahmini ömür süresi 7 yıl olarak planlanmıştır ve halen aktif olarak çalışmaktadır. Yüksek çözünürlüğe sahip uydu, yörünge hareketinin dışında doğu-batı ve</a:t>
            </a:r>
          </a:p>
          <a:p>
            <a:pPr algn="l">
              <a:lnSpc>
                <a:spcPct val="150000"/>
              </a:lnSpc>
            </a:pPr>
            <a:r>
              <a:rPr lang="tr-TR" sz="1800" b="0" i="0" u="none" strike="noStrike" baseline="0" dirty="0">
                <a:latin typeface="ArialMT"/>
              </a:rPr>
              <a:t>kuzey-güney istikametinde de çekim yapmaktadır. Bu özelliği ile ülkemize önemli bir kazanım olmuştur.</a:t>
            </a:r>
          </a:p>
          <a:p>
            <a:pPr algn="l">
              <a:lnSpc>
                <a:spcPct val="150000"/>
              </a:lnSpc>
            </a:pPr>
            <a:r>
              <a:rPr lang="tr-TR" sz="1800" b="1" i="0" u="none" strike="noStrike" baseline="0" dirty="0">
                <a:latin typeface="Arial-BoldMT"/>
              </a:rPr>
              <a:t>Bu bilgilere göre,</a:t>
            </a:r>
          </a:p>
          <a:p>
            <a:pPr algn="l">
              <a:lnSpc>
                <a:spcPct val="150000"/>
              </a:lnSpc>
            </a:pPr>
            <a:r>
              <a:rPr lang="tr-TR" sz="1800" b="0" i="0" u="none" strike="noStrike" baseline="0" dirty="0">
                <a:latin typeface="ArialMT"/>
              </a:rPr>
              <a:t>I. Göktürk-1 haberleşme uydusudur.</a:t>
            </a:r>
          </a:p>
          <a:p>
            <a:pPr algn="l">
              <a:lnSpc>
                <a:spcPct val="150000"/>
              </a:lnSpc>
            </a:pPr>
            <a:r>
              <a:rPr lang="tr-TR" sz="1800" b="0" i="0" u="none" strike="noStrike" baseline="0" dirty="0">
                <a:latin typeface="ArialMT"/>
              </a:rPr>
              <a:t>II. Yapay uyduların belli bir ömrü vardır.</a:t>
            </a:r>
          </a:p>
          <a:p>
            <a:pPr algn="l">
              <a:lnSpc>
                <a:spcPct val="150000"/>
              </a:lnSpc>
            </a:pPr>
            <a:r>
              <a:rPr lang="tr-TR" sz="1800" b="0" i="0" u="none" strike="noStrike" baseline="0" dirty="0">
                <a:latin typeface="ArialMT"/>
              </a:rPr>
              <a:t>III. Göktürk-1 uydusunun görevini 2023 yılında tamamlaması beklenmektedir.</a:t>
            </a:r>
          </a:p>
          <a:p>
            <a:pPr algn="l">
              <a:lnSpc>
                <a:spcPct val="150000"/>
              </a:lnSpc>
            </a:pPr>
            <a:r>
              <a:rPr lang="tr-TR" sz="1800" b="1" i="0" u="none" strike="noStrike" baseline="0" dirty="0">
                <a:latin typeface="Arial-BoldMT"/>
              </a:rPr>
              <a:t>ifadelerinden hangileri doğrudur?</a:t>
            </a:r>
          </a:p>
          <a:p>
            <a:pPr algn="l">
              <a:lnSpc>
                <a:spcPct val="150000"/>
              </a:lnSpc>
            </a:pPr>
            <a:r>
              <a:rPr lang="it-IT" sz="1800" b="0" i="0" u="none" strike="noStrike" baseline="0" dirty="0">
                <a:latin typeface="ArialMT"/>
              </a:rPr>
              <a:t>A) I ve II. </a:t>
            </a:r>
            <a:r>
              <a:rPr lang="tr-TR" sz="1800" b="0" i="0" u="none" strike="noStrike" baseline="0" dirty="0">
                <a:latin typeface="ArialMT"/>
              </a:rPr>
              <a:t>                                      </a:t>
            </a:r>
            <a:r>
              <a:rPr lang="it-IT" sz="1800" b="0" i="0" u="none" strike="noStrike" baseline="0" dirty="0">
                <a:latin typeface="ArialMT"/>
              </a:rPr>
              <a:t>B) I ve III. </a:t>
            </a:r>
            <a:r>
              <a:rPr lang="tr-TR" sz="1800" b="0" i="0" u="none" strike="noStrike" baseline="0" dirty="0">
                <a:latin typeface="ArialMT"/>
              </a:rPr>
              <a:t>                                                                       </a:t>
            </a:r>
            <a:r>
              <a:rPr lang="it-IT" sz="1800" b="0" i="0" u="none" strike="noStrike" baseline="0" dirty="0">
                <a:latin typeface="ArialMT"/>
              </a:rPr>
              <a:t>C) II ve III. </a:t>
            </a:r>
            <a:r>
              <a:rPr lang="tr-TR" sz="1800" b="0" i="0" u="none" strike="noStrike" baseline="0" dirty="0">
                <a:latin typeface="ArialMT"/>
              </a:rPr>
              <a:t>                                   </a:t>
            </a:r>
            <a:r>
              <a:rPr lang="it-IT" sz="1800" b="0" i="0" u="none" strike="noStrike" baseline="0" dirty="0">
                <a:latin typeface="ArialMT"/>
              </a:rPr>
              <a:t>D) I, II ve III.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165" y="5082208"/>
            <a:ext cx="2438400" cy="2438400"/>
          </a:xfrm>
          <a:prstGeom prst="rect">
            <a:avLst/>
          </a:prstGeom>
        </p:spPr>
      </p:pic>
    </p:spTree>
    <p:extLst>
      <p:ext uri="{BB962C8B-B14F-4D97-AF65-F5344CB8AC3E}">
        <p14:creationId xmlns:p14="http://schemas.microsoft.com/office/powerpoint/2010/main" val="117752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242BDA81-62F3-4780-A588-6DEBBB9FB499}"/>
              </a:ext>
            </a:extLst>
          </p:cNvPr>
          <p:cNvSpPr txBox="1"/>
          <p:nvPr/>
        </p:nvSpPr>
        <p:spPr>
          <a:xfrm>
            <a:off x="1934816" y="295760"/>
            <a:ext cx="9528313" cy="5449056"/>
          </a:xfrm>
          <a:prstGeom prst="rect">
            <a:avLst/>
          </a:prstGeom>
          <a:noFill/>
        </p:spPr>
        <p:txBody>
          <a:bodyPr wrap="square">
            <a:spAutoFit/>
          </a:bodyPr>
          <a:lstStyle/>
          <a:p>
            <a:pPr algn="l">
              <a:lnSpc>
                <a:spcPct val="150000"/>
              </a:lnSpc>
            </a:pPr>
            <a:r>
              <a:rPr lang="tr-TR" sz="1800" b="0" i="0" u="none" strike="noStrike" baseline="0" dirty="0">
                <a:latin typeface="ArialMT"/>
              </a:rPr>
              <a:t>Uzay çalışmalarında kullanılmak üzere icat edilmiş bazı aletler zaman içerisinde günlük yaşantımıza girmiştir: Şeffaf diş teli, tükenmez kalem, darbe emici ayakkabılar, uzaktan kumanda aletleri, bebek mamaları vb. Hayatımıza giren bu aletler günlük yaşantımızı kolaylaştırmak için kullanılmaktadır.</a:t>
            </a:r>
          </a:p>
          <a:p>
            <a:pPr algn="l">
              <a:lnSpc>
                <a:spcPct val="150000"/>
              </a:lnSpc>
            </a:pPr>
            <a:r>
              <a:rPr lang="tr-TR" sz="1800" b="1" i="0" u="none" strike="noStrike" baseline="0" dirty="0">
                <a:latin typeface="Arial-BoldMT"/>
              </a:rPr>
              <a:t>Bu metne göre,</a:t>
            </a:r>
          </a:p>
          <a:p>
            <a:pPr algn="l">
              <a:lnSpc>
                <a:spcPct val="150000"/>
              </a:lnSpc>
            </a:pPr>
            <a:r>
              <a:rPr lang="tr-TR" sz="1800" b="0" i="0" u="none" strike="noStrike" baseline="0" dirty="0">
                <a:latin typeface="ArialMT"/>
              </a:rPr>
              <a:t>I- Uzay çalışmaları sırasında icat edilen aletler sadece Dünya dışında kullanılmıştır.</a:t>
            </a:r>
          </a:p>
          <a:p>
            <a:pPr algn="l">
              <a:lnSpc>
                <a:spcPct val="150000"/>
              </a:lnSpc>
            </a:pPr>
            <a:r>
              <a:rPr lang="tr-TR" sz="1800" b="0" i="0" u="none" strike="noStrike" baseline="0" dirty="0">
                <a:latin typeface="ArialMT"/>
              </a:rPr>
              <a:t>II- Bu aletler arasında estetik açıdan insana fayda sağlaması konusunda etkili olanları da vardır.</a:t>
            </a:r>
          </a:p>
          <a:p>
            <a:pPr algn="l">
              <a:lnSpc>
                <a:spcPct val="150000"/>
              </a:lnSpc>
            </a:pPr>
            <a:r>
              <a:rPr lang="tr-TR" sz="1800" b="0" i="0" u="none" strike="noStrike" baseline="0" dirty="0">
                <a:latin typeface="ArialMT"/>
              </a:rPr>
              <a:t>III- Bu aletler arasında yer çekimsiz ortamda kullanılmak üzere geliştirilmiş aletler de bulunmaktadır.</a:t>
            </a:r>
          </a:p>
          <a:p>
            <a:pPr algn="l">
              <a:lnSpc>
                <a:spcPct val="150000"/>
              </a:lnSpc>
            </a:pPr>
            <a:r>
              <a:rPr lang="tr-TR" sz="1800" b="1" i="0" u="none" strike="noStrike" baseline="0" dirty="0">
                <a:latin typeface="Arial-BoldMT"/>
              </a:rPr>
              <a:t>ifadelerinden hangileri doğrudur?</a:t>
            </a:r>
          </a:p>
          <a:p>
            <a:pPr algn="l">
              <a:lnSpc>
                <a:spcPct val="150000"/>
              </a:lnSpc>
            </a:pPr>
            <a:r>
              <a:rPr lang="it-IT" sz="1800" b="0" i="0" u="none" strike="noStrike" baseline="0" dirty="0">
                <a:latin typeface="ArialMT"/>
              </a:rPr>
              <a:t>A) I ve II.</a:t>
            </a:r>
            <a:r>
              <a:rPr lang="tr-TR" sz="1800" b="0" i="0" u="none" strike="noStrike" baseline="0" dirty="0">
                <a:latin typeface="ArialMT"/>
              </a:rPr>
              <a:t>                                                  </a:t>
            </a:r>
            <a:r>
              <a:rPr lang="it-IT" sz="1800" b="0" i="0" u="none" strike="noStrike" baseline="0" dirty="0">
                <a:latin typeface="ArialMT"/>
              </a:rPr>
              <a:t> B) I ve III. </a:t>
            </a:r>
            <a:r>
              <a:rPr lang="tr-TR" sz="1800" b="0" i="0" u="none" strike="noStrike" baseline="0" dirty="0">
                <a:latin typeface="ArialMT"/>
              </a:rPr>
              <a:t>                                                               </a:t>
            </a:r>
            <a:r>
              <a:rPr lang="it-IT" sz="1800" b="0" i="0" u="none" strike="noStrike" baseline="0" dirty="0">
                <a:latin typeface="ArialMT"/>
              </a:rPr>
              <a:t>C) II ve III.</a:t>
            </a:r>
            <a:r>
              <a:rPr lang="tr-TR" sz="1800" b="0" i="0" u="none" strike="noStrike" baseline="0" dirty="0">
                <a:latin typeface="ArialMT"/>
              </a:rPr>
              <a:t>                                                </a:t>
            </a:r>
            <a:r>
              <a:rPr lang="it-IT" sz="1800" b="0" i="0" u="none" strike="noStrike" baseline="0" dirty="0">
                <a:latin typeface="ArialMT"/>
              </a:rPr>
              <a:t> D) I, II ve III.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4" y="5082208"/>
            <a:ext cx="2438400" cy="2438400"/>
          </a:xfrm>
          <a:prstGeom prst="rect">
            <a:avLst/>
          </a:prstGeom>
        </p:spPr>
      </p:pic>
    </p:spTree>
    <p:extLst>
      <p:ext uri="{BB962C8B-B14F-4D97-AF65-F5344CB8AC3E}">
        <p14:creationId xmlns:p14="http://schemas.microsoft.com/office/powerpoint/2010/main" val="5913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699CFFE4-8B7A-4804-9B05-0F667E51184A}"/>
              </a:ext>
            </a:extLst>
          </p:cNvPr>
          <p:cNvSpPr txBox="1"/>
          <p:nvPr/>
        </p:nvSpPr>
        <p:spPr>
          <a:xfrm>
            <a:off x="1457739" y="390871"/>
            <a:ext cx="10508974" cy="5449056"/>
          </a:xfrm>
          <a:prstGeom prst="rect">
            <a:avLst/>
          </a:prstGeom>
          <a:noFill/>
        </p:spPr>
        <p:txBody>
          <a:bodyPr wrap="square">
            <a:spAutoFit/>
          </a:bodyPr>
          <a:lstStyle/>
          <a:p>
            <a:pPr algn="l">
              <a:lnSpc>
                <a:spcPct val="150000"/>
              </a:lnSpc>
            </a:pPr>
            <a:r>
              <a:rPr lang="tr-TR" sz="1800" b="0" i="0" u="none" strike="noStrike" baseline="0" dirty="0">
                <a:latin typeface="ArialMT"/>
              </a:rPr>
              <a:t>“Uluslararası uzay istasyonu deneyler için uzay ortamı ve düşük yerçekimi ortamı sağlayan bir laboratuvar merkezidir. Mürettebatın biyoloji, fizyoloji, fizik, kimya, astronomi, meteoroloji ve daha birçok dalda deneyler yapmasına olanak verir.  İstasyon ayrıca Ay ve Mars görevlerinde kullanılması planlanan ekipman ve sistemlerin, kullanım öncesi uzayda test edilmeleri için çok uygun bir ortam sağlar. istasyonun görev süresi 2020 yılından 2024 yılına kadar uzatılmıştır. 2028 yılına uzatılması ise muhtemeldir.”</a:t>
            </a:r>
          </a:p>
          <a:p>
            <a:pPr algn="l">
              <a:lnSpc>
                <a:spcPct val="150000"/>
              </a:lnSpc>
            </a:pPr>
            <a:r>
              <a:rPr lang="tr-TR" sz="1800" b="1" i="0" u="none" strike="noStrike" baseline="0" dirty="0">
                <a:latin typeface="Arial-BoldMT"/>
              </a:rPr>
              <a:t>Yukarıdaki metine göre uzay istasyonları ile ilgili,</a:t>
            </a:r>
          </a:p>
          <a:p>
            <a:pPr algn="l">
              <a:lnSpc>
                <a:spcPct val="150000"/>
              </a:lnSpc>
            </a:pPr>
            <a:r>
              <a:rPr lang="tr-TR" sz="1800" b="0" i="0" u="none" strike="noStrike" baseline="0" dirty="0">
                <a:latin typeface="ArialMT"/>
              </a:rPr>
              <a:t>I. Bilimsel gelişmelere katkı sağlayan ortamlardır.</a:t>
            </a:r>
          </a:p>
          <a:p>
            <a:pPr algn="l">
              <a:lnSpc>
                <a:spcPct val="150000"/>
              </a:lnSpc>
            </a:pPr>
            <a:r>
              <a:rPr lang="tr-TR" sz="1800" b="0" i="0" u="none" strike="noStrike" baseline="0" dirty="0">
                <a:latin typeface="ArialMT"/>
              </a:rPr>
              <a:t>II. Görev süreleri sınırlıdır.</a:t>
            </a:r>
          </a:p>
          <a:p>
            <a:pPr algn="l">
              <a:lnSpc>
                <a:spcPct val="150000"/>
              </a:lnSpc>
            </a:pPr>
            <a:r>
              <a:rPr lang="tr-TR" sz="1800" b="0" i="0" u="none" strike="noStrike" baseline="0" dirty="0">
                <a:latin typeface="ArialMT"/>
              </a:rPr>
              <a:t>III. Ay yörüngesine yerleştirilmiştir.</a:t>
            </a:r>
          </a:p>
          <a:p>
            <a:pPr algn="l">
              <a:lnSpc>
                <a:spcPct val="150000"/>
              </a:lnSpc>
            </a:pPr>
            <a:r>
              <a:rPr lang="tr-TR" sz="1800" b="1" i="0" u="none" strike="noStrike" baseline="0" dirty="0">
                <a:latin typeface="Arial-BoldMT"/>
              </a:rPr>
              <a:t>ifadelerinden hangileri doğrudur?</a:t>
            </a:r>
          </a:p>
          <a:p>
            <a:pPr algn="l">
              <a:lnSpc>
                <a:spcPct val="150000"/>
              </a:lnSpc>
            </a:pPr>
            <a:r>
              <a:rPr lang="tr-TR" sz="1800" b="0" i="0" u="none" strike="noStrike" baseline="0" dirty="0">
                <a:latin typeface="ArialMT"/>
              </a:rPr>
              <a:t>A) Yalnız I                                                                                  B) I ve II</a:t>
            </a:r>
          </a:p>
          <a:p>
            <a:pPr algn="l">
              <a:lnSpc>
                <a:spcPct val="150000"/>
              </a:lnSpc>
            </a:pPr>
            <a:r>
              <a:rPr lang="es-ES" sz="1800" b="0" i="0" u="none" strike="noStrike" baseline="0" dirty="0">
                <a:latin typeface="ArialMT"/>
              </a:rPr>
              <a:t>C) II ve III </a:t>
            </a:r>
            <a:r>
              <a:rPr lang="tr-TR" sz="1800" b="0" i="0" u="none" strike="noStrike" baseline="0" dirty="0">
                <a:latin typeface="ArialMT"/>
              </a:rPr>
              <a:t>                                                                                  </a:t>
            </a:r>
            <a:r>
              <a:rPr lang="es-ES" sz="1800" b="0" i="0" u="none" strike="noStrike" baseline="0" dirty="0">
                <a:latin typeface="ArialMT"/>
              </a:rPr>
              <a:t>D) I, II ve III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436" y="4750904"/>
            <a:ext cx="2438400" cy="2438400"/>
          </a:xfrm>
          <a:prstGeom prst="rect">
            <a:avLst/>
          </a:prstGeom>
        </p:spPr>
      </p:pic>
    </p:spTree>
    <p:extLst>
      <p:ext uri="{BB962C8B-B14F-4D97-AF65-F5344CB8AC3E}">
        <p14:creationId xmlns:p14="http://schemas.microsoft.com/office/powerpoint/2010/main" val="4012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9D789495-A939-49A3-97C0-B313A5CB099B}"/>
              </a:ext>
            </a:extLst>
          </p:cNvPr>
          <p:cNvSpPr txBox="1"/>
          <p:nvPr/>
        </p:nvSpPr>
        <p:spPr>
          <a:xfrm>
            <a:off x="1921565" y="295760"/>
            <a:ext cx="8812696" cy="5864554"/>
          </a:xfrm>
          <a:prstGeom prst="rect">
            <a:avLst/>
          </a:prstGeom>
          <a:noFill/>
        </p:spPr>
        <p:txBody>
          <a:bodyPr wrap="square">
            <a:spAutoFit/>
          </a:bodyPr>
          <a:lstStyle/>
          <a:p>
            <a:pPr algn="l">
              <a:lnSpc>
                <a:spcPct val="150000"/>
              </a:lnSpc>
            </a:pPr>
            <a:r>
              <a:rPr lang="tr-TR" sz="1800" b="0" i="0" u="none" strike="noStrike" baseline="0" dirty="0">
                <a:latin typeface="ArialMT"/>
              </a:rPr>
              <a:t>17. yüzyılda teleskopun icadı ile gökyüzü incelemeleri daha ayrıntılı yapılmaya başlandı. Keşfedilmeyen yıldızlar, gezegenler, gezegen uyduları ve galaksiler gözlemlenebildi. Hubble uzay teleskobunun yörüngeye yerleştirilmesi ile evrenden daha fazla görüntüler alınmaya başlandı ve gök bilimi çalışmaları gelişerek devam etti. Hubble uzay teleskobunun görevi bitmeden WFIRST adı verilen ve Hubble uzay teleskobundan 100 kat daha fazla gelişmiş olan teleskop yörüngeye yerleştirildi.</a:t>
            </a:r>
          </a:p>
          <a:p>
            <a:pPr algn="l">
              <a:lnSpc>
                <a:spcPct val="150000"/>
              </a:lnSpc>
            </a:pPr>
            <a:r>
              <a:rPr lang="tr-TR" sz="1800" b="1" i="0" u="none" strike="noStrike" baseline="0" dirty="0">
                <a:latin typeface="Arial-BoldMT"/>
              </a:rPr>
              <a:t>Bu metne göre,</a:t>
            </a:r>
          </a:p>
          <a:p>
            <a:pPr algn="l">
              <a:lnSpc>
                <a:spcPct val="150000"/>
              </a:lnSpc>
            </a:pPr>
            <a:r>
              <a:rPr lang="tr-TR" sz="1800" b="0" i="0" u="none" strike="noStrike" baseline="0" dirty="0">
                <a:latin typeface="ArialMT"/>
              </a:rPr>
              <a:t>I. Teleskobun icadından önce de gökyüzü incelemeleri yapılabiliyordu.</a:t>
            </a:r>
          </a:p>
          <a:p>
            <a:pPr algn="l">
              <a:lnSpc>
                <a:spcPct val="150000"/>
              </a:lnSpc>
            </a:pPr>
            <a:r>
              <a:rPr lang="tr-TR" sz="1800" b="0" i="0" u="none" strike="noStrike" baseline="0" dirty="0">
                <a:latin typeface="ArialMT"/>
              </a:rPr>
              <a:t>II. Teleskobun icadı ile gök bilimi ile ilgili bilgiler artmıştır.</a:t>
            </a:r>
          </a:p>
          <a:p>
            <a:pPr algn="l">
              <a:lnSpc>
                <a:spcPct val="150000"/>
              </a:lnSpc>
            </a:pPr>
            <a:r>
              <a:rPr lang="tr-TR" sz="1800" b="0" i="0" u="none" strike="noStrike" baseline="0" dirty="0">
                <a:latin typeface="ArialMT"/>
              </a:rPr>
              <a:t>III. Ali Kuşçu ve </a:t>
            </a:r>
            <a:r>
              <a:rPr lang="tr-TR" sz="1800" b="0" i="0" u="none" strike="noStrike" baseline="0" dirty="0" err="1">
                <a:latin typeface="ArialMT"/>
              </a:rPr>
              <a:t>Takiyûttin</a:t>
            </a:r>
            <a:r>
              <a:rPr lang="tr-TR" sz="1800" b="0" i="0" u="none" strike="noStrike" baseline="0" dirty="0">
                <a:latin typeface="ArialMT"/>
              </a:rPr>
              <a:t> gibi astronomlar gökyüzü incelemelerinde teleskop kullanmışlardır.</a:t>
            </a:r>
          </a:p>
          <a:p>
            <a:pPr algn="l">
              <a:lnSpc>
                <a:spcPct val="150000"/>
              </a:lnSpc>
            </a:pPr>
            <a:r>
              <a:rPr lang="tr-TR" sz="1800" b="1" i="0" u="none" strike="noStrike" baseline="0" dirty="0">
                <a:latin typeface="Arial-BoldMT"/>
              </a:rPr>
              <a:t>ifadelerinden hangileri doğrudur?</a:t>
            </a:r>
          </a:p>
          <a:p>
            <a:pPr algn="l">
              <a:lnSpc>
                <a:spcPct val="150000"/>
              </a:lnSpc>
            </a:pPr>
            <a:r>
              <a:rPr lang="it-IT" sz="1800" b="0" i="0" u="none" strike="noStrike" baseline="0" dirty="0">
                <a:latin typeface="ArialMT"/>
              </a:rPr>
              <a:t>A) I ve II. </a:t>
            </a:r>
            <a:r>
              <a:rPr lang="tr-TR" sz="1800" b="0" i="0" u="none" strike="noStrike" baseline="0" dirty="0">
                <a:latin typeface="ArialMT"/>
              </a:rPr>
              <a:t>                                              </a:t>
            </a:r>
            <a:r>
              <a:rPr lang="it-IT" sz="1800" b="0" i="0" u="none" strike="noStrike" baseline="0" dirty="0">
                <a:latin typeface="ArialMT"/>
              </a:rPr>
              <a:t>B) I ve III. </a:t>
            </a:r>
            <a:r>
              <a:rPr lang="tr-TR" sz="1800" b="0" i="0" u="none" strike="noStrike" baseline="0" dirty="0">
                <a:latin typeface="ArialMT"/>
              </a:rPr>
              <a:t>                                                                   </a:t>
            </a:r>
            <a:r>
              <a:rPr lang="it-IT" sz="1800" b="0" i="0" u="none" strike="noStrike" baseline="0" dirty="0">
                <a:latin typeface="ArialMT"/>
              </a:rPr>
              <a:t>C) II ve III.</a:t>
            </a:r>
            <a:r>
              <a:rPr lang="tr-TR" sz="1800" b="0" i="0" u="none" strike="noStrike" baseline="0" dirty="0">
                <a:latin typeface="ArialMT"/>
              </a:rPr>
              <a:t>                                            </a:t>
            </a:r>
            <a:r>
              <a:rPr lang="it-IT" sz="1800" b="0" i="0" u="none" strike="noStrike" baseline="0" dirty="0">
                <a:latin typeface="ArialMT"/>
              </a:rPr>
              <a:t> D) I, II ve III.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2207"/>
            <a:ext cx="2438400" cy="2438400"/>
          </a:xfrm>
          <a:prstGeom prst="rect">
            <a:avLst/>
          </a:prstGeom>
        </p:spPr>
      </p:pic>
    </p:spTree>
    <p:extLst>
      <p:ext uri="{BB962C8B-B14F-4D97-AF65-F5344CB8AC3E}">
        <p14:creationId xmlns:p14="http://schemas.microsoft.com/office/powerpoint/2010/main" val="30838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6"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Metin kutusu 2">
            <a:extLst>
              <a:ext uri="{FF2B5EF4-FFF2-40B4-BE49-F238E27FC236}">
                <a16:creationId xmlns:a16="http://schemas.microsoft.com/office/drawing/2014/main" id="{D011648E-5406-4B60-9E91-C87186C2D463}"/>
              </a:ext>
            </a:extLst>
          </p:cNvPr>
          <p:cNvSpPr txBox="1"/>
          <p:nvPr/>
        </p:nvSpPr>
        <p:spPr>
          <a:xfrm>
            <a:off x="2007708" y="1132033"/>
            <a:ext cx="8633496" cy="93455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0" dirty="0" err="1">
                <a:solidFill>
                  <a:schemeClr val="accent4"/>
                </a:solidFill>
                <a:effectLst/>
              </a:rPr>
              <a:t>Uluslararası</a:t>
            </a:r>
            <a:r>
              <a:rPr lang="en-US" sz="2400" b="1" i="0" dirty="0">
                <a:solidFill>
                  <a:schemeClr val="accent4"/>
                </a:solidFill>
                <a:effectLst/>
              </a:rPr>
              <a:t> </a:t>
            </a:r>
            <a:r>
              <a:rPr lang="en-US" sz="2400" b="1" i="0" dirty="0" err="1">
                <a:solidFill>
                  <a:schemeClr val="accent4"/>
                </a:solidFill>
                <a:effectLst/>
              </a:rPr>
              <a:t>Uzay</a:t>
            </a:r>
            <a:r>
              <a:rPr lang="en-US" sz="2400" b="1" i="0" dirty="0">
                <a:solidFill>
                  <a:schemeClr val="accent4"/>
                </a:solidFill>
                <a:effectLst/>
              </a:rPr>
              <a:t> </a:t>
            </a:r>
            <a:r>
              <a:rPr lang="en-US" sz="2400" b="1" i="0" dirty="0" err="1">
                <a:solidFill>
                  <a:schemeClr val="accent4"/>
                </a:solidFill>
                <a:effectLst/>
              </a:rPr>
              <a:t>İstasyonu</a:t>
            </a:r>
            <a:r>
              <a:rPr lang="en-US" sz="2400" b="1" i="0" dirty="0">
                <a:solidFill>
                  <a:schemeClr val="accent4"/>
                </a:solidFill>
                <a:effectLst/>
              </a:rPr>
              <a:t> ISS | Popular Science </a:t>
            </a:r>
            <a:r>
              <a:rPr lang="en-US" sz="2400" b="1" i="0" dirty="0" err="1">
                <a:solidFill>
                  <a:schemeClr val="accent4"/>
                </a:solidFill>
                <a:effectLst/>
              </a:rPr>
              <a:t>Türkiye</a:t>
            </a:r>
            <a:endParaRPr lang="en-US" sz="2400" b="1" i="0" dirty="0">
              <a:solidFill>
                <a:schemeClr val="accent4"/>
              </a:solidFill>
              <a:effectLst/>
            </a:endParaRPr>
          </a:p>
        </p:txBody>
      </p:sp>
      <p:pic>
        <p:nvPicPr>
          <p:cNvPr id="4" name="Çevrimiçi Medya 3" title="Uluslararası Uzay İstasyonu ISS | Popular Science Türkiye">
            <a:hlinkClick r:id="" action="ppaction://media"/>
            <a:extLst>
              <a:ext uri="{FF2B5EF4-FFF2-40B4-BE49-F238E27FC236}">
                <a16:creationId xmlns:a16="http://schemas.microsoft.com/office/drawing/2014/main" id="{781BEE18-7B22-4530-A59A-BFDCA4696DC9}"/>
              </a:ext>
            </a:extLst>
          </p:cNvPr>
          <p:cNvPicPr>
            <a:picLocks noRot="1" noChangeAspect="1"/>
          </p:cNvPicPr>
          <p:nvPr>
            <a:videoFile r:link="rId1"/>
          </p:nvPr>
        </p:nvPicPr>
        <p:blipFill>
          <a:blip r:embed="rId3"/>
          <a:stretch>
            <a:fillRect/>
          </a:stretch>
        </p:blipFill>
        <p:spPr>
          <a:xfrm>
            <a:off x="2815149" y="2378076"/>
            <a:ext cx="7018613" cy="3965516"/>
          </a:xfrm>
          <a:prstGeom prst="rect">
            <a:avLst/>
          </a:prstGeom>
        </p:spPr>
      </p:pic>
      <p:sp>
        <p:nvSpPr>
          <p:cNvPr id="23" name="Metin kutusu 22">
            <a:extLst>
              <a:ext uri="{FF2B5EF4-FFF2-40B4-BE49-F238E27FC236}">
                <a16:creationId xmlns:a16="http://schemas.microsoft.com/office/drawing/2014/main" id="{0C6D283B-75F3-48EB-86FA-5848A400B732}"/>
              </a:ext>
            </a:extLst>
          </p:cNvPr>
          <p:cNvSpPr txBox="1"/>
          <p:nvPr/>
        </p:nvSpPr>
        <p:spPr>
          <a:xfrm>
            <a:off x="3604591" y="6416130"/>
            <a:ext cx="6096000" cy="369332"/>
          </a:xfrm>
          <a:prstGeom prst="rect">
            <a:avLst/>
          </a:prstGeom>
          <a:noFill/>
        </p:spPr>
        <p:txBody>
          <a:bodyPr wrap="square">
            <a:spAutoFit/>
          </a:bodyPr>
          <a:lstStyle/>
          <a:p>
            <a:r>
              <a:rPr lang="tr-TR" b="1" dirty="0">
                <a:hlinkClick r:id="rId4"/>
              </a:rPr>
              <a:t>https://www.youtube.com/watch?v=sp1JJ43f3zA</a:t>
            </a:r>
            <a:endParaRPr lang="tr-TR" b="1" dirty="0"/>
          </a:p>
        </p:txBody>
      </p:sp>
    </p:spTree>
    <p:extLst>
      <p:ext uri="{BB962C8B-B14F-4D97-AF65-F5344CB8AC3E}">
        <p14:creationId xmlns:p14="http://schemas.microsoft.com/office/powerpoint/2010/main" val="42422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70633E-77EF-4193-A30A-F86C3664A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7" name="Metin kutusu 6">
            <a:extLst>
              <a:ext uri="{FF2B5EF4-FFF2-40B4-BE49-F238E27FC236}">
                <a16:creationId xmlns:a16="http://schemas.microsoft.com/office/drawing/2014/main" id="{BC8BB5AD-CA45-406D-8B63-483C5190E931}"/>
              </a:ext>
            </a:extLst>
          </p:cNvPr>
          <p:cNvSpPr txBox="1"/>
          <p:nvPr/>
        </p:nvSpPr>
        <p:spPr>
          <a:xfrm>
            <a:off x="2835965" y="1021282"/>
            <a:ext cx="7898296" cy="4202561"/>
          </a:xfrm>
          <a:prstGeom prst="rect">
            <a:avLst/>
          </a:prstGeom>
          <a:noFill/>
        </p:spPr>
        <p:txBody>
          <a:bodyPr wrap="square">
            <a:spAutoFit/>
          </a:bodyPr>
          <a:lstStyle/>
          <a:p>
            <a:pPr>
              <a:lnSpc>
                <a:spcPct val="150000"/>
              </a:lnSpc>
            </a:pPr>
            <a:r>
              <a:rPr lang="tr-TR" sz="1800" b="0" i="0" u="none" strike="noStrike" baseline="0" dirty="0">
                <a:latin typeface="ArialMT"/>
              </a:rPr>
              <a:t>Bazı uzay araçları ile ilgili açıklamalar verilmiştir.</a:t>
            </a:r>
          </a:p>
          <a:p>
            <a:pPr algn="l">
              <a:lnSpc>
                <a:spcPct val="150000"/>
              </a:lnSpc>
            </a:pPr>
            <a:r>
              <a:rPr lang="tr-TR" sz="1800" b="0" i="0" u="none" strike="noStrike" baseline="0" dirty="0">
                <a:latin typeface="ArialMT"/>
              </a:rPr>
              <a:t>*Dünya yörüngesinde dolaşan büyük uzay araçlarıdır. İçinde astronotların çalışacağı ortamlar bulunur. Bir çok bilim dalı için uzayda laboratuvar olarak kullanılır.</a:t>
            </a:r>
          </a:p>
          <a:p>
            <a:pPr algn="l">
              <a:lnSpc>
                <a:spcPct val="150000"/>
              </a:lnSpc>
            </a:pPr>
            <a:r>
              <a:rPr lang="tr-TR" sz="1800" b="0" i="0" u="none" strike="noStrike" baseline="0" dirty="0">
                <a:latin typeface="ArialMT"/>
              </a:rPr>
              <a:t>*Uzaya uydu ve uzay aracı yollamak için kullanılır. Sadece bir kez kullanılır.</a:t>
            </a:r>
          </a:p>
          <a:p>
            <a:pPr algn="l">
              <a:lnSpc>
                <a:spcPct val="150000"/>
              </a:lnSpc>
            </a:pPr>
            <a:r>
              <a:rPr lang="tr-TR" sz="1800" b="0" i="0" u="none" strike="noStrike" baseline="0" dirty="0">
                <a:latin typeface="ArialMT"/>
              </a:rPr>
              <a:t>*Dünya ile uzay istasyonları arasında malzeme taşımak, yörüngeye uydu yerleştirmek gibi görevleri vardır. Defalarca kullanılabilirler.</a:t>
            </a:r>
          </a:p>
          <a:p>
            <a:pPr algn="l">
              <a:lnSpc>
                <a:spcPct val="150000"/>
              </a:lnSpc>
            </a:pPr>
            <a:r>
              <a:rPr lang="tr-TR" sz="1800" b="1" i="0" u="none" strike="noStrike" baseline="0" dirty="0">
                <a:latin typeface="Arial-BoldMT"/>
              </a:rPr>
              <a:t>Aşağıdaki uzay araçlarından hangisinin açıklaması verilmemiştir?</a:t>
            </a:r>
          </a:p>
          <a:p>
            <a:pPr algn="l">
              <a:lnSpc>
                <a:spcPct val="150000"/>
              </a:lnSpc>
            </a:pPr>
            <a:r>
              <a:rPr lang="tr-TR" sz="1800" b="0" i="0" u="none" strike="noStrike" baseline="0" dirty="0">
                <a:latin typeface="ArialMT"/>
              </a:rPr>
              <a:t>A) Uzay istasyonu                                        B) Uzay mekiği</a:t>
            </a:r>
          </a:p>
          <a:p>
            <a:pPr algn="l">
              <a:lnSpc>
                <a:spcPct val="150000"/>
              </a:lnSpc>
            </a:pPr>
            <a:r>
              <a:rPr lang="tr-TR" sz="1800" b="0" i="0" u="none" strike="noStrike" baseline="0" dirty="0">
                <a:latin typeface="ArialMT"/>
              </a:rPr>
              <a:t>C) Uzay sondası                                          D) Uzay roketi</a:t>
            </a:r>
            <a:endParaRPr lang="tr-TR" dirty="0"/>
          </a:p>
        </p:txBody>
      </p:sp>
      <p:pic>
        <p:nvPicPr>
          <p:cNvPr id="6" name="Resim 5" descr="Celebrate Teodor the Cat">
            <a:extLst>
              <a:ext uri="{FF2B5EF4-FFF2-40B4-BE49-F238E27FC236}">
                <a16:creationId xmlns:a16="http://schemas.microsoft.com/office/drawing/2014/main" id="{87310B19-FECC-421D-AFC5-DD3B17666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48" y="4617518"/>
            <a:ext cx="2438400" cy="2438400"/>
          </a:xfrm>
          <a:prstGeom prst="rect">
            <a:avLst/>
          </a:prstGeom>
        </p:spPr>
      </p:pic>
    </p:spTree>
    <p:extLst>
      <p:ext uri="{BB962C8B-B14F-4D97-AF65-F5344CB8AC3E}">
        <p14:creationId xmlns:p14="http://schemas.microsoft.com/office/powerpoint/2010/main" val="1927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Çevrimiçi Medya 4" title="Solar System Scope (GooglePlay Teaser)">
            <a:hlinkClick r:id="" action="ppaction://media"/>
            <a:extLst>
              <a:ext uri="{FF2B5EF4-FFF2-40B4-BE49-F238E27FC236}">
                <a16:creationId xmlns:a16="http://schemas.microsoft.com/office/drawing/2014/main" id="{759D8C03-C1EA-42EC-BED0-65565C822A70}"/>
              </a:ext>
            </a:extLst>
          </p:cNvPr>
          <p:cNvPicPr>
            <a:picLocks noRot="1" noChangeAspect="1"/>
          </p:cNvPicPr>
          <p:nvPr>
            <a:videoFile r:link="rId1"/>
          </p:nvPr>
        </p:nvPicPr>
        <p:blipFill>
          <a:blip r:embed="rId3"/>
          <a:stretch>
            <a:fillRect/>
          </a:stretch>
        </p:blipFill>
        <p:spPr>
          <a:xfrm>
            <a:off x="834968" y="1320080"/>
            <a:ext cx="6399978" cy="3615987"/>
          </a:xfrm>
          <a:prstGeom prst="rect">
            <a:avLst/>
          </a:prstGeom>
        </p:spPr>
      </p:pic>
      <p:sp>
        <p:nvSpPr>
          <p:cNvPr id="4" name="Metin kutusu 3">
            <a:extLst>
              <a:ext uri="{FF2B5EF4-FFF2-40B4-BE49-F238E27FC236}">
                <a16:creationId xmlns:a16="http://schemas.microsoft.com/office/drawing/2014/main" id="{55FDAEAA-7C5B-4198-8995-602B00080EA8}"/>
              </a:ext>
            </a:extLst>
          </p:cNvPr>
          <p:cNvSpPr txBox="1"/>
          <p:nvPr/>
        </p:nvSpPr>
        <p:spPr>
          <a:xfrm>
            <a:off x="7677424" y="1763974"/>
            <a:ext cx="3426925" cy="272819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err="1"/>
              <a:t>Eğitimde</a:t>
            </a:r>
            <a:r>
              <a:rPr lang="en-US" sz="2000" dirty="0"/>
              <a:t> </a:t>
            </a:r>
            <a:r>
              <a:rPr lang="en-US" sz="2000" dirty="0" err="1"/>
              <a:t>teknoloji</a:t>
            </a:r>
            <a:r>
              <a:rPr lang="en-US" sz="2000" dirty="0"/>
              <a:t> </a:t>
            </a:r>
            <a:r>
              <a:rPr lang="en-US" sz="2000" dirty="0" err="1"/>
              <a:t>bölümümüzden</a:t>
            </a:r>
            <a:r>
              <a:rPr lang="en-US" sz="2000" dirty="0"/>
              <a:t> </a:t>
            </a:r>
            <a:r>
              <a:rPr lang="en-US" sz="2000" dirty="0" err="1"/>
              <a:t>konuyla</a:t>
            </a:r>
            <a:r>
              <a:rPr lang="en-US" sz="2000" dirty="0"/>
              <a:t> </a:t>
            </a:r>
            <a:r>
              <a:rPr lang="en-US" sz="2000" dirty="0" err="1"/>
              <a:t>ilgili</a:t>
            </a:r>
            <a:r>
              <a:rPr lang="en-US" sz="2000" dirty="0"/>
              <a:t> 4d </a:t>
            </a:r>
            <a:r>
              <a:rPr lang="en-US" sz="2000" dirty="0" err="1"/>
              <a:t>uygulamalara</a:t>
            </a:r>
            <a:r>
              <a:rPr lang="en-US" sz="2000" dirty="0"/>
              <a:t> </a:t>
            </a:r>
            <a:r>
              <a:rPr lang="en-US" sz="2000" dirty="0" err="1"/>
              <a:t>ait</a:t>
            </a:r>
            <a:r>
              <a:rPr lang="en-US" sz="2000" dirty="0"/>
              <a:t> App </a:t>
            </a:r>
            <a:r>
              <a:rPr lang="en-US" sz="2000" dirty="0" err="1"/>
              <a:t>linklerine</a:t>
            </a:r>
            <a:r>
              <a:rPr lang="en-US" sz="2000" dirty="0"/>
              <a:t> </a:t>
            </a:r>
            <a:r>
              <a:rPr lang="en-US" sz="2000" dirty="0" err="1"/>
              <a:t>ulaşabilirsiniz</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hlinkClick r:id="rId4"/>
              </a:rPr>
              <a:t>UYGULAMALARI İNCELEMEK İÇİN -</a:t>
            </a:r>
            <a:r>
              <a:rPr lang="en-US" sz="2000" dirty="0">
                <a:sym typeface="Wingdings" panose="05000000000000000000" pitchFamily="2" charset="2"/>
                <a:hlinkClick r:id="rId4"/>
              </a:rPr>
              <a:t> TIKLA</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6" name="Rectangle 1">
            <a:extLst>
              <a:ext uri="{FF2B5EF4-FFF2-40B4-BE49-F238E27FC236}">
                <a16:creationId xmlns:a16="http://schemas.microsoft.com/office/drawing/2014/main" id="{93676709-3744-4778-A477-F197C4BF65F8}"/>
              </a:ext>
            </a:extLst>
          </p:cNvPr>
          <p:cNvSpPr>
            <a:spLocks noChangeArrowheads="1"/>
          </p:cNvSpPr>
          <p:nvPr/>
        </p:nvSpPr>
        <p:spPr bwMode="auto">
          <a:xfrm>
            <a:off x="3498919" y="-26504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tr-TR" altLang="tr-TR" sz="1300" b="0" i="0" u="none" strike="noStrike" cap="none" normalizeH="0" baseline="0">
                <a:ln>
                  <a:noFill/>
                </a:ln>
                <a:solidFill>
                  <a:srgbClr val="EEEEEE"/>
                </a:solidFill>
                <a:effectLst/>
                <a:latin typeface="YouTube Noto"/>
                <a:hlinkClick r:id="rId6"/>
              </a:rPr>
              <a:t>Solar System Scope (GooglePlay Teaser)</a:t>
            </a:r>
            <a:endParaRPr kumimoji="0" lang="tr-TR" altLang="tr-TR" sz="1300" b="0" i="0" u="none" strike="noStrike" cap="none" normalizeH="0" baseline="0">
              <a:ln>
                <a:noFill/>
              </a:ln>
              <a:solidFill>
                <a:srgbClr val="EEEEEE"/>
              </a:solidFill>
              <a:effectLst/>
              <a:latin typeface="YouTube N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B76393E0-6430-4EB6-AAEF-BCEDA2CCDB1A}"/>
              </a:ext>
            </a:extLst>
          </p:cNvPr>
          <p:cNvSpPr>
            <a:spLocks noChangeArrowheads="1"/>
          </p:cNvSpPr>
          <p:nvPr/>
        </p:nvSpPr>
        <p:spPr bwMode="auto">
          <a:xfrm>
            <a:off x="14593956" y="3645590"/>
            <a:ext cx="571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tr-TR" altLang="tr-TR" sz="800" b="0" i="0" u="none" strike="noStrike" cap="none" normalizeH="0" baseline="0">
                <a:ln>
                  <a:noFill/>
                </a:ln>
                <a:solidFill>
                  <a:srgbClr val="EEEEEE"/>
                </a:solidFill>
                <a:effectLst/>
                <a:latin typeface="YouTube Noto"/>
              </a:rPr>
            </a:b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37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368693C-0815-4A94-A477-3972892B01D7}"/>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100" b="1" cap="all" dirty="0">
                <a:ln/>
                <a:solidFill>
                  <a:schemeClr val="accent1"/>
                </a:solidFill>
                <a:effectLst>
                  <a:outerShdw blurRad="38100" dist="19050" dir="2700000" algn="tl" rotWithShape="0">
                    <a:schemeClr val="dk1">
                      <a:lumMod val="50000"/>
                      <a:alpha val="40000"/>
                    </a:schemeClr>
                  </a:outerShdw>
                </a:effectLst>
                <a:latin typeface="+mj-lt"/>
                <a:ea typeface="+mj-ea"/>
                <a:cs typeface="+mj-cs"/>
              </a:rPr>
              <a:t>HAZIRLAYAN </a:t>
            </a:r>
          </a:p>
          <a:p>
            <a:pPr algn="ctr" defTabSz="914400">
              <a:lnSpc>
                <a:spcPct val="85000"/>
              </a:lnSpc>
              <a:spcBef>
                <a:spcPct val="0"/>
              </a:spcBef>
              <a:spcAft>
                <a:spcPts val="600"/>
              </a:spcAft>
            </a:pPr>
            <a:r>
              <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hlinkClick r:id="rId2"/>
              </a:rPr>
              <a:t>www.fenusbilim.com</a:t>
            </a:r>
            <a:endPar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endParaRPr>
          </a:p>
        </p:txBody>
      </p:sp>
      <p:pic>
        <p:nvPicPr>
          <p:cNvPr id="5" name="Resim 4" descr="metin, meyve, portakal içeren bir resim&#10;&#10;Açıklama otomatik olarak oluşturuldu">
            <a:extLst>
              <a:ext uri="{FF2B5EF4-FFF2-40B4-BE49-F238E27FC236}">
                <a16:creationId xmlns:a16="http://schemas.microsoft.com/office/drawing/2014/main" id="{8F107659-D44A-419A-9060-6721E1167B3A}"/>
              </a:ext>
            </a:extLst>
          </p:cNvPr>
          <p:cNvPicPr>
            <a:picLocks noChangeAspect="1"/>
          </p:cNvPicPr>
          <p:nvPr/>
        </p:nvPicPr>
        <p:blipFill rotWithShape="1">
          <a:blip r:embed="rId3"/>
          <a:srcRect t="25115" r="1" b="21945"/>
          <a:stretch/>
        </p:blipFill>
        <p:spPr>
          <a:xfrm>
            <a:off x="243840" y="256540"/>
            <a:ext cx="11704320" cy="3764276"/>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9895" y="5598933"/>
            <a:ext cx="1259057" cy="1259057"/>
          </a:xfrm>
          <a:prstGeom prst="rect">
            <a:avLst/>
          </a:prstGeom>
        </p:spPr>
      </p:pic>
    </p:spTree>
    <p:extLst>
      <p:ext uri="{BB962C8B-B14F-4D97-AF65-F5344CB8AC3E}">
        <p14:creationId xmlns:p14="http://schemas.microsoft.com/office/powerpoint/2010/main" val="265218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9C267E2-7B68-45B5-92F2-37308A12F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5" name="Metin kutusu 4">
            <a:extLst>
              <a:ext uri="{FF2B5EF4-FFF2-40B4-BE49-F238E27FC236}">
                <a16:creationId xmlns:a16="http://schemas.microsoft.com/office/drawing/2014/main" id="{95985D10-B8C0-4A71-A5AB-0089021A2107}"/>
              </a:ext>
            </a:extLst>
          </p:cNvPr>
          <p:cNvSpPr txBox="1"/>
          <p:nvPr/>
        </p:nvSpPr>
        <p:spPr>
          <a:xfrm>
            <a:off x="1190171" y="1045980"/>
            <a:ext cx="4767284" cy="2531783"/>
          </a:xfrm>
          <a:prstGeom prst="rect">
            <a:avLst/>
          </a:prstGeom>
          <a:noFill/>
        </p:spPr>
        <p:txBody>
          <a:bodyPr wrap="square">
            <a:spAutoFit/>
          </a:bodyPr>
          <a:lstStyle/>
          <a:p>
            <a:pPr>
              <a:lnSpc>
                <a:spcPct val="150000"/>
              </a:lnSpc>
            </a:pPr>
            <a:r>
              <a:rPr lang="tr-TR" sz="1800" b="1" dirty="0">
                <a:solidFill>
                  <a:schemeClr val="accent6">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UZAY MEKİĞİ</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Uydu yerleştirmek ve uzayla ilgili</a:t>
            </a:r>
          </a:p>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araştırma yapmak için kullanılır.</a:t>
            </a:r>
          </a:p>
          <a:p>
            <a:pPr marL="285750" indent="-285750">
              <a:lnSpc>
                <a:spcPct val="150000"/>
              </a:lnSpc>
              <a:buFont typeface="Wingdings" panose="05000000000000000000" pitchFamily="2" charset="2"/>
              <a:buChar char="Ø"/>
            </a:pP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 Tekrar kullanılabilen uzay aracıdır</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v"/>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İlk uzay mekiği </a:t>
            </a: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Columbia Uzay</a:t>
            </a:r>
          </a:p>
          <a:p>
            <a:pPr>
              <a:lnSpc>
                <a:spcPct val="150000"/>
              </a:lnSpc>
            </a:pPr>
            <a:r>
              <a:rPr lang="tr-TR" sz="1800" b="1" dirty="0">
                <a:effectLst/>
                <a:latin typeface="Century Gothic" panose="020B0502020202020204" pitchFamily="34" charset="0"/>
                <a:ea typeface="Times New Roman" panose="02020603050405020304" pitchFamily="18" charset="0"/>
                <a:cs typeface="Times New Roman" panose="02020603050405020304" pitchFamily="18" charset="0"/>
              </a:rPr>
              <a:t>Mekiğidir</a:t>
            </a:r>
          </a:p>
        </p:txBody>
      </p:sp>
      <p:sp>
        <p:nvSpPr>
          <p:cNvPr id="6" name="Metin kutusu 5">
            <a:extLst>
              <a:ext uri="{FF2B5EF4-FFF2-40B4-BE49-F238E27FC236}">
                <a16:creationId xmlns:a16="http://schemas.microsoft.com/office/drawing/2014/main" id="{DAE3B592-0E3A-4352-A5B7-80A04340760B}"/>
              </a:ext>
            </a:extLst>
          </p:cNvPr>
          <p:cNvSpPr txBox="1"/>
          <p:nvPr/>
        </p:nvSpPr>
        <p:spPr>
          <a:xfrm>
            <a:off x="6038171" y="4119371"/>
            <a:ext cx="5370285" cy="1701684"/>
          </a:xfrm>
          <a:prstGeom prst="rect">
            <a:avLst/>
          </a:prstGeom>
          <a:noFill/>
        </p:spPr>
        <p:txBody>
          <a:bodyPr wrap="square">
            <a:spAutoFit/>
          </a:bodyPr>
          <a:lstStyle/>
          <a:p>
            <a:pPr>
              <a:lnSpc>
                <a:spcPct val="150000"/>
              </a:lnSpc>
            </a:pPr>
            <a:r>
              <a:rPr lang="tr-TR" sz="1800" b="1" dirty="0">
                <a:solidFill>
                  <a:schemeClr val="accent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UZAY SONDASI</a:t>
            </a:r>
          </a:p>
          <a:p>
            <a:pPr>
              <a:lnSpc>
                <a:spcPct val="150000"/>
              </a:lnSpc>
            </a:pPr>
            <a:r>
              <a:rPr lang="tr-TR" dirty="0">
                <a:latin typeface="Century Gothic" panose="020B0502020202020204" pitchFamily="34" charset="0"/>
                <a:ea typeface="Times New Roman" panose="02020603050405020304" pitchFamily="18" charset="0"/>
                <a:cs typeface="Times New Roman" panose="02020603050405020304" pitchFamily="18" charset="0"/>
              </a:rPr>
              <a:t>Bir gezegeni veya bir gök cismini incelemek için ona </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gön­derilen uzaktan kontrol edilebilen   ………………………….</a:t>
            </a:r>
          </a:p>
        </p:txBody>
      </p:sp>
      <p:sp>
        <p:nvSpPr>
          <p:cNvPr id="7" name="Metin kutusu 6">
            <a:extLst>
              <a:ext uri="{FF2B5EF4-FFF2-40B4-BE49-F238E27FC236}">
                <a16:creationId xmlns:a16="http://schemas.microsoft.com/office/drawing/2014/main" id="{5E00A5D3-5B6F-4987-9C7D-1009CC57F6A5}"/>
              </a:ext>
            </a:extLst>
          </p:cNvPr>
          <p:cNvSpPr txBox="1"/>
          <p:nvPr/>
        </p:nvSpPr>
        <p:spPr>
          <a:xfrm>
            <a:off x="6096000" y="5375484"/>
            <a:ext cx="2801257" cy="369332"/>
          </a:xfrm>
          <a:prstGeom prst="rect">
            <a:avLst/>
          </a:prstGeom>
          <a:noFill/>
        </p:spPr>
        <p:txBody>
          <a:bodyPr wrap="square">
            <a:spAutoFit/>
          </a:bodyPr>
          <a:lstStyle/>
          <a:p>
            <a:r>
              <a:rPr lang="tr-TR" sz="1800" b="1" dirty="0">
                <a:solidFill>
                  <a:schemeClr val="accent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insansız uzay aracıdır</a:t>
            </a:r>
            <a:endParaRPr lang="tr-TR" b="1" dirty="0">
              <a:solidFill>
                <a:schemeClr val="accent2">
                  <a:lumMod val="75000"/>
                </a:schemeClr>
              </a:solidFill>
            </a:endParaRPr>
          </a:p>
        </p:txBody>
      </p:sp>
      <p:pic>
        <p:nvPicPr>
          <p:cNvPr id="2050" name="Picture 2" descr="Uzay mekiği izometrik kompozisyon Bedava Vektör">
            <a:extLst>
              <a:ext uri="{FF2B5EF4-FFF2-40B4-BE49-F238E27FC236}">
                <a16:creationId xmlns:a16="http://schemas.microsoft.com/office/drawing/2014/main" id="{57F144A0-C440-463E-BBA0-BE8D50126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117" y="1045980"/>
            <a:ext cx="3219450"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LEGO MOC Ulysses space-probe [more detailed] by JBs Brick Creations |  Rebrickable - Build with LEGO">
            <a:extLst>
              <a:ext uri="{FF2B5EF4-FFF2-40B4-BE49-F238E27FC236}">
                <a16:creationId xmlns:a16="http://schemas.microsoft.com/office/drawing/2014/main" id="{E4DD5F38-63B8-41AA-900D-93D404329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080" y="4068417"/>
            <a:ext cx="3171687" cy="2378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leskop ücretsiz vektör ile uzay arka plan">
            <a:extLst>
              <a:ext uri="{FF2B5EF4-FFF2-40B4-BE49-F238E27FC236}">
                <a16:creationId xmlns:a16="http://schemas.microsoft.com/office/drawing/2014/main" id="{42049621-A5EF-4449-9DE7-BE13C0BF5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08" b="24242"/>
          <a:stretch/>
        </p:blipFill>
        <p:spPr bwMode="auto">
          <a:xfrm>
            <a:off x="1280667" y="677668"/>
            <a:ext cx="9630666" cy="54172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Metin kutusu 18">
            <a:extLst>
              <a:ext uri="{FF2B5EF4-FFF2-40B4-BE49-F238E27FC236}">
                <a16:creationId xmlns:a16="http://schemas.microsoft.com/office/drawing/2014/main" id="{6B1A887C-ECE0-4892-AC6F-A1938D4AB71C}"/>
              </a:ext>
            </a:extLst>
          </p:cNvPr>
          <p:cNvSpPr txBox="1"/>
          <p:nvPr/>
        </p:nvSpPr>
        <p:spPr>
          <a:xfrm>
            <a:off x="3497212" y="-294387"/>
            <a:ext cx="6093500" cy="1057469"/>
          </a:xfrm>
          <a:prstGeom prst="rect">
            <a:avLst/>
          </a:prstGeom>
          <a:noFill/>
        </p:spPr>
        <p:txBody>
          <a:bodyPr wrap="square">
            <a:spAutoFit/>
          </a:bodyPr>
          <a:lstStyle/>
          <a:p>
            <a:pPr>
              <a:lnSpc>
                <a:spcPct val="150000"/>
              </a:lnSpc>
            </a:pPr>
            <a:r>
              <a:rPr lang="tr-TR" sz="4800" b="1"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UZAY TELESKOBU</a:t>
            </a:r>
          </a:p>
        </p:txBody>
      </p:sp>
      <p:sp>
        <p:nvSpPr>
          <p:cNvPr id="21" name="Metin kutusu 20">
            <a:extLst>
              <a:ext uri="{FF2B5EF4-FFF2-40B4-BE49-F238E27FC236}">
                <a16:creationId xmlns:a16="http://schemas.microsoft.com/office/drawing/2014/main" id="{2F74966A-6A37-4AEC-9D2F-AC54349B4403}"/>
              </a:ext>
            </a:extLst>
          </p:cNvPr>
          <p:cNvSpPr txBox="1"/>
          <p:nvPr/>
        </p:nvSpPr>
        <p:spPr>
          <a:xfrm>
            <a:off x="3542182" y="-283226"/>
            <a:ext cx="6093500" cy="1057469"/>
          </a:xfrm>
          <a:prstGeom prst="rect">
            <a:avLst/>
          </a:prstGeom>
          <a:noFill/>
        </p:spPr>
        <p:txBody>
          <a:bodyPr wrap="square">
            <a:spAutoFit/>
          </a:bodyPr>
          <a:lstStyle/>
          <a:p>
            <a:pPr>
              <a:lnSpc>
                <a:spcPct val="150000"/>
              </a:lnSpc>
            </a:pPr>
            <a:r>
              <a:rPr lang="tr-TR" sz="4800" b="1" dirty="0">
                <a:solidFill>
                  <a:schemeClr val="accent1"/>
                </a:solidFill>
                <a:effectLst/>
                <a:latin typeface="Century Gothic" panose="020B0502020202020204" pitchFamily="34" charset="0"/>
                <a:ea typeface="Times New Roman" panose="02020603050405020304" pitchFamily="18" charset="0"/>
                <a:cs typeface="Times New Roman" panose="02020603050405020304" pitchFamily="18" charset="0"/>
              </a:rPr>
              <a:t>UZAY TELESKOBU</a:t>
            </a:r>
          </a:p>
        </p:txBody>
      </p:sp>
    </p:spTree>
    <p:extLst>
      <p:ext uri="{BB962C8B-B14F-4D97-AF65-F5344CB8AC3E}">
        <p14:creationId xmlns:p14="http://schemas.microsoft.com/office/powerpoint/2010/main" val="2339157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A185CC60-7A32-4E87-AEBE-EE59CE608EEC}"/>
              </a:ext>
            </a:extLst>
          </p:cNvPr>
          <p:cNvSpPr txBox="1"/>
          <p:nvPr/>
        </p:nvSpPr>
        <p:spPr>
          <a:xfrm>
            <a:off x="1238180" y="1123913"/>
            <a:ext cx="5542448" cy="5025671"/>
          </a:xfrm>
          <a:prstGeom prst="rect">
            <a:avLst/>
          </a:prstGeom>
          <a:noFill/>
        </p:spPr>
        <p:txBody>
          <a:bodyPr wrap="square">
            <a:spAutoFit/>
          </a:bodyPr>
          <a:lstStyle/>
          <a:p>
            <a:pPr>
              <a:lnSpc>
                <a:spcPct val="150000"/>
              </a:lnSpc>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Gök cisimlerinden gelen ışığı toplayıp odaklayarak onların gözlemlenebileceği görüntüler elde edilmesini sağlayan alete  ……………   denir.</a:t>
            </a:r>
          </a:p>
          <a:p>
            <a:pPr marL="285750" indent="-285750">
              <a:lnSpc>
                <a:spcPct val="150000"/>
              </a:lnSpc>
              <a:buFont typeface="Wingdings" panose="05000000000000000000" pitchFamily="2" charset="2"/>
              <a:buChar char="Ø"/>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İlk teleskop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Hans</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tr-TR" sz="1800" dirty="0" err="1">
                <a:effectLst/>
                <a:latin typeface="Century Gothic" panose="020B0502020202020204" pitchFamily="34" charset="0"/>
                <a:ea typeface="Times New Roman" panose="02020603050405020304" pitchFamily="18" charset="0"/>
                <a:cs typeface="Times New Roman" panose="02020603050405020304" pitchFamily="18" charset="0"/>
              </a:rPr>
              <a:t>Lippershey</a:t>
            </a: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 tara­fından icat edilmiştir.</a:t>
            </a:r>
          </a:p>
          <a:p>
            <a:pPr marL="285750" indent="-285750">
              <a:lnSpc>
                <a:spcPct val="150000"/>
              </a:lnSpc>
              <a:buFont typeface="Wingdings" panose="05000000000000000000" pitchFamily="2" charset="2"/>
              <a:buChar char="Ø"/>
            </a:pPr>
            <a:r>
              <a:rPr lang="tr-TR" sz="1800" dirty="0">
                <a:effectLst/>
                <a:latin typeface="Century Gothic" panose="020B0502020202020204" pitchFamily="34" charset="0"/>
                <a:ea typeface="Times New Roman" panose="02020603050405020304" pitchFamily="18" charset="0"/>
                <a:cs typeface="Times New Roman" panose="02020603050405020304" pitchFamily="18" charset="0"/>
              </a:rPr>
              <a:t>Astronomide gökyüzünü incelemek için kullanılan ilk teleskobu ……………………………icat etmiştir.</a:t>
            </a:r>
          </a:p>
          <a:p>
            <a:pPr marL="285750" indent="-285750">
              <a:lnSpc>
                <a:spcPct val="150000"/>
              </a:lnSpc>
              <a:buFont typeface="Wingdings" panose="05000000000000000000" pitchFamily="2" charset="2"/>
              <a:buChar char="Ø"/>
            </a:pPr>
            <a:r>
              <a:rPr lang="tr-TR" dirty="0">
                <a:latin typeface="Century Gothic" panose="020B0502020202020204" pitchFamily="34" charset="0"/>
              </a:rPr>
              <a:t>Teleskop icat edilmeseydi diğer gezegenler ve gök cisim­leri hakkında bilgi sahibi olunamazdı.</a:t>
            </a:r>
          </a:p>
        </p:txBody>
      </p:sp>
      <p:sp>
        <p:nvSpPr>
          <p:cNvPr id="6" name="Metin kutusu 5">
            <a:extLst>
              <a:ext uri="{FF2B5EF4-FFF2-40B4-BE49-F238E27FC236}">
                <a16:creationId xmlns:a16="http://schemas.microsoft.com/office/drawing/2014/main" id="{85562753-3258-47C0-AE37-FD24A633C6FF}"/>
              </a:ext>
            </a:extLst>
          </p:cNvPr>
          <p:cNvSpPr txBox="1"/>
          <p:nvPr/>
        </p:nvSpPr>
        <p:spPr>
          <a:xfrm>
            <a:off x="1486935" y="4394507"/>
            <a:ext cx="1828800" cy="369332"/>
          </a:xfrm>
          <a:prstGeom prst="rect">
            <a:avLst/>
          </a:prstGeom>
          <a:noFill/>
        </p:spPr>
        <p:txBody>
          <a:bodyPr wrap="square">
            <a:spAutoFit/>
          </a:bodyPr>
          <a:lstStyle/>
          <a:p>
            <a:r>
              <a:rPr lang="tr-TR" sz="1800" b="1" dirty="0" err="1">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Galile</a:t>
            </a:r>
            <a:r>
              <a:rPr lang="tr-TR" sz="1800" b="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 Galileo</a:t>
            </a:r>
            <a:endParaRPr lang="tr-TR" b="1" dirty="0">
              <a:solidFill>
                <a:srgbClr val="FF0000"/>
              </a:solidFill>
            </a:endParaRPr>
          </a:p>
        </p:txBody>
      </p:sp>
      <p:sp>
        <p:nvSpPr>
          <p:cNvPr id="3" name="Metin kutusu 2">
            <a:extLst>
              <a:ext uri="{FF2B5EF4-FFF2-40B4-BE49-F238E27FC236}">
                <a16:creationId xmlns:a16="http://schemas.microsoft.com/office/drawing/2014/main" id="{52223BE1-4BF0-817C-0DFB-E82E2B7CECCE}"/>
              </a:ext>
            </a:extLst>
          </p:cNvPr>
          <p:cNvSpPr txBox="1"/>
          <p:nvPr/>
        </p:nvSpPr>
        <p:spPr>
          <a:xfrm>
            <a:off x="1346258" y="2365175"/>
            <a:ext cx="1828800" cy="369332"/>
          </a:xfrm>
          <a:prstGeom prst="rect">
            <a:avLst/>
          </a:prstGeom>
          <a:noFill/>
        </p:spPr>
        <p:txBody>
          <a:bodyPr wrap="square">
            <a:spAutoFit/>
          </a:bodyPr>
          <a:lstStyle/>
          <a:p>
            <a:r>
              <a:rPr lang="tr-TR" sz="1800" b="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teleskop</a:t>
            </a:r>
            <a:endParaRPr lang="tr-TR" b="1" dirty="0">
              <a:solidFill>
                <a:srgbClr val="FF0000"/>
              </a:solidFill>
            </a:endParaRPr>
          </a:p>
        </p:txBody>
      </p:sp>
      <p:pic>
        <p:nvPicPr>
          <p:cNvPr id="1028" name="Picture 4" descr="Gif-Year 2015 on Behance">
            <a:extLst>
              <a:ext uri="{FF2B5EF4-FFF2-40B4-BE49-F238E27FC236}">
                <a16:creationId xmlns:a16="http://schemas.microsoft.com/office/drawing/2014/main" id="{3C17D3F4-45F4-5D45-F29B-BDBF1C7EB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383" y="1151304"/>
            <a:ext cx="4801721" cy="480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1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33333E-6 7.40741E-7 L 3.33333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2300"/>
                                  </p:stCondLst>
                                  <p:iterate type="lt">
                                    <p:tmPct val="10000"/>
                                  </p:iterate>
                                  <p:childTnLst>
                                    <p:animMotion origin="layout" path="M 4.79167E-6 -2.59259E-6 L 4.79167E-6 -0.07222 " pathEditMode="relative" rAng="0" ptsTypes="AA">
                                      <p:cBhvr>
                                        <p:cTn id="14" dur="250" accel="50000" decel="50000" autoRev="1" fill="hold">
                                          <p:stCondLst>
                                            <p:cond delay="0"/>
                                          </p:stCondLst>
                                        </p:cTn>
                                        <p:tgtEl>
                                          <p:spTgt spid="6"/>
                                        </p:tgtEl>
                                        <p:attrNameLst>
                                          <p:attrName>ppt_x</p:attrName>
                                          <p:attrName>ppt_y</p:attrName>
                                        </p:attrNameLst>
                                      </p:cBhvr>
                                      <p:rCtr x="0" y="-3611"/>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eleskop Nedir? Özellikleri, Çeşitleri, Kapsamlı Rehber - Evrim Ağacı">
            <a:extLst>
              <a:ext uri="{FF2B5EF4-FFF2-40B4-BE49-F238E27FC236}">
                <a16:creationId xmlns:a16="http://schemas.microsoft.com/office/drawing/2014/main" id="{A6ECDF1D-87BD-2E0C-C395-8E5B8489DD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489" r="1" b="1"/>
          <a:stretch/>
        </p:blipFill>
        <p:spPr bwMode="auto">
          <a:xfrm>
            <a:off x="5186554" y="163646"/>
            <a:ext cx="6806703" cy="2623097"/>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901B7498-9549-41A4-A37F-C5A9DAD631A8}"/>
              </a:ext>
            </a:extLst>
          </p:cNvPr>
          <p:cNvSpPr txBox="1"/>
          <p:nvPr/>
        </p:nvSpPr>
        <p:spPr>
          <a:xfrm>
            <a:off x="849009" y="1937160"/>
            <a:ext cx="3986155" cy="3807656"/>
          </a:xfrm>
          <a:prstGeom prst="rect">
            <a:avLst/>
          </a:prstGeom>
        </p:spPr>
        <p:txBody>
          <a:bodyPr vert="horz" lIns="91440" tIns="45720" rIns="91440" bIns="45720" rtlCol="0">
            <a:normAutofit/>
          </a:bodyPr>
          <a:lstStyle/>
          <a:p>
            <a:pPr>
              <a:lnSpc>
                <a:spcPct val="150000"/>
              </a:lnSpc>
              <a:spcAft>
                <a:spcPts val="600"/>
              </a:spcAft>
            </a:pPr>
            <a:r>
              <a:rPr lang="en-US" sz="2000" b="1" dirty="0" err="1">
                <a:effectLst/>
              </a:rPr>
              <a:t>Teleskop</a:t>
            </a:r>
            <a:r>
              <a:rPr lang="en-US" sz="2000" b="1" dirty="0">
                <a:effectLst/>
              </a:rPr>
              <a:t> </a:t>
            </a:r>
            <a:r>
              <a:rPr lang="en-US" sz="2000" b="1" dirty="0" err="1">
                <a:effectLst/>
              </a:rPr>
              <a:t>çeşitleri</a:t>
            </a:r>
            <a:r>
              <a:rPr lang="en-US" sz="2000" b="1" dirty="0">
                <a:effectLst/>
              </a:rPr>
              <a:t> ;</a:t>
            </a:r>
          </a:p>
          <a:p>
            <a:pPr marL="285750" indent="-228600">
              <a:lnSpc>
                <a:spcPct val="150000"/>
              </a:lnSpc>
              <a:spcAft>
                <a:spcPts val="600"/>
              </a:spcAft>
              <a:buFont typeface="Arial" panose="020B0604020202020204" pitchFamily="34" charset="0"/>
              <a:buChar char="•"/>
            </a:pPr>
            <a:r>
              <a:rPr lang="en-US" sz="2000" dirty="0" err="1">
                <a:effectLst/>
              </a:rPr>
              <a:t>Radyo</a:t>
            </a:r>
            <a:r>
              <a:rPr lang="en-US" sz="2000" dirty="0">
                <a:effectLst/>
              </a:rPr>
              <a:t> </a:t>
            </a:r>
            <a:r>
              <a:rPr lang="en-US" sz="2000" dirty="0" err="1">
                <a:effectLst/>
              </a:rPr>
              <a:t>teleskobu</a:t>
            </a:r>
            <a:endParaRPr lang="en-US" sz="2000" dirty="0">
              <a:effectLst/>
            </a:endParaRPr>
          </a:p>
          <a:p>
            <a:pPr marL="285750" indent="-228600">
              <a:lnSpc>
                <a:spcPct val="150000"/>
              </a:lnSpc>
              <a:spcAft>
                <a:spcPts val="600"/>
              </a:spcAft>
              <a:buFont typeface="Arial" panose="020B0604020202020204" pitchFamily="34" charset="0"/>
              <a:buChar char="•"/>
            </a:pPr>
            <a:r>
              <a:rPr lang="en-US" sz="2000" dirty="0">
                <a:effectLst/>
              </a:rPr>
              <a:t>X- </a:t>
            </a:r>
            <a:r>
              <a:rPr lang="en-US" sz="2000" dirty="0" err="1">
                <a:effectLst/>
              </a:rPr>
              <a:t>ışını</a:t>
            </a:r>
            <a:r>
              <a:rPr lang="en-US" sz="2000" dirty="0">
                <a:effectLst/>
              </a:rPr>
              <a:t> </a:t>
            </a:r>
            <a:r>
              <a:rPr lang="en-US" sz="2000" dirty="0" err="1">
                <a:effectLst/>
              </a:rPr>
              <a:t>teleskobu</a:t>
            </a:r>
            <a:endParaRPr lang="en-US" sz="2000" dirty="0">
              <a:effectLst/>
            </a:endParaRPr>
          </a:p>
          <a:p>
            <a:pPr marL="285750" indent="-228600">
              <a:lnSpc>
                <a:spcPct val="150000"/>
              </a:lnSpc>
              <a:spcAft>
                <a:spcPts val="600"/>
              </a:spcAft>
              <a:buFont typeface="Arial" panose="020B0604020202020204" pitchFamily="34" charset="0"/>
              <a:buChar char="•"/>
            </a:pPr>
            <a:r>
              <a:rPr lang="en-US" sz="2000" dirty="0" err="1">
                <a:effectLst/>
              </a:rPr>
              <a:t>Optik</a:t>
            </a:r>
            <a:r>
              <a:rPr lang="en-US" sz="2000" dirty="0">
                <a:effectLst/>
              </a:rPr>
              <a:t> </a:t>
            </a:r>
            <a:r>
              <a:rPr lang="en-US" sz="2000" dirty="0" err="1">
                <a:effectLst/>
              </a:rPr>
              <a:t>teleskoplar</a:t>
            </a:r>
            <a:r>
              <a:rPr lang="en-US" sz="2000" dirty="0">
                <a:effectLst/>
              </a:rPr>
              <a:t> (</a:t>
            </a:r>
            <a:r>
              <a:rPr lang="en-US" sz="2000" dirty="0" err="1">
                <a:effectLst/>
              </a:rPr>
              <a:t>mercekli</a:t>
            </a:r>
            <a:r>
              <a:rPr lang="en-US" sz="2000" dirty="0">
                <a:effectLst/>
              </a:rPr>
              <a:t> ve </a:t>
            </a:r>
            <a:r>
              <a:rPr lang="en-US" sz="2000" dirty="0" err="1">
                <a:effectLst/>
              </a:rPr>
              <a:t>aynalı</a:t>
            </a:r>
            <a:r>
              <a:rPr lang="en-US" sz="2000" dirty="0">
                <a:effectLst/>
              </a:rPr>
              <a:t> </a:t>
            </a:r>
            <a:r>
              <a:rPr lang="en-US" sz="2000" dirty="0" err="1">
                <a:effectLst/>
              </a:rPr>
              <a:t>teleskop</a:t>
            </a:r>
            <a:r>
              <a:rPr lang="en-US" sz="2000" dirty="0">
                <a:effectLst/>
              </a:rPr>
              <a:t>)</a:t>
            </a:r>
          </a:p>
          <a:p>
            <a:pPr marL="285750" indent="-228600">
              <a:lnSpc>
                <a:spcPct val="150000"/>
              </a:lnSpc>
              <a:spcAft>
                <a:spcPts val="600"/>
              </a:spcAft>
              <a:buFont typeface="Arial" panose="020B0604020202020204" pitchFamily="34" charset="0"/>
              <a:buChar char="•"/>
            </a:pPr>
            <a:r>
              <a:rPr lang="en-US" sz="2000" dirty="0" err="1"/>
              <a:t>Kızıl</a:t>
            </a:r>
            <a:r>
              <a:rPr lang="en-US" sz="2000" dirty="0"/>
              <a:t> </a:t>
            </a:r>
            <a:r>
              <a:rPr lang="en-US" sz="2000" dirty="0" err="1"/>
              <a:t>ötesi</a:t>
            </a:r>
            <a:r>
              <a:rPr lang="en-US" sz="2000" dirty="0"/>
              <a:t> </a:t>
            </a:r>
            <a:r>
              <a:rPr lang="en-US" sz="2000" dirty="0" err="1"/>
              <a:t>ışın</a:t>
            </a:r>
            <a:r>
              <a:rPr lang="en-US" sz="2000" dirty="0"/>
              <a:t> </a:t>
            </a:r>
            <a:r>
              <a:rPr lang="en-US" sz="2000" dirty="0" err="1"/>
              <a:t>teleskopları</a:t>
            </a:r>
            <a:endParaRPr lang="en-US" sz="2000" dirty="0"/>
          </a:p>
          <a:p>
            <a:pPr marL="285750" indent="-228600">
              <a:lnSpc>
                <a:spcPct val="150000"/>
              </a:lnSpc>
              <a:spcAft>
                <a:spcPts val="600"/>
              </a:spcAft>
              <a:buFont typeface="Arial" panose="020B0604020202020204" pitchFamily="34" charset="0"/>
              <a:buChar char="•"/>
            </a:pPr>
            <a:r>
              <a:rPr lang="en-US" sz="2000" dirty="0">
                <a:effectLst/>
              </a:rPr>
              <a:t>Gama </a:t>
            </a:r>
            <a:r>
              <a:rPr lang="en-US" sz="2000" dirty="0" err="1">
                <a:effectLst/>
              </a:rPr>
              <a:t>ışını</a:t>
            </a:r>
            <a:r>
              <a:rPr lang="en-US" sz="2000" dirty="0">
                <a:effectLst/>
              </a:rPr>
              <a:t> </a:t>
            </a:r>
            <a:r>
              <a:rPr lang="en-US" sz="2000" dirty="0" err="1">
                <a:effectLst/>
              </a:rPr>
              <a:t>teleskopları</a:t>
            </a:r>
            <a:endParaRPr lang="en-US" sz="2000" dirty="0">
              <a:effectLst/>
            </a:endParaRPr>
          </a:p>
        </p:txBody>
      </p:sp>
      <p:pic>
        <p:nvPicPr>
          <p:cNvPr id="2052" name="Picture 4" descr="Teleskop |">
            <a:extLst>
              <a:ext uri="{FF2B5EF4-FFF2-40B4-BE49-F238E27FC236}">
                <a16:creationId xmlns:a16="http://schemas.microsoft.com/office/drawing/2014/main" id="{061BCCA5-AC90-E8A7-F957-6AD331D390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3" r="1" b="5551"/>
          <a:stretch/>
        </p:blipFill>
        <p:spPr bwMode="auto">
          <a:xfrm>
            <a:off x="5186554" y="2956875"/>
            <a:ext cx="6806703" cy="3352653"/>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2021381E-3B54-4C00-9145-C4CCEBC9D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5645627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2485</Words>
  <Application>Microsoft Office PowerPoint</Application>
  <PresentationFormat>Geniş ekran</PresentationFormat>
  <Paragraphs>286</Paragraphs>
  <Slides>52</Slides>
  <Notes>0</Notes>
  <HiddenSlides>0</HiddenSlides>
  <MMClips>5</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52</vt:i4>
      </vt:variant>
    </vt:vector>
  </HeadingPairs>
  <TitlesOfParts>
    <vt:vector size="63" baseType="lpstr">
      <vt:lpstr>Arial</vt:lpstr>
      <vt:lpstr>Arial-BoldMT</vt:lpstr>
      <vt:lpstr>ArialMT</vt:lpstr>
      <vt:lpstr>Calibri</vt:lpstr>
      <vt:lpstr>Calibri Light</vt:lpstr>
      <vt:lpstr>Century Gothic</vt:lpstr>
      <vt:lpstr>Comic Sans MS</vt:lpstr>
      <vt:lpstr>Roboto</vt:lpstr>
      <vt:lpstr>Wingdings</vt:lpstr>
      <vt:lpstr>YouTube Noto</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kursat ymn</dc:creator>
  <cp:lastModifiedBy>kursat ymn</cp:lastModifiedBy>
  <cp:revision>2</cp:revision>
  <dcterms:created xsi:type="dcterms:W3CDTF">2021-09-01T18:17:10Z</dcterms:created>
  <dcterms:modified xsi:type="dcterms:W3CDTF">2023-09-15T09:32:50Z</dcterms:modified>
</cp:coreProperties>
</file>