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7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5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29-792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erm.xn----itbkcijdbf2ab0f9b.xn--p1ai/upload/iblock/5de/5deb5742d44afbc9078edd5167b9a01e.jpe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1795" y="4893324"/>
            <a:ext cx="1173193" cy="147502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191423" y="6368352"/>
            <a:ext cx="18029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Kalorimetre kabı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3787" y="4868060"/>
            <a:ext cx="1679365" cy="157065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7867039" y="6419014"/>
            <a:ext cx="19236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Termometre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49-776"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53-121"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768" y="5837264"/>
            <a:ext cx="816935" cy="84741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2326703" y="6081653"/>
            <a:ext cx="72857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İki maddenin sıcaklıkları eşitse aralarında ısı alışverişi olmaz.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4-44-833" id="145" name="Google Shape;145;p24"/>
          <p:cNvPicPr preferRelativeResize="0"/>
          <p:nvPr/>
        </p:nvPicPr>
        <p:blipFill rotWithShape="1">
          <a:blip r:embed="rId3">
            <a:alphaModFix/>
          </a:blip>
          <a:srcRect b="0" l="4904" r="7619" t="0"/>
          <a:stretch/>
        </p:blipFill>
        <p:spPr>
          <a:xfrm>
            <a:off x="597876" y="163513"/>
            <a:ext cx="10665069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4-58-506" id="150" name="Google Shape;150;p25"/>
          <p:cNvPicPr preferRelativeResize="0"/>
          <p:nvPr/>
        </p:nvPicPr>
        <p:blipFill rotWithShape="1">
          <a:blip r:embed="rId3">
            <a:alphaModFix/>
          </a:blip>
          <a:srcRect b="0" l="5121" r="7690" t="0"/>
          <a:stretch/>
        </p:blipFill>
        <p:spPr>
          <a:xfrm>
            <a:off x="624254" y="163513"/>
            <a:ext cx="10629900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5-04-000" id="155" name="Google Shape;155;p26"/>
          <p:cNvPicPr preferRelativeResize="0"/>
          <p:nvPr/>
        </p:nvPicPr>
        <p:blipFill rotWithShape="1">
          <a:blip r:embed="rId3">
            <a:alphaModFix/>
          </a:blip>
          <a:srcRect b="0" l="4904" r="7836" t="0"/>
          <a:stretch/>
        </p:blipFill>
        <p:spPr>
          <a:xfrm>
            <a:off x="597877" y="163513"/>
            <a:ext cx="10638692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5-14-417" id="160" name="Google Shape;160;p27"/>
          <p:cNvPicPr preferRelativeResize="0"/>
          <p:nvPr/>
        </p:nvPicPr>
        <p:blipFill rotWithShape="1">
          <a:blip r:embed="rId3">
            <a:alphaModFix/>
          </a:blip>
          <a:srcRect b="0" l="5336" r="7692" t="0"/>
          <a:stretch/>
        </p:blipFill>
        <p:spPr>
          <a:xfrm>
            <a:off x="650630" y="163513"/>
            <a:ext cx="10603523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5-34-938"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4760" r="7835" t="0"/>
          <a:stretch/>
        </p:blipFill>
        <p:spPr>
          <a:xfrm>
            <a:off x="580292" y="163513"/>
            <a:ext cx="10656277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5-40-600" id="170" name="Google Shape;170;p29"/>
          <p:cNvPicPr preferRelativeResize="0"/>
          <p:nvPr/>
        </p:nvPicPr>
        <p:blipFill rotWithShape="1">
          <a:blip r:embed="rId3">
            <a:alphaModFix/>
          </a:blip>
          <a:srcRect b="0" l="5048" r="7765" t="0"/>
          <a:stretch/>
        </p:blipFill>
        <p:spPr>
          <a:xfrm>
            <a:off x="615462" y="163513"/>
            <a:ext cx="10629900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5-46-662" id="175" name="Google Shape;175;p30"/>
          <p:cNvPicPr preferRelativeResize="0"/>
          <p:nvPr/>
        </p:nvPicPr>
        <p:blipFill rotWithShape="1">
          <a:blip r:embed="rId3">
            <a:alphaModFix/>
          </a:blip>
          <a:srcRect b="0" l="5119" r="7547" t="0"/>
          <a:stretch/>
        </p:blipFill>
        <p:spPr>
          <a:xfrm>
            <a:off x="624254" y="163513"/>
            <a:ext cx="10647484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5-51-284" id="180" name="Google Shape;180;p31"/>
          <p:cNvPicPr preferRelativeResize="0"/>
          <p:nvPr/>
        </p:nvPicPr>
        <p:blipFill rotWithShape="1">
          <a:blip r:embed="rId3">
            <a:alphaModFix/>
          </a:blip>
          <a:srcRect b="0" l="5121" r="7690" t="0"/>
          <a:stretch/>
        </p:blipFill>
        <p:spPr>
          <a:xfrm>
            <a:off x="624254" y="163513"/>
            <a:ext cx="10629900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32-816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5-55-526" id="185" name="Google Shape;185;p32"/>
          <p:cNvPicPr preferRelativeResize="0"/>
          <p:nvPr/>
        </p:nvPicPr>
        <p:blipFill rotWithShape="1">
          <a:blip r:embed="rId3">
            <a:alphaModFix/>
          </a:blip>
          <a:srcRect b="0" l="4904" r="7547" t="0"/>
          <a:stretch/>
        </p:blipFill>
        <p:spPr>
          <a:xfrm>
            <a:off x="597876" y="163513"/>
            <a:ext cx="10673862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16-307" id="190" name="Google Shape;19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17-445" id="195" name="Google Shape;19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56-213" id="200" name="Google Shape;20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10-334" id="205" name="Google Shape;205;p36"/>
          <p:cNvPicPr preferRelativeResize="0"/>
          <p:nvPr/>
        </p:nvPicPr>
        <p:blipFill rotWithShape="1">
          <a:blip r:embed="rId3">
            <a:alphaModFix/>
          </a:blip>
          <a:srcRect b="0" l="361" r="7260" t="0"/>
          <a:stretch/>
        </p:blipFill>
        <p:spPr>
          <a:xfrm>
            <a:off x="43962" y="374650"/>
            <a:ext cx="11262946" cy="610711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6"/>
          <p:cNvSpPr/>
          <p:nvPr/>
        </p:nvSpPr>
        <p:spPr>
          <a:xfrm>
            <a:off x="0" y="374650"/>
            <a:ext cx="1547446" cy="4747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6"/>
          <p:cNvSpPr/>
          <p:nvPr/>
        </p:nvSpPr>
        <p:spPr>
          <a:xfrm>
            <a:off x="8821616" y="5441950"/>
            <a:ext cx="2960076" cy="120503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11-706" id="212" name="Google Shape;212;p37"/>
          <p:cNvPicPr preferRelativeResize="0"/>
          <p:nvPr/>
        </p:nvPicPr>
        <p:blipFill rotWithShape="1">
          <a:blip r:embed="rId3">
            <a:alphaModFix/>
          </a:blip>
          <a:srcRect b="0" l="505" r="6177" t="0"/>
          <a:stretch/>
        </p:blipFill>
        <p:spPr>
          <a:xfrm>
            <a:off x="61546" y="374650"/>
            <a:ext cx="11377246" cy="610711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7"/>
          <p:cNvSpPr/>
          <p:nvPr/>
        </p:nvSpPr>
        <p:spPr>
          <a:xfrm>
            <a:off x="0" y="374650"/>
            <a:ext cx="1547446" cy="4747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7"/>
          <p:cNvSpPr/>
          <p:nvPr/>
        </p:nvSpPr>
        <p:spPr>
          <a:xfrm>
            <a:off x="9952892" y="374650"/>
            <a:ext cx="1547446" cy="4747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7"/>
          <p:cNvSpPr/>
          <p:nvPr/>
        </p:nvSpPr>
        <p:spPr>
          <a:xfrm>
            <a:off x="9428284" y="5793643"/>
            <a:ext cx="2177561" cy="81817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19-135"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20-413" id="225" name="Google Shape;2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22-045" id="230" name="Google Shape;23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23-036" id="235" name="Google Shape;23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39-234"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23-870" id="240" name="Google Shape;24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24-681" id="245" name="Google Shape;24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/>
          <p:nvPr>
            <p:ph type="ctrTitle"/>
          </p:nvPr>
        </p:nvSpPr>
        <p:spPr>
          <a:xfrm>
            <a:off x="785004" y="238921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 sz="6000">
                <a:solidFill>
                  <a:srgbClr val="FF0000"/>
                </a:solidFill>
              </a:rPr>
              <a:t>DEĞERLENDİRME SORULARI</a:t>
            </a:r>
            <a:endParaRPr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0-28-734" id="255" name="Google Shape;25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0-30-264" id="260" name="Google Shape;26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0-43-952" id="265" name="Google Shape;26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0-45-460" id="270" name="Google Shape;27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1-08-258" id="275" name="Google Shape;27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1-10-087" id="280" name="Google Shape;28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1-31-046" id="285" name="Google Shape;28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40-339"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1-32-682" id="290" name="Google Shape;29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1-41-150" id="295" name="Google Shape;29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1-43-004" id="300" name="Google Shape;30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1-59-165" id="305" name="Google Shape;30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2-00-814" id="310" name="Google Shape;31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2-11-023" id="315" name="Google Shape;31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2-12-480" id="320" name="Google Shape;32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11-843" id="325" name="Google Shape;32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3238"/>
            <a:ext cx="12192001" cy="584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21-013" id="330" name="Google Shape;33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41-339"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42-757"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44-131"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46-192"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48-059"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