
<file path=[Content_Types].xml><?xml version="1.0" encoding="utf-8"?>
<Types xmlns="http://schemas.openxmlformats.org/package/2006/content-types">
  <Default Extension="gif" ContentType="image/gi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11" r:id="rId3"/>
    <p:sldId id="415" r:id="rId4"/>
    <p:sldId id="384" r:id="rId5"/>
    <p:sldId id="386" r:id="rId6"/>
    <p:sldId id="385" r:id="rId7"/>
    <p:sldId id="417" r:id="rId8"/>
    <p:sldId id="416" r:id="rId9"/>
    <p:sldId id="401" r:id="rId10"/>
    <p:sldId id="414" r:id="rId11"/>
    <p:sldId id="418" r:id="rId12"/>
    <p:sldId id="419" r:id="rId13"/>
    <p:sldId id="420" r:id="rId14"/>
    <p:sldId id="345" r:id="rId15"/>
    <p:sldId id="421" r:id="rId16"/>
    <p:sldId id="422" r:id="rId17"/>
    <p:sldId id="423" r:id="rId18"/>
    <p:sldId id="424" r:id="rId19"/>
    <p:sldId id="425" r:id="rId20"/>
    <p:sldId id="426" r:id="rId21"/>
    <p:sldId id="279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ih çakan" initials="sç" lastIdx="1" clrIdx="0">
    <p:extLst>
      <p:ext uri="{19B8F6BF-5375-455C-9EA6-DF929625EA0E}">
        <p15:presenceInfo xmlns:p15="http://schemas.microsoft.com/office/powerpoint/2012/main" userId="60f0bef9bd33bd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0011"/>
    <a:srgbClr val="800000"/>
    <a:srgbClr val="A2B9E2"/>
    <a:srgbClr val="00A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350DC1-7B02-48FD-A428-4D85271519BF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</dgm:pt>
    <dgm:pt modelId="{8F49BAA1-9058-44B4-B58E-15A01BBDD5D8}">
      <dgm:prSet phldrT="[Metin]"/>
      <dgm:spPr/>
      <dgm:t>
        <a:bodyPr/>
        <a:lstStyle/>
        <a:p>
          <a:pPr algn="ctr"/>
          <a:r>
            <a:rPr lang="tr-TR" dirty="0"/>
            <a:t>TİTREŞİM HAREKETİ</a:t>
          </a:r>
        </a:p>
      </dgm:t>
    </dgm:pt>
    <dgm:pt modelId="{72592FEE-512F-4B3A-A56B-968FD9DDC6D5}" type="parTrans" cxnId="{B5704987-E2F5-46E7-A5D1-DF9715400024}">
      <dgm:prSet/>
      <dgm:spPr/>
      <dgm:t>
        <a:bodyPr/>
        <a:lstStyle/>
        <a:p>
          <a:endParaRPr lang="tr-TR"/>
        </a:p>
      </dgm:t>
    </dgm:pt>
    <dgm:pt modelId="{0BD99556-78F5-4569-8943-193F6AACDA44}" type="sibTrans" cxnId="{B5704987-E2F5-46E7-A5D1-DF9715400024}">
      <dgm:prSet/>
      <dgm:spPr/>
      <dgm:t>
        <a:bodyPr/>
        <a:lstStyle/>
        <a:p>
          <a:endParaRPr lang="tr-TR"/>
        </a:p>
      </dgm:t>
    </dgm:pt>
    <dgm:pt modelId="{7967C3AF-38A0-4A77-B3F1-83082ECE6B5F}">
      <dgm:prSet phldrT="[Metin]"/>
      <dgm:spPr/>
      <dgm:t>
        <a:bodyPr/>
        <a:lstStyle/>
        <a:p>
          <a:pPr algn="ctr"/>
          <a:r>
            <a:rPr lang="tr-TR" dirty="0"/>
            <a:t>ÖTELEME HAREKETİ</a:t>
          </a:r>
        </a:p>
      </dgm:t>
    </dgm:pt>
    <dgm:pt modelId="{828D9660-7A64-47BA-B5B3-616531DD2A74}" type="parTrans" cxnId="{7A080DA8-81FE-40A3-81F0-D0CB588EF742}">
      <dgm:prSet/>
      <dgm:spPr/>
      <dgm:t>
        <a:bodyPr/>
        <a:lstStyle/>
        <a:p>
          <a:endParaRPr lang="tr-TR"/>
        </a:p>
      </dgm:t>
    </dgm:pt>
    <dgm:pt modelId="{D768B2B0-2530-4525-846A-D685BD1D49C7}" type="sibTrans" cxnId="{7A080DA8-81FE-40A3-81F0-D0CB588EF742}">
      <dgm:prSet/>
      <dgm:spPr/>
      <dgm:t>
        <a:bodyPr/>
        <a:lstStyle/>
        <a:p>
          <a:endParaRPr lang="tr-TR"/>
        </a:p>
      </dgm:t>
    </dgm:pt>
    <dgm:pt modelId="{92DF961B-6964-493D-8676-300DC53776BE}">
      <dgm:prSet phldrT="[Metin]"/>
      <dgm:spPr/>
      <dgm:t>
        <a:bodyPr/>
        <a:lstStyle/>
        <a:p>
          <a:pPr algn="ctr"/>
          <a:r>
            <a:rPr lang="tr-TR" dirty="0"/>
            <a:t>DÖNME HAREKETİ</a:t>
          </a:r>
        </a:p>
      </dgm:t>
    </dgm:pt>
    <dgm:pt modelId="{C32D02ED-29A0-468F-B627-413979736403}" type="parTrans" cxnId="{3AA76DCC-7C55-44F8-BAE6-EBEEE49B1A51}">
      <dgm:prSet/>
      <dgm:spPr/>
      <dgm:t>
        <a:bodyPr/>
        <a:lstStyle/>
        <a:p>
          <a:endParaRPr lang="tr-TR"/>
        </a:p>
      </dgm:t>
    </dgm:pt>
    <dgm:pt modelId="{18B6A4DA-9E59-449B-B4A7-86822704B5AE}" type="sibTrans" cxnId="{3AA76DCC-7C55-44F8-BAE6-EBEEE49B1A51}">
      <dgm:prSet/>
      <dgm:spPr/>
      <dgm:t>
        <a:bodyPr/>
        <a:lstStyle/>
        <a:p>
          <a:endParaRPr lang="tr-TR"/>
        </a:p>
      </dgm:t>
    </dgm:pt>
    <dgm:pt modelId="{958220C1-AFC4-4EC3-90B0-2342CD3EE765}">
      <dgm:prSet/>
      <dgm:spPr/>
      <dgm:t>
        <a:bodyPr/>
        <a:lstStyle/>
        <a:p>
          <a:r>
            <a:rPr lang="tr-TR">
              <a:latin typeface="Chaparral Pro Light" panose="02060403030505090203" pitchFamily="18" charset="-94"/>
            </a:rPr>
            <a:t>Kendi ekseni etrafında hareket etmedir.</a:t>
          </a:r>
          <a:endParaRPr lang="tr-TR" dirty="0"/>
        </a:p>
      </dgm:t>
    </dgm:pt>
    <dgm:pt modelId="{22A049D0-1942-402D-889B-616DA203A9DD}" type="parTrans" cxnId="{09200680-B575-4A1B-9FF0-856B1E1E16CD}">
      <dgm:prSet/>
      <dgm:spPr/>
      <dgm:t>
        <a:bodyPr/>
        <a:lstStyle/>
        <a:p>
          <a:endParaRPr lang="tr-TR"/>
        </a:p>
      </dgm:t>
    </dgm:pt>
    <dgm:pt modelId="{DD4C641F-E660-4108-9621-5327EFF783A4}" type="sibTrans" cxnId="{09200680-B575-4A1B-9FF0-856B1E1E16CD}">
      <dgm:prSet/>
      <dgm:spPr/>
      <dgm:t>
        <a:bodyPr/>
        <a:lstStyle/>
        <a:p>
          <a:endParaRPr lang="tr-TR"/>
        </a:p>
      </dgm:t>
    </dgm:pt>
    <dgm:pt modelId="{5B1052F4-5D49-41D4-A7C0-C55A570B54E1}">
      <dgm:prSet/>
      <dgm:spPr/>
      <dgm:t>
        <a:bodyPr/>
        <a:lstStyle/>
        <a:p>
          <a:r>
            <a:rPr lang="tr-TR">
              <a:latin typeface="Chaparral Pro Light" panose="02060403030505090203" pitchFamily="18" charset="-94"/>
            </a:rPr>
            <a:t>Sıvı ve gaz tanecikler dönme hareketi yapar.</a:t>
          </a:r>
          <a:endParaRPr lang="tr-TR" dirty="0">
            <a:latin typeface="Chaparral Pro Light" panose="02060403030505090203" pitchFamily="18" charset="-94"/>
          </a:endParaRPr>
        </a:p>
      </dgm:t>
    </dgm:pt>
    <dgm:pt modelId="{FAA39533-62E0-4B75-9CE1-D9807939B09D}" type="parTrans" cxnId="{D447FB18-3449-4334-B09D-471E924838D1}">
      <dgm:prSet/>
      <dgm:spPr/>
      <dgm:t>
        <a:bodyPr/>
        <a:lstStyle/>
        <a:p>
          <a:endParaRPr lang="tr-TR"/>
        </a:p>
      </dgm:t>
    </dgm:pt>
    <dgm:pt modelId="{2A0AB4A6-DC61-40F7-8447-4AA44276FFE2}" type="sibTrans" cxnId="{D447FB18-3449-4334-B09D-471E924838D1}">
      <dgm:prSet/>
      <dgm:spPr/>
      <dgm:t>
        <a:bodyPr/>
        <a:lstStyle/>
        <a:p>
          <a:endParaRPr lang="tr-TR"/>
        </a:p>
      </dgm:t>
    </dgm:pt>
    <dgm:pt modelId="{EC24F96C-B672-48C9-BDD9-591BCC38278C}">
      <dgm:prSet/>
      <dgm:spPr/>
      <dgm:t>
        <a:bodyPr/>
        <a:lstStyle/>
        <a:p>
          <a:r>
            <a:rPr lang="tr-TR">
              <a:latin typeface="Chaparral Pro Light" panose="02060403030505090203" pitchFamily="18" charset="-94"/>
            </a:rPr>
            <a:t>Taneciklerin birbiri üzerinde kayarak yer değiştirmesine öteleme denir.</a:t>
          </a:r>
          <a:endParaRPr lang="tr-TR" dirty="0"/>
        </a:p>
      </dgm:t>
    </dgm:pt>
    <dgm:pt modelId="{EBABBD84-F7C5-4471-91C8-BDD606AFD75F}" type="parTrans" cxnId="{38B1A138-72CF-4779-AF9D-5927B3B00E3C}">
      <dgm:prSet/>
      <dgm:spPr/>
      <dgm:t>
        <a:bodyPr/>
        <a:lstStyle/>
        <a:p>
          <a:endParaRPr lang="tr-TR"/>
        </a:p>
      </dgm:t>
    </dgm:pt>
    <dgm:pt modelId="{243E693F-C52E-489F-968A-CA31A226D65A}" type="sibTrans" cxnId="{38B1A138-72CF-4779-AF9D-5927B3B00E3C}">
      <dgm:prSet/>
      <dgm:spPr/>
      <dgm:t>
        <a:bodyPr/>
        <a:lstStyle/>
        <a:p>
          <a:endParaRPr lang="tr-TR"/>
        </a:p>
      </dgm:t>
    </dgm:pt>
    <dgm:pt modelId="{73DE5423-DC8E-4F7C-AB78-0EEEA255AC99}">
      <dgm:prSet/>
      <dgm:spPr/>
      <dgm:t>
        <a:bodyPr/>
        <a:lstStyle/>
        <a:p>
          <a:r>
            <a:rPr lang="tr-TR" dirty="0">
              <a:latin typeface="Chaparral Pro Light" panose="02060403030505090203" pitchFamily="18" charset="-94"/>
            </a:rPr>
            <a:t>Sıvı ve gazlar öteleme hareketi yapar. </a:t>
          </a:r>
        </a:p>
      </dgm:t>
    </dgm:pt>
    <dgm:pt modelId="{2CA79B14-7CCC-49A0-B5C2-743DD908A35F}" type="parTrans" cxnId="{92355EE3-82E0-4920-84AB-2EB04CAB62CA}">
      <dgm:prSet/>
      <dgm:spPr/>
      <dgm:t>
        <a:bodyPr/>
        <a:lstStyle/>
        <a:p>
          <a:endParaRPr lang="tr-TR"/>
        </a:p>
      </dgm:t>
    </dgm:pt>
    <dgm:pt modelId="{DE60EFB8-E9CD-4B0B-825C-BE04F8E2D285}" type="sibTrans" cxnId="{92355EE3-82E0-4920-84AB-2EB04CAB62CA}">
      <dgm:prSet/>
      <dgm:spPr/>
      <dgm:t>
        <a:bodyPr/>
        <a:lstStyle/>
        <a:p>
          <a:endParaRPr lang="tr-TR"/>
        </a:p>
      </dgm:t>
    </dgm:pt>
    <dgm:pt modelId="{C53157A5-E1C7-4E47-A5D0-66D43A3EF700}">
      <dgm:prSet/>
      <dgm:spPr/>
      <dgm:t>
        <a:bodyPr/>
        <a:lstStyle/>
        <a:p>
          <a:r>
            <a:rPr lang="tr-TR">
              <a:latin typeface="Chaparral Pro Light" panose="02060403030505090203" pitchFamily="18" charset="-94"/>
            </a:rPr>
            <a:t>Taneciklerin bulunduğu yerde sağa-sola, aşağı-yukarı ve öne-arkaya hareket etmesine titreşim denir. </a:t>
          </a:r>
          <a:endParaRPr lang="tr-TR" dirty="0"/>
        </a:p>
      </dgm:t>
    </dgm:pt>
    <dgm:pt modelId="{1CAA16D9-4FED-4573-80B3-ADC6BC7B1AA2}" type="parTrans" cxnId="{3CF59970-AB74-49A9-B04A-73E733CF1140}">
      <dgm:prSet/>
      <dgm:spPr/>
      <dgm:t>
        <a:bodyPr/>
        <a:lstStyle/>
        <a:p>
          <a:endParaRPr lang="tr-TR"/>
        </a:p>
      </dgm:t>
    </dgm:pt>
    <dgm:pt modelId="{51AE344B-210C-4120-AA89-BEE68AE6F341}" type="sibTrans" cxnId="{3CF59970-AB74-49A9-B04A-73E733CF1140}">
      <dgm:prSet/>
      <dgm:spPr/>
      <dgm:t>
        <a:bodyPr/>
        <a:lstStyle/>
        <a:p>
          <a:endParaRPr lang="tr-TR"/>
        </a:p>
      </dgm:t>
    </dgm:pt>
    <dgm:pt modelId="{0C666C1B-ADE2-41A4-B85F-3744C1C1FEBF}">
      <dgm:prSet/>
      <dgm:spPr/>
      <dgm:t>
        <a:bodyPr/>
        <a:lstStyle/>
        <a:p>
          <a:r>
            <a:rPr lang="tr-TR">
              <a:latin typeface="Chaparral Pro Light" panose="02060403030505090203" pitchFamily="18" charset="-94"/>
            </a:rPr>
            <a:t>Maddenin bütün hallerinde titreşim hareketi vardır.</a:t>
          </a:r>
          <a:endParaRPr lang="tr-TR" dirty="0">
            <a:latin typeface="Chaparral Pro Light" panose="02060403030505090203" pitchFamily="18" charset="-94"/>
          </a:endParaRPr>
        </a:p>
      </dgm:t>
    </dgm:pt>
    <dgm:pt modelId="{C162BA45-2F5A-4199-8CE5-A489D61E57B8}" type="parTrans" cxnId="{F9F7B479-691E-4478-A0EE-93A201DC75A2}">
      <dgm:prSet/>
      <dgm:spPr/>
      <dgm:t>
        <a:bodyPr/>
        <a:lstStyle/>
        <a:p>
          <a:endParaRPr lang="tr-TR"/>
        </a:p>
      </dgm:t>
    </dgm:pt>
    <dgm:pt modelId="{51BBCD1D-D038-434C-9E6A-A66581D84257}" type="sibTrans" cxnId="{F9F7B479-691E-4478-A0EE-93A201DC75A2}">
      <dgm:prSet/>
      <dgm:spPr/>
      <dgm:t>
        <a:bodyPr/>
        <a:lstStyle/>
        <a:p>
          <a:endParaRPr lang="tr-TR"/>
        </a:p>
      </dgm:t>
    </dgm:pt>
    <dgm:pt modelId="{5BC07547-7887-4B68-BB05-E62391DD2C8B}" type="pres">
      <dgm:prSet presAssocID="{B7350DC1-7B02-48FD-A428-4D85271519BF}" presName="diagram" presStyleCnt="0">
        <dgm:presLayoutVars>
          <dgm:dir/>
          <dgm:animLvl val="lvl"/>
          <dgm:resizeHandles val="exact"/>
        </dgm:presLayoutVars>
      </dgm:prSet>
      <dgm:spPr/>
    </dgm:pt>
    <dgm:pt modelId="{D58EDFFF-0691-49D0-9A90-47E209A9E609}" type="pres">
      <dgm:prSet presAssocID="{8F49BAA1-9058-44B4-B58E-15A01BBDD5D8}" presName="compNode" presStyleCnt="0"/>
      <dgm:spPr/>
    </dgm:pt>
    <dgm:pt modelId="{1F7A27E9-146B-4FF7-98B8-C0646E199DAE}" type="pres">
      <dgm:prSet presAssocID="{8F49BAA1-9058-44B4-B58E-15A01BBDD5D8}" presName="childRect" presStyleLbl="bgAcc1" presStyleIdx="0" presStyleCnt="3" custScaleX="186061" custScaleY="152550" custLinFactNeighborX="-147" custLinFactNeighborY="-59576">
        <dgm:presLayoutVars>
          <dgm:bulletEnabled val="1"/>
        </dgm:presLayoutVars>
      </dgm:prSet>
      <dgm:spPr/>
    </dgm:pt>
    <dgm:pt modelId="{F93AD901-7D53-4216-A846-F2EF3F949EBC}" type="pres">
      <dgm:prSet presAssocID="{8F49BAA1-9058-44B4-B58E-15A01BBDD5D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E93BC9B-FB96-440F-A096-FBBB480058E5}" type="pres">
      <dgm:prSet presAssocID="{8F49BAA1-9058-44B4-B58E-15A01BBDD5D8}" presName="parentRect" presStyleLbl="alignNode1" presStyleIdx="0" presStyleCnt="3" custScaleX="186302" custLinFactNeighborY="-74076"/>
      <dgm:spPr/>
    </dgm:pt>
    <dgm:pt modelId="{2F80F799-6E88-4ACD-8215-65C30C5666B7}" type="pres">
      <dgm:prSet presAssocID="{8F49BAA1-9058-44B4-B58E-15A01BBDD5D8}" presName="adorn" presStyleLbl="fgAccFollowNode1" presStyleIdx="0" presStyleCnt="3" custLinFactX="-46492" custLinFactNeighborX="-100000" custLinFactNeighborY="92794"/>
      <dgm:spPr/>
    </dgm:pt>
    <dgm:pt modelId="{54C6ECE9-0D23-4681-8394-DA2813479AF4}" type="pres">
      <dgm:prSet presAssocID="{0BD99556-78F5-4569-8943-193F6AACDA44}" presName="sibTrans" presStyleLbl="sibTrans2D1" presStyleIdx="0" presStyleCnt="0"/>
      <dgm:spPr/>
    </dgm:pt>
    <dgm:pt modelId="{57C3DF11-D953-4ACF-A238-AC66907C7472}" type="pres">
      <dgm:prSet presAssocID="{7967C3AF-38A0-4A77-B3F1-83082ECE6B5F}" presName="compNode" presStyleCnt="0"/>
      <dgm:spPr/>
    </dgm:pt>
    <dgm:pt modelId="{FEF87877-E144-43B4-B986-CDF68DDC4E46}" type="pres">
      <dgm:prSet presAssocID="{7967C3AF-38A0-4A77-B3F1-83082ECE6B5F}" presName="childRect" presStyleLbl="bgAcc1" presStyleIdx="1" presStyleCnt="3" custScaleX="186061" custScaleY="152550" custLinFactNeighborX="-147" custLinFactNeighborY="-59576">
        <dgm:presLayoutVars>
          <dgm:bulletEnabled val="1"/>
        </dgm:presLayoutVars>
      </dgm:prSet>
      <dgm:spPr/>
    </dgm:pt>
    <dgm:pt modelId="{20B0B4B5-74B2-4BBA-A090-FE7A97A436FB}" type="pres">
      <dgm:prSet presAssocID="{7967C3AF-38A0-4A77-B3F1-83082ECE6B5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35B1B48-1E3B-4A49-ACF9-4D0D6C8F2836}" type="pres">
      <dgm:prSet presAssocID="{7967C3AF-38A0-4A77-B3F1-83082ECE6B5F}" presName="parentRect" presStyleLbl="alignNode1" presStyleIdx="1" presStyleCnt="3" custScaleX="186302" custLinFactNeighborY="-74076"/>
      <dgm:spPr/>
    </dgm:pt>
    <dgm:pt modelId="{D1F42955-F929-40F0-B436-A5720DCECE6F}" type="pres">
      <dgm:prSet presAssocID="{7967C3AF-38A0-4A77-B3F1-83082ECE6B5F}" presName="adorn" presStyleLbl="fgAccFollowNode1" presStyleIdx="1" presStyleCnt="3" custLinFactX="-13348" custLinFactNeighborX="-100000" custLinFactNeighborY="92794"/>
      <dgm:spPr/>
    </dgm:pt>
    <dgm:pt modelId="{3DCA8538-3F35-4C67-9459-40EF31FC9265}" type="pres">
      <dgm:prSet presAssocID="{D768B2B0-2530-4525-846A-D685BD1D49C7}" presName="sibTrans" presStyleLbl="sibTrans2D1" presStyleIdx="0" presStyleCnt="0"/>
      <dgm:spPr/>
    </dgm:pt>
    <dgm:pt modelId="{753B04CF-597E-4060-9D2B-252F14970642}" type="pres">
      <dgm:prSet presAssocID="{92DF961B-6964-493D-8676-300DC53776BE}" presName="compNode" presStyleCnt="0"/>
      <dgm:spPr/>
    </dgm:pt>
    <dgm:pt modelId="{0284B1D6-BA28-4A4C-97C1-899E6428E5C8}" type="pres">
      <dgm:prSet presAssocID="{92DF961B-6964-493D-8676-300DC53776BE}" presName="childRect" presStyleLbl="bgAcc1" presStyleIdx="2" presStyleCnt="3" custScaleX="186061" custScaleY="152550" custLinFactNeighborX="-147" custLinFactNeighborY="-59576">
        <dgm:presLayoutVars>
          <dgm:bulletEnabled val="1"/>
        </dgm:presLayoutVars>
      </dgm:prSet>
      <dgm:spPr/>
    </dgm:pt>
    <dgm:pt modelId="{A7EEE095-9F21-4489-A51F-61F2CDEC36E0}" type="pres">
      <dgm:prSet presAssocID="{92DF961B-6964-493D-8676-300DC53776B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8B9A9C6-0F49-4016-B13C-0A30E55C1180}" type="pres">
      <dgm:prSet presAssocID="{92DF961B-6964-493D-8676-300DC53776BE}" presName="parentRect" presStyleLbl="alignNode1" presStyleIdx="2" presStyleCnt="3" custScaleX="186302" custLinFactNeighborY="-74076"/>
      <dgm:spPr/>
    </dgm:pt>
    <dgm:pt modelId="{F5060AAE-984E-47C9-880F-C90E204353CE}" type="pres">
      <dgm:prSet presAssocID="{92DF961B-6964-493D-8676-300DC53776BE}" presName="adorn" presStyleLbl="fgAccFollowNode1" presStyleIdx="2" presStyleCnt="3" custLinFactNeighborX="-84911" custLinFactNeighborY="92794"/>
      <dgm:spPr/>
    </dgm:pt>
  </dgm:ptLst>
  <dgm:cxnLst>
    <dgm:cxn modelId="{3FC2CA10-60EA-4B68-93DB-5EF663E8C656}" type="presOf" srcId="{92DF961B-6964-493D-8676-300DC53776BE}" destId="{A7EEE095-9F21-4489-A51F-61F2CDEC36E0}" srcOrd="0" destOrd="0" presId="urn:microsoft.com/office/officeart/2005/8/layout/bList2"/>
    <dgm:cxn modelId="{D447FB18-3449-4334-B09D-471E924838D1}" srcId="{92DF961B-6964-493D-8676-300DC53776BE}" destId="{5B1052F4-5D49-41D4-A7C0-C55A570B54E1}" srcOrd="1" destOrd="0" parTransId="{FAA39533-62E0-4B75-9CE1-D9807939B09D}" sibTransId="{2A0AB4A6-DC61-40F7-8447-4AA44276FFE2}"/>
    <dgm:cxn modelId="{3FD55520-D8CC-46A3-B53E-A86B73F35940}" type="presOf" srcId="{958220C1-AFC4-4EC3-90B0-2342CD3EE765}" destId="{0284B1D6-BA28-4A4C-97C1-899E6428E5C8}" srcOrd="0" destOrd="0" presId="urn:microsoft.com/office/officeart/2005/8/layout/bList2"/>
    <dgm:cxn modelId="{D2120623-1BC5-4F44-8602-4AF08084D8EB}" type="presOf" srcId="{5B1052F4-5D49-41D4-A7C0-C55A570B54E1}" destId="{0284B1D6-BA28-4A4C-97C1-899E6428E5C8}" srcOrd="0" destOrd="1" presId="urn:microsoft.com/office/officeart/2005/8/layout/bList2"/>
    <dgm:cxn modelId="{C1BCC831-E3B5-4218-9FB1-C431517C5CD1}" type="presOf" srcId="{C53157A5-E1C7-4E47-A5D0-66D43A3EF700}" destId="{1F7A27E9-146B-4FF7-98B8-C0646E199DAE}" srcOrd="0" destOrd="0" presId="urn:microsoft.com/office/officeart/2005/8/layout/bList2"/>
    <dgm:cxn modelId="{38B1A138-72CF-4779-AF9D-5927B3B00E3C}" srcId="{7967C3AF-38A0-4A77-B3F1-83082ECE6B5F}" destId="{EC24F96C-B672-48C9-BDD9-591BCC38278C}" srcOrd="0" destOrd="0" parTransId="{EBABBD84-F7C5-4471-91C8-BDD606AFD75F}" sibTransId="{243E693F-C52E-489F-968A-CA31A226D65A}"/>
    <dgm:cxn modelId="{C349A562-930B-45CB-905A-0774033A520B}" type="presOf" srcId="{73DE5423-DC8E-4F7C-AB78-0EEEA255AC99}" destId="{FEF87877-E144-43B4-B986-CDF68DDC4E46}" srcOrd="0" destOrd="1" presId="urn:microsoft.com/office/officeart/2005/8/layout/bList2"/>
    <dgm:cxn modelId="{EC8C4F4A-B955-4F25-AC2F-043127DB08E3}" type="presOf" srcId="{92DF961B-6964-493D-8676-300DC53776BE}" destId="{F8B9A9C6-0F49-4016-B13C-0A30E55C1180}" srcOrd="1" destOrd="0" presId="urn:microsoft.com/office/officeart/2005/8/layout/bList2"/>
    <dgm:cxn modelId="{3CF59970-AB74-49A9-B04A-73E733CF1140}" srcId="{8F49BAA1-9058-44B4-B58E-15A01BBDD5D8}" destId="{C53157A5-E1C7-4E47-A5D0-66D43A3EF700}" srcOrd="0" destOrd="0" parTransId="{1CAA16D9-4FED-4573-80B3-ADC6BC7B1AA2}" sibTransId="{51AE344B-210C-4120-AA89-BEE68AE6F341}"/>
    <dgm:cxn modelId="{F9F7B479-691E-4478-A0EE-93A201DC75A2}" srcId="{8F49BAA1-9058-44B4-B58E-15A01BBDD5D8}" destId="{0C666C1B-ADE2-41A4-B85F-3744C1C1FEBF}" srcOrd="1" destOrd="0" parTransId="{C162BA45-2F5A-4199-8CE5-A489D61E57B8}" sibTransId="{51BBCD1D-D038-434C-9E6A-A66581D84257}"/>
    <dgm:cxn modelId="{09200680-B575-4A1B-9FF0-856B1E1E16CD}" srcId="{92DF961B-6964-493D-8676-300DC53776BE}" destId="{958220C1-AFC4-4EC3-90B0-2342CD3EE765}" srcOrd="0" destOrd="0" parTransId="{22A049D0-1942-402D-889B-616DA203A9DD}" sibTransId="{DD4C641F-E660-4108-9621-5327EFF783A4}"/>
    <dgm:cxn modelId="{94051583-A240-4A7A-BB32-E55083088577}" type="presOf" srcId="{D768B2B0-2530-4525-846A-D685BD1D49C7}" destId="{3DCA8538-3F35-4C67-9459-40EF31FC9265}" srcOrd="0" destOrd="0" presId="urn:microsoft.com/office/officeart/2005/8/layout/bList2"/>
    <dgm:cxn modelId="{B5704987-E2F5-46E7-A5D1-DF9715400024}" srcId="{B7350DC1-7B02-48FD-A428-4D85271519BF}" destId="{8F49BAA1-9058-44B4-B58E-15A01BBDD5D8}" srcOrd="0" destOrd="0" parTransId="{72592FEE-512F-4B3A-A56B-968FD9DDC6D5}" sibTransId="{0BD99556-78F5-4569-8943-193F6AACDA44}"/>
    <dgm:cxn modelId="{5B533B9C-7C05-4097-A26F-DC92EAA2CA34}" type="presOf" srcId="{7967C3AF-38A0-4A77-B3F1-83082ECE6B5F}" destId="{935B1B48-1E3B-4A49-ACF9-4D0D6C8F2836}" srcOrd="1" destOrd="0" presId="urn:microsoft.com/office/officeart/2005/8/layout/bList2"/>
    <dgm:cxn modelId="{C468EFA0-C63D-4A4D-BD21-7808D0047717}" type="presOf" srcId="{EC24F96C-B672-48C9-BDD9-591BCC38278C}" destId="{FEF87877-E144-43B4-B986-CDF68DDC4E46}" srcOrd="0" destOrd="0" presId="urn:microsoft.com/office/officeart/2005/8/layout/bList2"/>
    <dgm:cxn modelId="{7A080DA8-81FE-40A3-81F0-D0CB588EF742}" srcId="{B7350DC1-7B02-48FD-A428-4D85271519BF}" destId="{7967C3AF-38A0-4A77-B3F1-83082ECE6B5F}" srcOrd="1" destOrd="0" parTransId="{828D9660-7A64-47BA-B5B3-616531DD2A74}" sibTransId="{D768B2B0-2530-4525-846A-D685BD1D49C7}"/>
    <dgm:cxn modelId="{3B8C17C2-3C79-4F02-8F78-91C656C42F34}" type="presOf" srcId="{B7350DC1-7B02-48FD-A428-4D85271519BF}" destId="{5BC07547-7887-4B68-BB05-E62391DD2C8B}" srcOrd="0" destOrd="0" presId="urn:microsoft.com/office/officeart/2005/8/layout/bList2"/>
    <dgm:cxn modelId="{3ACEEBC7-2DE3-40BC-B435-C5B4075D2D00}" type="presOf" srcId="{8F49BAA1-9058-44B4-B58E-15A01BBDD5D8}" destId="{2E93BC9B-FB96-440F-A096-FBBB480058E5}" srcOrd="1" destOrd="0" presId="urn:microsoft.com/office/officeart/2005/8/layout/bList2"/>
    <dgm:cxn modelId="{3AA76DCC-7C55-44F8-BAE6-EBEEE49B1A51}" srcId="{B7350DC1-7B02-48FD-A428-4D85271519BF}" destId="{92DF961B-6964-493D-8676-300DC53776BE}" srcOrd="2" destOrd="0" parTransId="{C32D02ED-29A0-468F-B627-413979736403}" sibTransId="{18B6A4DA-9E59-449B-B4A7-86822704B5AE}"/>
    <dgm:cxn modelId="{6F6344D0-D188-428A-AAE7-DA1C76BDBD6E}" type="presOf" srcId="{0C666C1B-ADE2-41A4-B85F-3744C1C1FEBF}" destId="{1F7A27E9-146B-4FF7-98B8-C0646E199DAE}" srcOrd="0" destOrd="1" presId="urn:microsoft.com/office/officeart/2005/8/layout/bList2"/>
    <dgm:cxn modelId="{1AA08BD1-9597-4492-9D5E-50DD45B57756}" type="presOf" srcId="{8F49BAA1-9058-44B4-B58E-15A01BBDD5D8}" destId="{F93AD901-7D53-4216-A846-F2EF3F949EBC}" srcOrd="0" destOrd="0" presId="urn:microsoft.com/office/officeart/2005/8/layout/bList2"/>
    <dgm:cxn modelId="{032952D5-6305-47C1-A4BA-22A37997DA5A}" type="presOf" srcId="{7967C3AF-38A0-4A77-B3F1-83082ECE6B5F}" destId="{20B0B4B5-74B2-4BBA-A090-FE7A97A436FB}" srcOrd="0" destOrd="0" presId="urn:microsoft.com/office/officeart/2005/8/layout/bList2"/>
    <dgm:cxn modelId="{92355EE3-82E0-4920-84AB-2EB04CAB62CA}" srcId="{7967C3AF-38A0-4A77-B3F1-83082ECE6B5F}" destId="{73DE5423-DC8E-4F7C-AB78-0EEEA255AC99}" srcOrd="1" destOrd="0" parTransId="{2CA79B14-7CCC-49A0-B5C2-743DD908A35F}" sibTransId="{DE60EFB8-E9CD-4B0B-825C-BE04F8E2D285}"/>
    <dgm:cxn modelId="{02904EF1-99CE-4164-8BFC-102BF314E4F2}" type="presOf" srcId="{0BD99556-78F5-4569-8943-193F6AACDA44}" destId="{54C6ECE9-0D23-4681-8394-DA2813479AF4}" srcOrd="0" destOrd="0" presId="urn:microsoft.com/office/officeart/2005/8/layout/bList2"/>
    <dgm:cxn modelId="{5826A383-B78C-486C-B796-4B527A3CF426}" type="presParOf" srcId="{5BC07547-7887-4B68-BB05-E62391DD2C8B}" destId="{D58EDFFF-0691-49D0-9A90-47E209A9E609}" srcOrd="0" destOrd="0" presId="urn:microsoft.com/office/officeart/2005/8/layout/bList2"/>
    <dgm:cxn modelId="{74014BEB-10F8-4297-BC33-3D385E1AD478}" type="presParOf" srcId="{D58EDFFF-0691-49D0-9A90-47E209A9E609}" destId="{1F7A27E9-146B-4FF7-98B8-C0646E199DAE}" srcOrd="0" destOrd="0" presId="urn:microsoft.com/office/officeart/2005/8/layout/bList2"/>
    <dgm:cxn modelId="{92844F30-ACA3-4D8A-A4A3-A78B09E9A54D}" type="presParOf" srcId="{D58EDFFF-0691-49D0-9A90-47E209A9E609}" destId="{F93AD901-7D53-4216-A846-F2EF3F949EBC}" srcOrd="1" destOrd="0" presId="urn:microsoft.com/office/officeart/2005/8/layout/bList2"/>
    <dgm:cxn modelId="{F94A71D9-17EE-4EBB-B5C6-FD188A227A1A}" type="presParOf" srcId="{D58EDFFF-0691-49D0-9A90-47E209A9E609}" destId="{2E93BC9B-FB96-440F-A096-FBBB480058E5}" srcOrd="2" destOrd="0" presId="urn:microsoft.com/office/officeart/2005/8/layout/bList2"/>
    <dgm:cxn modelId="{3F6BB6CD-A7A1-458F-ABA4-AE0A1D4E5878}" type="presParOf" srcId="{D58EDFFF-0691-49D0-9A90-47E209A9E609}" destId="{2F80F799-6E88-4ACD-8215-65C30C5666B7}" srcOrd="3" destOrd="0" presId="urn:microsoft.com/office/officeart/2005/8/layout/bList2"/>
    <dgm:cxn modelId="{CFA38A66-52FC-4577-A78B-6755F9FA4233}" type="presParOf" srcId="{5BC07547-7887-4B68-BB05-E62391DD2C8B}" destId="{54C6ECE9-0D23-4681-8394-DA2813479AF4}" srcOrd="1" destOrd="0" presId="urn:microsoft.com/office/officeart/2005/8/layout/bList2"/>
    <dgm:cxn modelId="{B01E821C-0BAB-4E2C-AAD4-DCA466D3EE92}" type="presParOf" srcId="{5BC07547-7887-4B68-BB05-E62391DD2C8B}" destId="{57C3DF11-D953-4ACF-A238-AC66907C7472}" srcOrd="2" destOrd="0" presId="urn:microsoft.com/office/officeart/2005/8/layout/bList2"/>
    <dgm:cxn modelId="{0C9CF3C3-9FA8-4966-B662-DEECB29925D8}" type="presParOf" srcId="{57C3DF11-D953-4ACF-A238-AC66907C7472}" destId="{FEF87877-E144-43B4-B986-CDF68DDC4E46}" srcOrd="0" destOrd="0" presId="urn:microsoft.com/office/officeart/2005/8/layout/bList2"/>
    <dgm:cxn modelId="{B5D919DE-7B74-4DD6-B281-F0C39397CD91}" type="presParOf" srcId="{57C3DF11-D953-4ACF-A238-AC66907C7472}" destId="{20B0B4B5-74B2-4BBA-A090-FE7A97A436FB}" srcOrd="1" destOrd="0" presId="urn:microsoft.com/office/officeart/2005/8/layout/bList2"/>
    <dgm:cxn modelId="{8A0AB9D9-4F32-4C20-B98A-81098B1DDA4E}" type="presParOf" srcId="{57C3DF11-D953-4ACF-A238-AC66907C7472}" destId="{935B1B48-1E3B-4A49-ACF9-4D0D6C8F2836}" srcOrd="2" destOrd="0" presId="urn:microsoft.com/office/officeart/2005/8/layout/bList2"/>
    <dgm:cxn modelId="{0FFF7024-77C5-4329-B0A7-7767B3A51D9D}" type="presParOf" srcId="{57C3DF11-D953-4ACF-A238-AC66907C7472}" destId="{D1F42955-F929-40F0-B436-A5720DCECE6F}" srcOrd="3" destOrd="0" presId="urn:microsoft.com/office/officeart/2005/8/layout/bList2"/>
    <dgm:cxn modelId="{935CAECE-7DB3-4D1C-9B18-4C1648CC404A}" type="presParOf" srcId="{5BC07547-7887-4B68-BB05-E62391DD2C8B}" destId="{3DCA8538-3F35-4C67-9459-40EF31FC9265}" srcOrd="3" destOrd="0" presId="urn:microsoft.com/office/officeart/2005/8/layout/bList2"/>
    <dgm:cxn modelId="{78C6F3E2-E535-4797-82C2-EE04C278A2BE}" type="presParOf" srcId="{5BC07547-7887-4B68-BB05-E62391DD2C8B}" destId="{753B04CF-597E-4060-9D2B-252F14970642}" srcOrd="4" destOrd="0" presId="urn:microsoft.com/office/officeart/2005/8/layout/bList2"/>
    <dgm:cxn modelId="{0EE33D0F-7FC7-4DFE-8C8E-78CE9BAA9807}" type="presParOf" srcId="{753B04CF-597E-4060-9D2B-252F14970642}" destId="{0284B1D6-BA28-4A4C-97C1-899E6428E5C8}" srcOrd="0" destOrd="0" presId="urn:microsoft.com/office/officeart/2005/8/layout/bList2"/>
    <dgm:cxn modelId="{D10229AD-CC38-49BD-BD32-A338364FF8C9}" type="presParOf" srcId="{753B04CF-597E-4060-9D2B-252F14970642}" destId="{A7EEE095-9F21-4489-A51F-61F2CDEC36E0}" srcOrd="1" destOrd="0" presId="urn:microsoft.com/office/officeart/2005/8/layout/bList2"/>
    <dgm:cxn modelId="{43E0ACBD-3E2E-4461-8281-D1D188FC7DD3}" type="presParOf" srcId="{753B04CF-597E-4060-9D2B-252F14970642}" destId="{F8B9A9C6-0F49-4016-B13C-0A30E55C1180}" srcOrd="2" destOrd="0" presId="urn:microsoft.com/office/officeart/2005/8/layout/bList2"/>
    <dgm:cxn modelId="{55639BB3-120A-4180-A0B0-B07A961BABA1}" type="presParOf" srcId="{753B04CF-597E-4060-9D2B-252F14970642}" destId="{F5060AAE-984E-47C9-880F-C90E204353C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74AF95-46EA-4078-B99E-429E9AB0C192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21E7A9BB-67F6-4951-8F08-20FA0AC0B6FF}">
      <dgm:prSet phldrT="[Metin]"/>
      <dgm:spPr/>
      <dgm:t>
        <a:bodyPr/>
        <a:lstStyle/>
        <a:p>
          <a:r>
            <a:rPr lang="tr-TR" dirty="0"/>
            <a:t>MADDE</a:t>
          </a:r>
        </a:p>
      </dgm:t>
    </dgm:pt>
    <dgm:pt modelId="{E3F4C51C-7BED-443D-8DE2-58D60CDF07A9}" type="parTrans" cxnId="{00A1F208-0C62-4BC1-9CAB-6FAA0938C76A}">
      <dgm:prSet/>
      <dgm:spPr/>
      <dgm:t>
        <a:bodyPr/>
        <a:lstStyle/>
        <a:p>
          <a:endParaRPr lang="tr-TR"/>
        </a:p>
      </dgm:t>
    </dgm:pt>
    <dgm:pt modelId="{8736D32D-C6D3-4E8C-9FCF-BA93CD20CC57}" type="sibTrans" cxnId="{00A1F208-0C62-4BC1-9CAB-6FAA0938C76A}">
      <dgm:prSet/>
      <dgm:spPr/>
      <dgm:t>
        <a:bodyPr/>
        <a:lstStyle/>
        <a:p>
          <a:endParaRPr lang="tr-TR"/>
        </a:p>
      </dgm:t>
    </dgm:pt>
    <dgm:pt modelId="{8CF2499D-7736-4722-9132-8620E5C4217E}">
      <dgm:prSet phldrT="[Metin]"/>
      <dgm:spPr/>
      <dgm:t>
        <a:bodyPr/>
        <a:lstStyle/>
        <a:p>
          <a:r>
            <a:rPr lang="tr-TR" dirty="0"/>
            <a:t>KATI</a:t>
          </a:r>
        </a:p>
      </dgm:t>
    </dgm:pt>
    <dgm:pt modelId="{1B6115DE-849C-46B5-85F0-12CF1E679CB7}" type="parTrans" cxnId="{909E75D2-9115-492F-AA94-E3C3F8425BDE}">
      <dgm:prSet/>
      <dgm:spPr/>
      <dgm:t>
        <a:bodyPr/>
        <a:lstStyle/>
        <a:p>
          <a:endParaRPr lang="tr-TR"/>
        </a:p>
      </dgm:t>
    </dgm:pt>
    <dgm:pt modelId="{1B32702D-0E63-4D01-A939-9916578CA3D7}" type="sibTrans" cxnId="{909E75D2-9115-492F-AA94-E3C3F8425BDE}">
      <dgm:prSet/>
      <dgm:spPr/>
      <dgm:t>
        <a:bodyPr/>
        <a:lstStyle/>
        <a:p>
          <a:endParaRPr lang="tr-TR"/>
        </a:p>
      </dgm:t>
    </dgm:pt>
    <dgm:pt modelId="{A25136D5-B516-4E7E-A73D-21041097400C}">
      <dgm:prSet phldrT="[Metin]"/>
      <dgm:spPr>
        <a:solidFill>
          <a:srgbClr val="002060"/>
        </a:solidFill>
      </dgm:spPr>
      <dgm:t>
        <a:bodyPr/>
        <a:lstStyle/>
        <a:p>
          <a:r>
            <a:rPr lang="tr-TR" dirty="0"/>
            <a:t>SIVI</a:t>
          </a:r>
        </a:p>
      </dgm:t>
    </dgm:pt>
    <dgm:pt modelId="{98464390-2FA6-4EE9-9C31-A5646AC99CB5}" type="parTrans" cxnId="{B91FF055-DF58-467E-92AB-7A3226EDB64C}">
      <dgm:prSet/>
      <dgm:spPr/>
      <dgm:t>
        <a:bodyPr/>
        <a:lstStyle/>
        <a:p>
          <a:endParaRPr lang="tr-TR"/>
        </a:p>
      </dgm:t>
    </dgm:pt>
    <dgm:pt modelId="{708D8199-1778-4EAC-88E8-FBE62760A44E}" type="sibTrans" cxnId="{B91FF055-DF58-467E-92AB-7A3226EDB64C}">
      <dgm:prSet/>
      <dgm:spPr/>
      <dgm:t>
        <a:bodyPr/>
        <a:lstStyle/>
        <a:p>
          <a:endParaRPr lang="tr-TR"/>
        </a:p>
      </dgm:t>
    </dgm:pt>
    <dgm:pt modelId="{6207CC14-0519-43E6-9A44-DB6E2F2320E5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/>
            <a:t>GAZ</a:t>
          </a:r>
        </a:p>
      </dgm:t>
    </dgm:pt>
    <dgm:pt modelId="{8115BF68-179E-4248-8C83-BC3532DCBE4A}" type="parTrans" cxnId="{22AD5BEB-89C5-4FC3-BFEA-F6FF940DCBB7}">
      <dgm:prSet/>
      <dgm:spPr/>
      <dgm:t>
        <a:bodyPr/>
        <a:lstStyle/>
        <a:p>
          <a:endParaRPr lang="tr-TR"/>
        </a:p>
      </dgm:t>
    </dgm:pt>
    <dgm:pt modelId="{B479936C-FEDD-4264-9041-0E797374EEDE}" type="sibTrans" cxnId="{22AD5BEB-89C5-4FC3-BFEA-F6FF940DCBB7}">
      <dgm:prSet/>
      <dgm:spPr/>
      <dgm:t>
        <a:bodyPr/>
        <a:lstStyle/>
        <a:p>
          <a:endParaRPr lang="tr-TR"/>
        </a:p>
      </dgm:t>
    </dgm:pt>
    <dgm:pt modelId="{17328414-7901-467B-A8A1-895A6AA737FF}" type="pres">
      <dgm:prSet presAssocID="{1574AF95-46EA-4078-B99E-429E9AB0C1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F78EDA8-6801-475E-AC55-A6EFAB444173}" type="pres">
      <dgm:prSet presAssocID="{21E7A9BB-67F6-4951-8F08-20FA0AC0B6FF}" presName="hierRoot1" presStyleCnt="0">
        <dgm:presLayoutVars>
          <dgm:hierBranch val="init"/>
        </dgm:presLayoutVars>
      </dgm:prSet>
      <dgm:spPr/>
    </dgm:pt>
    <dgm:pt modelId="{2AB325AD-466B-47BA-A631-2CB6AF5522E3}" type="pres">
      <dgm:prSet presAssocID="{21E7A9BB-67F6-4951-8F08-20FA0AC0B6FF}" presName="rootComposite1" presStyleCnt="0"/>
      <dgm:spPr/>
    </dgm:pt>
    <dgm:pt modelId="{DA5AB5CB-0AFE-471C-BC90-6902BE99C08F}" type="pres">
      <dgm:prSet presAssocID="{21E7A9BB-67F6-4951-8F08-20FA0AC0B6FF}" presName="rootText1" presStyleLbl="node0" presStyleIdx="0" presStyleCnt="1" custScaleX="345619">
        <dgm:presLayoutVars>
          <dgm:chPref val="3"/>
        </dgm:presLayoutVars>
      </dgm:prSet>
      <dgm:spPr/>
    </dgm:pt>
    <dgm:pt modelId="{5A22A028-037E-4F3D-B33E-A328B7A90A62}" type="pres">
      <dgm:prSet presAssocID="{21E7A9BB-67F6-4951-8F08-20FA0AC0B6FF}" presName="rootConnector1" presStyleLbl="node1" presStyleIdx="0" presStyleCnt="0"/>
      <dgm:spPr/>
    </dgm:pt>
    <dgm:pt modelId="{5F609B6E-DD6F-4F3F-89D5-5DD9BD7FA391}" type="pres">
      <dgm:prSet presAssocID="{21E7A9BB-67F6-4951-8F08-20FA0AC0B6FF}" presName="hierChild2" presStyleCnt="0"/>
      <dgm:spPr/>
    </dgm:pt>
    <dgm:pt modelId="{DC560CAA-3956-43BA-88B2-DE9904961CDC}" type="pres">
      <dgm:prSet presAssocID="{1B6115DE-849C-46B5-85F0-12CF1E679CB7}" presName="Name37" presStyleLbl="parChTrans1D2" presStyleIdx="0" presStyleCnt="3"/>
      <dgm:spPr/>
    </dgm:pt>
    <dgm:pt modelId="{6C590C31-B4A2-42B0-8011-C73F71DB4C8B}" type="pres">
      <dgm:prSet presAssocID="{8CF2499D-7736-4722-9132-8620E5C4217E}" presName="hierRoot2" presStyleCnt="0">
        <dgm:presLayoutVars>
          <dgm:hierBranch val="init"/>
        </dgm:presLayoutVars>
      </dgm:prSet>
      <dgm:spPr/>
    </dgm:pt>
    <dgm:pt modelId="{1297E88C-B602-4489-A8DA-B45694026E97}" type="pres">
      <dgm:prSet presAssocID="{8CF2499D-7736-4722-9132-8620E5C4217E}" presName="rootComposite" presStyleCnt="0"/>
      <dgm:spPr/>
    </dgm:pt>
    <dgm:pt modelId="{B4C9B4F9-EECA-45D4-9F52-5F8CC733430B}" type="pres">
      <dgm:prSet presAssocID="{8CF2499D-7736-4722-9132-8620E5C4217E}" presName="rootText" presStyleLbl="node2" presStyleIdx="0" presStyleCnt="3" custScaleX="150427">
        <dgm:presLayoutVars>
          <dgm:chPref val="3"/>
        </dgm:presLayoutVars>
      </dgm:prSet>
      <dgm:spPr/>
    </dgm:pt>
    <dgm:pt modelId="{7C6B944F-6605-420C-AE78-8883946F7086}" type="pres">
      <dgm:prSet presAssocID="{8CF2499D-7736-4722-9132-8620E5C4217E}" presName="rootConnector" presStyleLbl="node2" presStyleIdx="0" presStyleCnt="3"/>
      <dgm:spPr/>
    </dgm:pt>
    <dgm:pt modelId="{1E9C4C29-C50A-4310-948B-84BE62916F91}" type="pres">
      <dgm:prSet presAssocID="{8CF2499D-7736-4722-9132-8620E5C4217E}" presName="hierChild4" presStyleCnt="0"/>
      <dgm:spPr/>
    </dgm:pt>
    <dgm:pt modelId="{0D42611D-47EA-4F0D-BCA3-9D2C51C268AB}" type="pres">
      <dgm:prSet presAssocID="{8CF2499D-7736-4722-9132-8620E5C4217E}" presName="hierChild5" presStyleCnt="0"/>
      <dgm:spPr/>
    </dgm:pt>
    <dgm:pt modelId="{6449DCBA-F06E-4F5B-A2C7-74E1988E4662}" type="pres">
      <dgm:prSet presAssocID="{98464390-2FA6-4EE9-9C31-A5646AC99CB5}" presName="Name37" presStyleLbl="parChTrans1D2" presStyleIdx="1" presStyleCnt="3"/>
      <dgm:spPr/>
    </dgm:pt>
    <dgm:pt modelId="{8CB85802-5838-480F-96D0-B0EDBBEE6B45}" type="pres">
      <dgm:prSet presAssocID="{A25136D5-B516-4E7E-A73D-21041097400C}" presName="hierRoot2" presStyleCnt="0">
        <dgm:presLayoutVars>
          <dgm:hierBranch val="init"/>
        </dgm:presLayoutVars>
      </dgm:prSet>
      <dgm:spPr/>
    </dgm:pt>
    <dgm:pt modelId="{8E4534FE-0FE2-4054-AECE-00497125FFC2}" type="pres">
      <dgm:prSet presAssocID="{A25136D5-B516-4E7E-A73D-21041097400C}" presName="rootComposite" presStyleCnt="0"/>
      <dgm:spPr/>
    </dgm:pt>
    <dgm:pt modelId="{58E2155B-A283-4E89-9F47-1A4E7D6127D7}" type="pres">
      <dgm:prSet presAssocID="{A25136D5-B516-4E7E-A73D-21041097400C}" presName="rootText" presStyleLbl="node2" presStyleIdx="1" presStyleCnt="3" custScaleX="150427">
        <dgm:presLayoutVars>
          <dgm:chPref val="3"/>
        </dgm:presLayoutVars>
      </dgm:prSet>
      <dgm:spPr/>
    </dgm:pt>
    <dgm:pt modelId="{962099BD-4E08-4F52-9CAC-B898CD50EE30}" type="pres">
      <dgm:prSet presAssocID="{A25136D5-B516-4E7E-A73D-21041097400C}" presName="rootConnector" presStyleLbl="node2" presStyleIdx="1" presStyleCnt="3"/>
      <dgm:spPr/>
    </dgm:pt>
    <dgm:pt modelId="{B6AB5EEF-9E8F-4A97-90A7-DFD76B7BCC25}" type="pres">
      <dgm:prSet presAssocID="{A25136D5-B516-4E7E-A73D-21041097400C}" presName="hierChild4" presStyleCnt="0"/>
      <dgm:spPr/>
    </dgm:pt>
    <dgm:pt modelId="{81F171EF-6101-4AC8-B41C-8102F2D46D95}" type="pres">
      <dgm:prSet presAssocID="{A25136D5-B516-4E7E-A73D-21041097400C}" presName="hierChild5" presStyleCnt="0"/>
      <dgm:spPr/>
    </dgm:pt>
    <dgm:pt modelId="{A0869478-7AE3-490C-87F8-9D00F0184D52}" type="pres">
      <dgm:prSet presAssocID="{8115BF68-179E-4248-8C83-BC3532DCBE4A}" presName="Name37" presStyleLbl="parChTrans1D2" presStyleIdx="2" presStyleCnt="3"/>
      <dgm:spPr/>
    </dgm:pt>
    <dgm:pt modelId="{0720AE39-C6B1-4CAB-88B1-2324F7AD017C}" type="pres">
      <dgm:prSet presAssocID="{6207CC14-0519-43E6-9A44-DB6E2F2320E5}" presName="hierRoot2" presStyleCnt="0">
        <dgm:presLayoutVars>
          <dgm:hierBranch val="init"/>
        </dgm:presLayoutVars>
      </dgm:prSet>
      <dgm:spPr/>
    </dgm:pt>
    <dgm:pt modelId="{3F2677BB-8455-477B-B8D6-56B4331AE45E}" type="pres">
      <dgm:prSet presAssocID="{6207CC14-0519-43E6-9A44-DB6E2F2320E5}" presName="rootComposite" presStyleCnt="0"/>
      <dgm:spPr/>
    </dgm:pt>
    <dgm:pt modelId="{A748C8A4-5C16-4896-93C9-15A371457695}" type="pres">
      <dgm:prSet presAssocID="{6207CC14-0519-43E6-9A44-DB6E2F2320E5}" presName="rootText" presStyleLbl="node2" presStyleIdx="2" presStyleCnt="3" custScaleX="150427">
        <dgm:presLayoutVars>
          <dgm:chPref val="3"/>
        </dgm:presLayoutVars>
      </dgm:prSet>
      <dgm:spPr/>
    </dgm:pt>
    <dgm:pt modelId="{AB23B949-03F7-41BE-BD1E-F49B2F4486CD}" type="pres">
      <dgm:prSet presAssocID="{6207CC14-0519-43E6-9A44-DB6E2F2320E5}" presName="rootConnector" presStyleLbl="node2" presStyleIdx="2" presStyleCnt="3"/>
      <dgm:spPr/>
    </dgm:pt>
    <dgm:pt modelId="{FC29275F-253A-4FB4-A145-69A70854D1B5}" type="pres">
      <dgm:prSet presAssocID="{6207CC14-0519-43E6-9A44-DB6E2F2320E5}" presName="hierChild4" presStyleCnt="0"/>
      <dgm:spPr/>
    </dgm:pt>
    <dgm:pt modelId="{53222B3A-0405-4202-AEA5-0F34FB9AB06E}" type="pres">
      <dgm:prSet presAssocID="{6207CC14-0519-43E6-9A44-DB6E2F2320E5}" presName="hierChild5" presStyleCnt="0"/>
      <dgm:spPr/>
    </dgm:pt>
    <dgm:pt modelId="{E4D2DFB3-3E7C-44B9-AF9E-D879A67E2FB5}" type="pres">
      <dgm:prSet presAssocID="{21E7A9BB-67F6-4951-8F08-20FA0AC0B6FF}" presName="hierChild3" presStyleCnt="0"/>
      <dgm:spPr/>
    </dgm:pt>
  </dgm:ptLst>
  <dgm:cxnLst>
    <dgm:cxn modelId="{00A1F208-0C62-4BC1-9CAB-6FAA0938C76A}" srcId="{1574AF95-46EA-4078-B99E-429E9AB0C192}" destId="{21E7A9BB-67F6-4951-8F08-20FA0AC0B6FF}" srcOrd="0" destOrd="0" parTransId="{E3F4C51C-7BED-443D-8DE2-58D60CDF07A9}" sibTransId="{8736D32D-C6D3-4E8C-9FCF-BA93CD20CC57}"/>
    <dgm:cxn modelId="{F7782009-B912-483D-975B-392F53C68869}" type="presOf" srcId="{6207CC14-0519-43E6-9A44-DB6E2F2320E5}" destId="{A748C8A4-5C16-4896-93C9-15A371457695}" srcOrd="0" destOrd="0" presId="urn:microsoft.com/office/officeart/2005/8/layout/orgChart1"/>
    <dgm:cxn modelId="{83B0FB0E-A65D-4FAF-ADF4-7D9A065A2B5E}" type="presOf" srcId="{1574AF95-46EA-4078-B99E-429E9AB0C192}" destId="{17328414-7901-467B-A8A1-895A6AA737FF}" srcOrd="0" destOrd="0" presId="urn:microsoft.com/office/officeart/2005/8/layout/orgChart1"/>
    <dgm:cxn modelId="{A4250D37-0CE6-44BF-83D6-DF4316C9B73C}" type="presOf" srcId="{21E7A9BB-67F6-4951-8F08-20FA0AC0B6FF}" destId="{5A22A028-037E-4F3D-B33E-A328B7A90A62}" srcOrd="1" destOrd="0" presId="urn:microsoft.com/office/officeart/2005/8/layout/orgChart1"/>
    <dgm:cxn modelId="{47B76B3A-D0B7-4E7E-B183-FCEA3C2D0953}" type="presOf" srcId="{8115BF68-179E-4248-8C83-BC3532DCBE4A}" destId="{A0869478-7AE3-490C-87F8-9D00F0184D52}" srcOrd="0" destOrd="0" presId="urn:microsoft.com/office/officeart/2005/8/layout/orgChart1"/>
    <dgm:cxn modelId="{A571A25B-2D9A-4959-89D0-1DD46ED9096D}" type="presOf" srcId="{21E7A9BB-67F6-4951-8F08-20FA0AC0B6FF}" destId="{DA5AB5CB-0AFE-471C-BC90-6902BE99C08F}" srcOrd="0" destOrd="0" presId="urn:microsoft.com/office/officeart/2005/8/layout/orgChart1"/>
    <dgm:cxn modelId="{70515443-530D-4A0C-8245-394683B6F162}" type="presOf" srcId="{6207CC14-0519-43E6-9A44-DB6E2F2320E5}" destId="{AB23B949-03F7-41BE-BD1E-F49B2F4486CD}" srcOrd="1" destOrd="0" presId="urn:microsoft.com/office/officeart/2005/8/layout/orgChart1"/>
    <dgm:cxn modelId="{31A17A6A-15DF-4019-A0B4-196590F76DC6}" type="presOf" srcId="{A25136D5-B516-4E7E-A73D-21041097400C}" destId="{962099BD-4E08-4F52-9CAC-B898CD50EE30}" srcOrd="1" destOrd="0" presId="urn:microsoft.com/office/officeart/2005/8/layout/orgChart1"/>
    <dgm:cxn modelId="{37832A6E-187F-4A58-859A-6C8641B7BFA1}" type="presOf" srcId="{1B6115DE-849C-46B5-85F0-12CF1E679CB7}" destId="{DC560CAA-3956-43BA-88B2-DE9904961CDC}" srcOrd="0" destOrd="0" presId="urn:microsoft.com/office/officeart/2005/8/layout/orgChart1"/>
    <dgm:cxn modelId="{B91FF055-DF58-467E-92AB-7A3226EDB64C}" srcId="{21E7A9BB-67F6-4951-8F08-20FA0AC0B6FF}" destId="{A25136D5-B516-4E7E-A73D-21041097400C}" srcOrd="1" destOrd="0" parTransId="{98464390-2FA6-4EE9-9C31-A5646AC99CB5}" sibTransId="{708D8199-1778-4EAC-88E8-FBE62760A44E}"/>
    <dgm:cxn modelId="{E3E383A8-057A-4CBE-A693-5531C78A4D69}" type="presOf" srcId="{98464390-2FA6-4EE9-9C31-A5646AC99CB5}" destId="{6449DCBA-F06E-4F5B-A2C7-74E1988E4662}" srcOrd="0" destOrd="0" presId="urn:microsoft.com/office/officeart/2005/8/layout/orgChart1"/>
    <dgm:cxn modelId="{778CA8BF-3D25-4CFC-878E-43CB6CB4D51B}" type="presOf" srcId="{8CF2499D-7736-4722-9132-8620E5C4217E}" destId="{B4C9B4F9-EECA-45D4-9F52-5F8CC733430B}" srcOrd="0" destOrd="0" presId="urn:microsoft.com/office/officeart/2005/8/layout/orgChart1"/>
    <dgm:cxn modelId="{909E75D2-9115-492F-AA94-E3C3F8425BDE}" srcId="{21E7A9BB-67F6-4951-8F08-20FA0AC0B6FF}" destId="{8CF2499D-7736-4722-9132-8620E5C4217E}" srcOrd="0" destOrd="0" parTransId="{1B6115DE-849C-46B5-85F0-12CF1E679CB7}" sibTransId="{1B32702D-0E63-4D01-A939-9916578CA3D7}"/>
    <dgm:cxn modelId="{8FE102E1-E8DC-448A-B655-F92B2AF02889}" type="presOf" srcId="{8CF2499D-7736-4722-9132-8620E5C4217E}" destId="{7C6B944F-6605-420C-AE78-8883946F7086}" srcOrd="1" destOrd="0" presId="urn:microsoft.com/office/officeart/2005/8/layout/orgChart1"/>
    <dgm:cxn modelId="{22AD5BEB-89C5-4FC3-BFEA-F6FF940DCBB7}" srcId="{21E7A9BB-67F6-4951-8F08-20FA0AC0B6FF}" destId="{6207CC14-0519-43E6-9A44-DB6E2F2320E5}" srcOrd="2" destOrd="0" parTransId="{8115BF68-179E-4248-8C83-BC3532DCBE4A}" sibTransId="{B479936C-FEDD-4264-9041-0E797374EEDE}"/>
    <dgm:cxn modelId="{669C7EF7-1205-4912-884E-F0C064CF9CF8}" type="presOf" srcId="{A25136D5-B516-4E7E-A73D-21041097400C}" destId="{58E2155B-A283-4E89-9F47-1A4E7D6127D7}" srcOrd="0" destOrd="0" presId="urn:microsoft.com/office/officeart/2005/8/layout/orgChart1"/>
    <dgm:cxn modelId="{CF7587F3-679F-4218-883A-7C47B15D1574}" type="presParOf" srcId="{17328414-7901-467B-A8A1-895A6AA737FF}" destId="{2F78EDA8-6801-475E-AC55-A6EFAB444173}" srcOrd="0" destOrd="0" presId="urn:microsoft.com/office/officeart/2005/8/layout/orgChart1"/>
    <dgm:cxn modelId="{951BCAED-FA82-4C03-86C7-515BB8FEA17B}" type="presParOf" srcId="{2F78EDA8-6801-475E-AC55-A6EFAB444173}" destId="{2AB325AD-466B-47BA-A631-2CB6AF5522E3}" srcOrd="0" destOrd="0" presId="urn:microsoft.com/office/officeart/2005/8/layout/orgChart1"/>
    <dgm:cxn modelId="{7B53F855-CA69-4E8A-A130-77672C422264}" type="presParOf" srcId="{2AB325AD-466B-47BA-A631-2CB6AF5522E3}" destId="{DA5AB5CB-0AFE-471C-BC90-6902BE99C08F}" srcOrd="0" destOrd="0" presId="urn:microsoft.com/office/officeart/2005/8/layout/orgChart1"/>
    <dgm:cxn modelId="{177B0CDF-5EE5-4B1B-8CA5-BE2F3E30167A}" type="presParOf" srcId="{2AB325AD-466B-47BA-A631-2CB6AF5522E3}" destId="{5A22A028-037E-4F3D-B33E-A328B7A90A62}" srcOrd="1" destOrd="0" presId="urn:microsoft.com/office/officeart/2005/8/layout/orgChart1"/>
    <dgm:cxn modelId="{B71DBFE7-CE29-4953-98E3-F9460905361B}" type="presParOf" srcId="{2F78EDA8-6801-475E-AC55-A6EFAB444173}" destId="{5F609B6E-DD6F-4F3F-89D5-5DD9BD7FA391}" srcOrd="1" destOrd="0" presId="urn:microsoft.com/office/officeart/2005/8/layout/orgChart1"/>
    <dgm:cxn modelId="{49C85E71-B8A3-4D6F-9432-0EB24D8E565F}" type="presParOf" srcId="{5F609B6E-DD6F-4F3F-89D5-5DD9BD7FA391}" destId="{DC560CAA-3956-43BA-88B2-DE9904961CDC}" srcOrd="0" destOrd="0" presId="urn:microsoft.com/office/officeart/2005/8/layout/orgChart1"/>
    <dgm:cxn modelId="{9682ACC9-5213-430A-99EB-4772FF18036B}" type="presParOf" srcId="{5F609B6E-DD6F-4F3F-89D5-5DD9BD7FA391}" destId="{6C590C31-B4A2-42B0-8011-C73F71DB4C8B}" srcOrd="1" destOrd="0" presId="urn:microsoft.com/office/officeart/2005/8/layout/orgChart1"/>
    <dgm:cxn modelId="{600F2381-E2EF-4577-B636-7846F61A9D37}" type="presParOf" srcId="{6C590C31-B4A2-42B0-8011-C73F71DB4C8B}" destId="{1297E88C-B602-4489-A8DA-B45694026E97}" srcOrd="0" destOrd="0" presId="urn:microsoft.com/office/officeart/2005/8/layout/orgChart1"/>
    <dgm:cxn modelId="{744FAFE3-5580-43A0-94CA-E3E7C62073C3}" type="presParOf" srcId="{1297E88C-B602-4489-A8DA-B45694026E97}" destId="{B4C9B4F9-EECA-45D4-9F52-5F8CC733430B}" srcOrd="0" destOrd="0" presId="urn:microsoft.com/office/officeart/2005/8/layout/orgChart1"/>
    <dgm:cxn modelId="{11D82744-C639-4E8C-A267-D97A8C9FA487}" type="presParOf" srcId="{1297E88C-B602-4489-A8DA-B45694026E97}" destId="{7C6B944F-6605-420C-AE78-8883946F7086}" srcOrd="1" destOrd="0" presId="urn:microsoft.com/office/officeart/2005/8/layout/orgChart1"/>
    <dgm:cxn modelId="{4B06D3CA-8166-4493-81A5-400EF5A29F89}" type="presParOf" srcId="{6C590C31-B4A2-42B0-8011-C73F71DB4C8B}" destId="{1E9C4C29-C50A-4310-948B-84BE62916F91}" srcOrd="1" destOrd="0" presId="urn:microsoft.com/office/officeart/2005/8/layout/orgChart1"/>
    <dgm:cxn modelId="{9B8D2A8D-27D1-4E5F-86C5-E717008AB74D}" type="presParOf" srcId="{6C590C31-B4A2-42B0-8011-C73F71DB4C8B}" destId="{0D42611D-47EA-4F0D-BCA3-9D2C51C268AB}" srcOrd="2" destOrd="0" presId="urn:microsoft.com/office/officeart/2005/8/layout/orgChart1"/>
    <dgm:cxn modelId="{C2381F45-63B7-4045-B69E-D7E4B0F81DFA}" type="presParOf" srcId="{5F609B6E-DD6F-4F3F-89D5-5DD9BD7FA391}" destId="{6449DCBA-F06E-4F5B-A2C7-74E1988E4662}" srcOrd="2" destOrd="0" presId="urn:microsoft.com/office/officeart/2005/8/layout/orgChart1"/>
    <dgm:cxn modelId="{8319C4C9-8D82-4EA0-9DA4-78650DB98FA5}" type="presParOf" srcId="{5F609B6E-DD6F-4F3F-89D5-5DD9BD7FA391}" destId="{8CB85802-5838-480F-96D0-B0EDBBEE6B45}" srcOrd="3" destOrd="0" presId="urn:microsoft.com/office/officeart/2005/8/layout/orgChart1"/>
    <dgm:cxn modelId="{AF606575-4642-46C7-8C96-362BEF60F8C9}" type="presParOf" srcId="{8CB85802-5838-480F-96D0-B0EDBBEE6B45}" destId="{8E4534FE-0FE2-4054-AECE-00497125FFC2}" srcOrd="0" destOrd="0" presId="urn:microsoft.com/office/officeart/2005/8/layout/orgChart1"/>
    <dgm:cxn modelId="{4F1E7EE2-A9E8-4832-83CC-2A900BF69079}" type="presParOf" srcId="{8E4534FE-0FE2-4054-AECE-00497125FFC2}" destId="{58E2155B-A283-4E89-9F47-1A4E7D6127D7}" srcOrd="0" destOrd="0" presId="urn:microsoft.com/office/officeart/2005/8/layout/orgChart1"/>
    <dgm:cxn modelId="{6F439864-A7B5-4CCB-8C45-2BDC39FDAF0E}" type="presParOf" srcId="{8E4534FE-0FE2-4054-AECE-00497125FFC2}" destId="{962099BD-4E08-4F52-9CAC-B898CD50EE30}" srcOrd="1" destOrd="0" presId="urn:microsoft.com/office/officeart/2005/8/layout/orgChart1"/>
    <dgm:cxn modelId="{B5198111-7BC7-4CE3-887A-C06A279D1167}" type="presParOf" srcId="{8CB85802-5838-480F-96D0-B0EDBBEE6B45}" destId="{B6AB5EEF-9E8F-4A97-90A7-DFD76B7BCC25}" srcOrd="1" destOrd="0" presId="urn:microsoft.com/office/officeart/2005/8/layout/orgChart1"/>
    <dgm:cxn modelId="{E491B541-05E9-40E9-8915-341651211BB8}" type="presParOf" srcId="{8CB85802-5838-480F-96D0-B0EDBBEE6B45}" destId="{81F171EF-6101-4AC8-B41C-8102F2D46D95}" srcOrd="2" destOrd="0" presId="urn:microsoft.com/office/officeart/2005/8/layout/orgChart1"/>
    <dgm:cxn modelId="{8A5403B9-364D-468E-8683-C6384C29420C}" type="presParOf" srcId="{5F609B6E-DD6F-4F3F-89D5-5DD9BD7FA391}" destId="{A0869478-7AE3-490C-87F8-9D00F0184D52}" srcOrd="4" destOrd="0" presId="urn:microsoft.com/office/officeart/2005/8/layout/orgChart1"/>
    <dgm:cxn modelId="{154F9F4C-5A2D-426B-96A7-FDFDC403D03E}" type="presParOf" srcId="{5F609B6E-DD6F-4F3F-89D5-5DD9BD7FA391}" destId="{0720AE39-C6B1-4CAB-88B1-2324F7AD017C}" srcOrd="5" destOrd="0" presId="urn:microsoft.com/office/officeart/2005/8/layout/orgChart1"/>
    <dgm:cxn modelId="{EF078AC1-78E0-49E9-9F70-D011196CECB8}" type="presParOf" srcId="{0720AE39-C6B1-4CAB-88B1-2324F7AD017C}" destId="{3F2677BB-8455-477B-B8D6-56B4331AE45E}" srcOrd="0" destOrd="0" presId="urn:microsoft.com/office/officeart/2005/8/layout/orgChart1"/>
    <dgm:cxn modelId="{5DAAE6EA-F66B-47B5-AD8A-965307626685}" type="presParOf" srcId="{3F2677BB-8455-477B-B8D6-56B4331AE45E}" destId="{A748C8A4-5C16-4896-93C9-15A371457695}" srcOrd="0" destOrd="0" presId="urn:microsoft.com/office/officeart/2005/8/layout/orgChart1"/>
    <dgm:cxn modelId="{8FFA6569-155B-4E29-A6A9-3C3AEB4EE6FA}" type="presParOf" srcId="{3F2677BB-8455-477B-B8D6-56B4331AE45E}" destId="{AB23B949-03F7-41BE-BD1E-F49B2F4486CD}" srcOrd="1" destOrd="0" presId="urn:microsoft.com/office/officeart/2005/8/layout/orgChart1"/>
    <dgm:cxn modelId="{F921263A-C134-4A01-A9D2-D4E7453C14BB}" type="presParOf" srcId="{0720AE39-C6B1-4CAB-88B1-2324F7AD017C}" destId="{FC29275F-253A-4FB4-A145-69A70854D1B5}" srcOrd="1" destOrd="0" presId="urn:microsoft.com/office/officeart/2005/8/layout/orgChart1"/>
    <dgm:cxn modelId="{A3CCDEC8-EA1F-44D4-BD45-080FE13BC4B8}" type="presParOf" srcId="{0720AE39-C6B1-4CAB-88B1-2324F7AD017C}" destId="{53222B3A-0405-4202-AEA5-0F34FB9AB06E}" srcOrd="2" destOrd="0" presId="urn:microsoft.com/office/officeart/2005/8/layout/orgChart1"/>
    <dgm:cxn modelId="{3798B728-9BDF-463B-82C5-EE248A7D21DB}" type="presParOf" srcId="{2F78EDA8-6801-475E-AC55-A6EFAB444173}" destId="{E4D2DFB3-3E7C-44B9-AF9E-D879A67E2FB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282956-51B1-4F92-85AA-6C55C7C7403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94906D5-71A2-4D6F-9CA8-44B5B8FF4DAA}">
      <dgm:prSet phldrT="[Metin]"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arasında boşluk yok denecek kadar azdır.</a:t>
          </a:r>
        </a:p>
      </dgm:t>
    </dgm:pt>
    <dgm:pt modelId="{457B3265-2646-414D-B0FC-34FBE3B2D293}" type="parTrans" cxnId="{712868FA-F114-4D37-9203-C6BC1E0062CD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A1524123-BF1E-44B8-8F2A-5A6E417F61E3}" type="sibTrans" cxnId="{712868FA-F114-4D37-9203-C6BC1E0062CD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61839B04-0972-4520-BD70-5B4576AC3E45}">
      <dgm:prSet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birbirleriyle temas hâlindedir</a:t>
          </a:r>
        </a:p>
      </dgm:t>
    </dgm:pt>
    <dgm:pt modelId="{D7626E21-244B-4573-94C1-956DCC0FF519}" type="parTrans" cxnId="{30186D24-D2F6-4802-A15E-26465487EBAF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3FF7EFED-C104-4BE5-996E-60730CC2B42E}" type="sibTrans" cxnId="{30186D24-D2F6-4802-A15E-26465487EBAF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00DED685-AACB-4082-B670-1668E8FA26EA}">
      <dgm:prSet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yer değiştirmedikleri için aralarındaki boşluk da değişmez. </a:t>
          </a:r>
        </a:p>
      </dgm:t>
    </dgm:pt>
    <dgm:pt modelId="{392139D1-6C9A-4D26-8C1C-4B448CDB1EAD}" type="parTrans" cxnId="{8C5BB078-7628-45F4-B23A-5942B0C3F861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D7E6FB69-B6D6-4E6D-889C-50AC61EAA42B}" type="sibTrans" cxnId="{8C5BB078-7628-45F4-B23A-5942B0C3F861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6CD9E916-8449-4063-BF5B-53F100F8998C}">
      <dgm:prSet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Bu nedenle katı maddeler belirli bir şekil ve hacme sahiptir. </a:t>
          </a:r>
        </a:p>
      </dgm:t>
    </dgm:pt>
    <dgm:pt modelId="{BE7F5DF5-3A81-4679-98E9-D7C77643E6A4}" type="parTrans" cxnId="{4FB6D1D3-0AF7-4DAF-8B49-A3AA79CA1AAA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E34796FF-1C4E-42BC-A979-0F8A6EB3169A}" type="sibTrans" cxnId="{4FB6D1D3-0AF7-4DAF-8B49-A3AA79CA1AAA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DA2B9319-0842-4159-8C6A-7B397B8E270A}">
      <dgm:prSet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Bu maddelerin akışkanlığı yoktur.</a:t>
          </a:r>
        </a:p>
      </dgm:t>
    </dgm:pt>
    <dgm:pt modelId="{E64AE095-D0AF-4643-9B00-403A7E3F8724}" type="parTrans" cxnId="{ABCBC8AB-8B8C-4C97-9379-F900EFB8072B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88B2CD18-7B66-449E-931F-4DAFA18B1A00}" type="sibTrans" cxnId="{ABCBC8AB-8B8C-4C97-9379-F900EFB8072B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1D3A3C3D-7BE3-4052-A2C3-3C33CABED18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Maddenin en düzenli halidir.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695FD318-5D7D-48DA-9422-F5FE121AEA95}" type="parTrans" cxnId="{C2497970-BD12-4CF4-A774-D65C822917A2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6E28CFB9-428A-49DD-A32E-C6E87392EA08}" type="sibTrans" cxnId="{C2497970-BD12-4CF4-A774-D65C822917A2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448487DB-B54F-458A-82E8-09F8463CB54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Sıkıştırılamaz.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6B4D4F4C-04BE-40E8-8127-57B27D412040}" type="parTrans" cxnId="{9846FBFC-2D13-43C8-BD8B-9D08B6880864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C9726602-8CF9-43B2-8D06-F1B75E41834D}" type="sibTrans" cxnId="{9846FBFC-2D13-43C8-BD8B-9D08B6880864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99E24A6A-6F98-4534-9E8D-B292193F418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Öteleme ve dönme hareketi yapmaz.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F8EC4EC7-AF1C-436A-899A-66AB0CF8E76D}" type="parTrans" cxnId="{37E76118-38E9-47DD-820E-57CB06DBE031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9D936824-ECD7-487F-9990-3FF44624A1C0}" type="sibTrans" cxnId="{37E76118-38E9-47DD-820E-57CB06DBE031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0F4091FB-18CC-424F-87D7-E0E74EC9295C}">
      <dgm:prSet custT="1"/>
      <dgm:spPr/>
      <dgm:t>
        <a:bodyPr/>
        <a:lstStyle/>
        <a:p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titreşim hareketi yapar.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786919F2-7FAF-4CC7-9FEF-1F9A81CA2F77}" type="parTrans" cxnId="{F4CF800A-8B1F-4205-80D8-040320232FEC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B3F2821B-2BD7-4C58-BFD9-67D0F22C4F38}" type="sibTrans" cxnId="{F4CF800A-8B1F-4205-80D8-040320232FEC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825A763D-6AAA-4BA3-A246-8D352A14CD25}" type="pres">
      <dgm:prSet presAssocID="{E5282956-51B1-4F92-85AA-6C55C7C74034}" presName="diagram" presStyleCnt="0">
        <dgm:presLayoutVars>
          <dgm:dir/>
          <dgm:resizeHandles val="exact"/>
        </dgm:presLayoutVars>
      </dgm:prSet>
      <dgm:spPr/>
    </dgm:pt>
    <dgm:pt modelId="{5E715D92-5AE7-404D-82D4-45C2E92429B5}" type="pres">
      <dgm:prSet presAssocID="{594906D5-71A2-4D6F-9CA8-44B5B8FF4DAA}" presName="node" presStyleLbl="node1" presStyleIdx="0" presStyleCnt="9" custLinFactNeighborY="-18354">
        <dgm:presLayoutVars>
          <dgm:bulletEnabled val="1"/>
        </dgm:presLayoutVars>
      </dgm:prSet>
      <dgm:spPr/>
    </dgm:pt>
    <dgm:pt modelId="{1A9952E6-B027-4E03-A124-AD965594BD0A}" type="pres">
      <dgm:prSet presAssocID="{A1524123-BF1E-44B8-8F2A-5A6E417F61E3}" presName="sibTrans" presStyleCnt="0"/>
      <dgm:spPr/>
    </dgm:pt>
    <dgm:pt modelId="{0E411FF7-94B5-40A7-886A-D8CF0EFB24AD}" type="pres">
      <dgm:prSet presAssocID="{61839B04-0972-4520-BD70-5B4576AC3E45}" presName="node" presStyleLbl="node1" presStyleIdx="1" presStyleCnt="9" custLinFactNeighborY="-18354">
        <dgm:presLayoutVars>
          <dgm:bulletEnabled val="1"/>
        </dgm:presLayoutVars>
      </dgm:prSet>
      <dgm:spPr/>
    </dgm:pt>
    <dgm:pt modelId="{54AF23F9-6FCB-4FE3-83C1-76CC217300B7}" type="pres">
      <dgm:prSet presAssocID="{3FF7EFED-C104-4BE5-996E-60730CC2B42E}" presName="sibTrans" presStyleCnt="0"/>
      <dgm:spPr/>
    </dgm:pt>
    <dgm:pt modelId="{DE925A2C-3504-4013-A241-BAE76BB5008A}" type="pres">
      <dgm:prSet presAssocID="{0F4091FB-18CC-424F-87D7-E0E74EC9295C}" presName="node" presStyleLbl="node1" presStyleIdx="2" presStyleCnt="9" custLinFactNeighborY="-18354">
        <dgm:presLayoutVars>
          <dgm:bulletEnabled val="1"/>
        </dgm:presLayoutVars>
      </dgm:prSet>
      <dgm:spPr/>
    </dgm:pt>
    <dgm:pt modelId="{53923AE9-2552-4E38-A81F-41B527CFACED}" type="pres">
      <dgm:prSet presAssocID="{B3F2821B-2BD7-4C58-BFD9-67D0F22C4F38}" presName="sibTrans" presStyleCnt="0"/>
      <dgm:spPr/>
    </dgm:pt>
    <dgm:pt modelId="{4E9B2C3E-0DF8-427C-90BC-5967E8A4C397}" type="pres">
      <dgm:prSet presAssocID="{00DED685-AACB-4082-B670-1668E8FA26EA}" presName="node" presStyleLbl="node1" presStyleIdx="3" presStyleCnt="9" custLinFactNeighborY="-9590">
        <dgm:presLayoutVars>
          <dgm:bulletEnabled val="1"/>
        </dgm:presLayoutVars>
      </dgm:prSet>
      <dgm:spPr/>
    </dgm:pt>
    <dgm:pt modelId="{8FB75786-74E2-4F19-B34C-E78E0F318EA1}" type="pres">
      <dgm:prSet presAssocID="{D7E6FB69-B6D6-4E6D-889C-50AC61EAA42B}" presName="sibTrans" presStyleCnt="0"/>
      <dgm:spPr/>
    </dgm:pt>
    <dgm:pt modelId="{794E2ACC-EBC2-4A78-91B4-FF66CB111BFD}" type="pres">
      <dgm:prSet presAssocID="{6CD9E916-8449-4063-BF5B-53F100F8998C}" presName="node" presStyleLbl="node1" presStyleIdx="4" presStyleCnt="9" custLinFactNeighborY="-9590">
        <dgm:presLayoutVars>
          <dgm:bulletEnabled val="1"/>
        </dgm:presLayoutVars>
      </dgm:prSet>
      <dgm:spPr/>
    </dgm:pt>
    <dgm:pt modelId="{464162A6-287E-4F6A-8B1F-1AD9A97C0621}" type="pres">
      <dgm:prSet presAssocID="{E34796FF-1C4E-42BC-A979-0F8A6EB3169A}" presName="sibTrans" presStyleCnt="0"/>
      <dgm:spPr/>
    </dgm:pt>
    <dgm:pt modelId="{D2D40CB7-C9A6-4F0B-A562-995FB8D2EE6C}" type="pres">
      <dgm:prSet presAssocID="{DA2B9319-0842-4159-8C6A-7B397B8E270A}" presName="node" presStyleLbl="node1" presStyleIdx="5" presStyleCnt="9" custLinFactNeighborY="-9590">
        <dgm:presLayoutVars>
          <dgm:bulletEnabled val="1"/>
        </dgm:presLayoutVars>
      </dgm:prSet>
      <dgm:spPr/>
    </dgm:pt>
    <dgm:pt modelId="{1E036686-EA63-4441-B793-98A97A803B09}" type="pres">
      <dgm:prSet presAssocID="{88B2CD18-7B66-449E-931F-4DAFA18B1A00}" presName="sibTrans" presStyleCnt="0"/>
      <dgm:spPr/>
    </dgm:pt>
    <dgm:pt modelId="{EB30F101-A8A6-45EE-823E-6827062C075F}" type="pres">
      <dgm:prSet presAssocID="{1D3A3C3D-7BE3-4052-A2C3-3C33CABED18C}" presName="node" presStyleLbl="node1" presStyleIdx="6" presStyleCnt="9">
        <dgm:presLayoutVars>
          <dgm:bulletEnabled val="1"/>
        </dgm:presLayoutVars>
      </dgm:prSet>
      <dgm:spPr/>
    </dgm:pt>
    <dgm:pt modelId="{A84BDA6B-ECF9-45EF-8B3B-4C37F8995F2A}" type="pres">
      <dgm:prSet presAssocID="{6E28CFB9-428A-49DD-A32E-C6E87392EA08}" presName="sibTrans" presStyleCnt="0"/>
      <dgm:spPr/>
    </dgm:pt>
    <dgm:pt modelId="{B0F935AA-891D-4C03-80C1-6CE31FE4A166}" type="pres">
      <dgm:prSet presAssocID="{448487DB-B54F-458A-82E8-09F8463CB548}" presName="node" presStyleLbl="node1" presStyleIdx="7" presStyleCnt="9">
        <dgm:presLayoutVars>
          <dgm:bulletEnabled val="1"/>
        </dgm:presLayoutVars>
      </dgm:prSet>
      <dgm:spPr/>
    </dgm:pt>
    <dgm:pt modelId="{909E9CEC-36E6-4665-86B5-4ACC3F2349EF}" type="pres">
      <dgm:prSet presAssocID="{C9726602-8CF9-43B2-8D06-F1B75E41834D}" presName="sibTrans" presStyleCnt="0"/>
      <dgm:spPr/>
    </dgm:pt>
    <dgm:pt modelId="{5EB98B78-9B9D-4731-B1A2-856D47A967EA}" type="pres">
      <dgm:prSet presAssocID="{99E24A6A-6F98-4534-9E8D-B292193F418C}" presName="node" presStyleLbl="node1" presStyleIdx="8" presStyleCnt="9">
        <dgm:presLayoutVars>
          <dgm:bulletEnabled val="1"/>
        </dgm:presLayoutVars>
      </dgm:prSet>
      <dgm:spPr/>
    </dgm:pt>
  </dgm:ptLst>
  <dgm:cxnLst>
    <dgm:cxn modelId="{F4CF800A-8B1F-4205-80D8-040320232FEC}" srcId="{E5282956-51B1-4F92-85AA-6C55C7C74034}" destId="{0F4091FB-18CC-424F-87D7-E0E74EC9295C}" srcOrd="2" destOrd="0" parTransId="{786919F2-7FAF-4CC7-9FEF-1F9A81CA2F77}" sibTransId="{B3F2821B-2BD7-4C58-BFD9-67D0F22C4F38}"/>
    <dgm:cxn modelId="{37E76118-38E9-47DD-820E-57CB06DBE031}" srcId="{E5282956-51B1-4F92-85AA-6C55C7C74034}" destId="{99E24A6A-6F98-4534-9E8D-B292193F418C}" srcOrd="8" destOrd="0" parTransId="{F8EC4EC7-AF1C-436A-899A-66AB0CF8E76D}" sibTransId="{9D936824-ECD7-487F-9990-3FF44624A1C0}"/>
    <dgm:cxn modelId="{30186D24-D2F6-4802-A15E-26465487EBAF}" srcId="{E5282956-51B1-4F92-85AA-6C55C7C74034}" destId="{61839B04-0972-4520-BD70-5B4576AC3E45}" srcOrd="1" destOrd="0" parTransId="{D7626E21-244B-4573-94C1-956DCC0FF519}" sibTransId="{3FF7EFED-C104-4BE5-996E-60730CC2B42E}"/>
    <dgm:cxn modelId="{87DB282E-242D-4040-8BF4-CDCB67B5ACBC}" type="presOf" srcId="{1D3A3C3D-7BE3-4052-A2C3-3C33CABED18C}" destId="{EB30F101-A8A6-45EE-823E-6827062C075F}" srcOrd="0" destOrd="0" presId="urn:microsoft.com/office/officeart/2005/8/layout/default"/>
    <dgm:cxn modelId="{F9880A43-7563-48F3-A143-B8BF64F69DBF}" type="presOf" srcId="{00DED685-AACB-4082-B670-1668E8FA26EA}" destId="{4E9B2C3E-0DF8-427C-90BC-5967E8A4C397}" srcOrd="0" destOrd="0" presId="urn:microsoft.com/office/officeart/2005/8/layout/default"/>
    <dgm:cxn modelId="{F16B6846-8037-4630-AA71-6FA08915720D}" type="presOf" srcId="{99E24A6A-6F98-4534-9E8D-B292193F418C}" destId="{5EB98B78-9B9D-4731-B1A2-856D47A967EA}" srcOrd="0" destOrd="0" presId="urn:microsoft.com/office/officeart/2005/8/layout/default"/>
    <dgm:cxn modelId="{C2497970-BD12-4CF4-A774-D65C822917A2}" srcId="{E5282956-51B1-4F92-85AA-6C55C7C74034}" destId="{1D3A3C3D-7BE3-4052-A2C3-3C33CABED18C}" srcOrd="6" destOrd="0" parTransId="{695FD318-5D7D-48DA-9422-F5FE121AEA95}" sibTransId="{6E28CFB9-428A-49DD-A32E-C6E87392EA08}"/>
    <dgm:cxn modelId="{8C5BB078-7628-45F4-B23A-5942B0C3F861}" srcId="{E5282956-51B1-4F92-85AA-6C55C7C74034}" destId="{00DED685-AACB-4082-B670-1668E8FA26EA}" srcOrd="3" destOrd="0" parTransId="{392139D1-6C9A-4D26-8C1C-4B448CDB1EAD}" sibTransId="{D7E6FB69-B6D6-4E6D-889C-50AC61EAA42B}"/>
    <dgm:cxn modelId="{B91EB59B-8D35-422C-878B-30BF93F26BB8}" type="presOf" srcId="{DA2B9319-0842-4159-8C6A-7B397B8E270A}" destId="{D2D40CB7-C9A6-4F0B-A562-995FB8D2EE6C}" srcOrd="0" destOrd="0" presId="urn:microsoft.com/office/officeart/2005/8/layout/default"/>
    <dgm:cxn modelId="{772CA6A0-98BB-4F7D-9666-1D87643F2E27}" type="presOf" srcId="{6CD9E916-8449-4063-BF5B-53F100F8998C}" destId="{794E2ACC-EBC2-4A78-91B4-FF66CB111BFD}" srcOrd="0" destOrd="0" presId="urn:microsoft.com/office/officeart/2005/8/layout/default"/>
    <dgm:cxn modelId="{ABCBC8AB-8B8C-4C97-9379-F900EFB8072B}" srcId="{E5282956-51B1-4F92-85AA-6C55C7C74034}" destId="{DA2B9319-0842-4159-8C6A-7B397B8E270A}" srcOrd="5" destOrd="0" parTransId="{E64AE095-D0AF-4643-9B00-403A7E3F8724}" sibTransId="{88B2CD18-7B66-449E-931F-4DAFA18B1A00}"/>
    <dgm:cxn modelId="{90C93FB5-1F2A-4545-B9C1-80B9CA856929}" type="presOf" srcId="{448487DB-B54F-458A-82E8-09F8463CB548}" destId="{B0F935AA-891D-4C03-80C1-6CE31FE4A166}" srcOrd="0" destOrd="0" presId="urn:microsoft.com/office/officeart/2005/8/layout/default"/>
    <dgm:cxn modelId="{B53538C0-79CA-4DB9-8FD3-ED9EA0CC9FC8}" type="presOf" srcId="{E5282956-51B1-4F92-85AA-6C55C7C74034}" destId="{825A763D-6AAA-4BA3-A246-8D352A14CD25}" srcOrd="0" destOrd="0" presId="urn:microsoft.com/office/officeart/2005/8/layout/default"/>
    <dgm:cxn modelId="{24391BCD-EAEB-45F0-B57B-2CDA15B0F3B2}" type="presOf" srcId="{594906D5-71A2-4D6F-9CA8-44B5B8FF4DAA}" destId="{5E715D92-5AE7-404D-82D4-45C2E92429B5}" srcOrd="0" destOrd="0" presId="urn:microsoft.com/office/officeart/2005/8/layout/default"/>
    <dgm:cxn modelId="{4FB6D1D3-0AF7-4DAF-8B49-A3AA79CA1AAA}" srcId="{E5282956-51B1-4F92-85AA-6C55C7C74034}" destId="{6CD9E916-8449-4063-BF5B-53F100F8998C}" srcOrd="4" destOrd="0" parTransId="{BE7F5DF5-3A81-4679-98E9-D7C77643E6A4}" sibTransId="{E34796FF-1C4E-42BC-A979-0F8A6EB3169A}"/>
    <dgm:cxn modelId="{AA5C19E4-3847-45A7-973D-4B1BF300866A}" type="presOf" srcId="{0F4091FB-18CC-424F-87D7-E0E74EC9295C}" destId="{DE925A2C-3504-4013-A241-BAE76BB5008A}" srcOrd="0" destOrd="0" presId="urn:microsoft.com/office/officeart/2005/8/layout/default"/>
    <dgm:cxn modelId="{51F60BF7-FAE3-4C85-8F6B-F0261A0A4D51}" type="presOf" srcId="{61839B04-0972-4520-BD70-5B4576AC3E45}" destId="{0E411FF7-94B5-40A7-886A-D8CF0EFB24AD}" srcOrd="0" destOrd="0" presId="urn:microsoft.com/office/officeart/2005/8/layout/default"/>
    <dgm:cxn modelId="{712868FA-F114-4D37-9203-C6BC1E0062CD}" srcId="{E5282956-51B1-4F92-85AA-6C55C7C74034}" destId="{594906D5-71A2-4D6F-9CA8-44B5B8FF4DAA}" srcOrd="0" destOrd="0" parTransId="{457B3265-2646-414D-B0FC-34FBE3B2D293}" sibTransId="{A1524123-BF1E-44B8-8F2A-5A6E417F61E3}"/>
    <dgm:cxn modelId="{9846FBFC-2D13-43C8-BD8B-9D08B6880864}" srcId="{E5282956-51B1-4F92-85AA-6C55C7C74034}" destId="{448487DB-B54F-458A-82E8-09F8463CB548}" srcOrd="7" destOrd="0" parTransId="{6B4D4F4C-04BE-40E8-8127-57B27D412040}" sibTransId="{C9726602-8CF9-43B2-8D06-F1B75E41834D}"/>
    <dgm:cxn modelId="{792EDC65-3E8B-4D4A-8959-45A1787CFF48}" type="presParOf" srcId="{825A763D-6AAA-4BA3-A246-8D352A14CD25}" destId="{5E715D92-5AE7-404D-82D4-45C2E92429B5}" srcOrd="0" destOrd="0" presId="urn:microsoft.com/office/officeart/2005/8/layout/default"/>
    <dgm:cxn modelId="{6090F9A6-A838-4FC3-8B3F-AC92569B258E}" type="presParOf" srcId="{825A763D-6AAA-4BA3-A246-8D352A14CD25}" destId="{1A9952E6-B027-4E03-A124-AD965594BD0A}" srcOrd="1" destOrd="0" presId="urn:microsoft.com/office/officeart/2005/8/layout/default"/>
    <dgm:cxn modelId="{5550F4C7-5E4F-428B-80B3-AE0075941835}" type="presParOf" srcId="{825A763D-6AAA-4BA3-A246-8D352A14CD25}" destId="{0E411FF7-94B5-40A7-886A-D8CF0EFB24AD}" srcOrd="2" destOrd="0" presId="urn:microsoft.com/office/officeart/2005/8/layout/default"/>
    <dgm:cxn modelId="{5B07FFC5-19C3-417E-87C3-D69D75F7D4B7}" type="presParOf" srcId="{825A763D-6AAA-4BA3-A246-8D352A14CD25}" destId="{54AF23F9-6FCB-4FE3-83C1-76CC217300B7}" srcOrd="3" destOrd="0" presId="urn:microsoft.com/office/officeart/2005/8/layout/default"/>
    <dgm:cxn modelId="{ECE5CBE5-A4AA-419E-9BEB-DDBE6E9A627A}" type="presParOf" srcId="{825A763D-6AAA-4BA3-A246-8D352A14CD25}" destId="{DE925A2C-3504-4013-A241-BAE76BB5008A}" srcOrd="4" destOrd="0" presId="urn:microsoft.com/office/officeart/2005/8/layout/default"/>
    <dgm:cxn modelId="{68E07CE8-76E6-43A8-A68C-06933BAC1E7C}" type="presParOf" srcId="{825A763D-6AAA-4BA3-A246-8D352A14CD25}" destId="{53923AE9-2552-4E38-A81F-41B527CFACED}" srcOrd="5" destOrd="0" presId="urn:microsoft.com/office/officeart/2005/8/layout/default"/>
    <dgm:cxn modelId="{6CD68F2E-4584-4D69-A97E-CEB3FA3F2538}" type="presParOf" srcId="{825A763D-6AAA-4BA3-A246-8D352A14CD25}" destId="{4E9B2C3E-0DF8-427C-90BC-5967E8A4C397}" srcOrd="6" destOrd="0" presId="urn:microsoft.com/office/officeart/2005/8/layout/default"/>
    <dgm:cxn modelId="{37A28AEE-87B3-4DEB-82BE-C5C81AEE3A1E}" type="presParOf" srcId="{825A763D-6AAA-4BA3-A246-8D352A14CD25}" destId="{8FB75786-74E2-4F19-B34C-E78E0F318EA1}" srcOrd="7" destOrd="0" presId="urn:microsoft.com/office/officeart/2005/8/layout/default"/>
    <dgm:cxn modelId="{8C8A8F23-26F1-4B4E-A102-5623D86DA602}" type="presParOf" srcId="{825A763D-6AAA-4BA3-A246-8D352A14CD25}" destId="{794E2ACC-EBC2-4A78-91B4-FF66CB111BFD}" srcOrd="8" destOrd="0" presId="urn:microsoft.com/office/officeart/2005/8/layout/default"/>
    <dgm:cxn modelId="{9AEE926B-668F-4CC5-8858-D4B0B9BBB7CE}" type="presParOf" srcId="{825A763D-6AAA-4BA3-A246-8D352A14CD25}" destId="{464162A6-287E-4F6A-8B1F-1AD9A97C0621}" srcOrd="9" destOrd="0" presId="urn:microsoft.com/office/officeart/2005/8/layout/default"/>
    <dgm:cxn modelId="{F8061267-6E97-4702-B461-B17F2E611DDF}" type="presParOf" srcId="{825A763D-6AAA-4BA3-A246-8D352A14CD25}" destId="{D2D40CB7-C9A6-4F0B-A562-995FB8D2EE6C}" srcOrd="10" destOrd="0" presId="urn:microsoft.com/office/officeart/2005/8/layout/default"/>
    <dgm:cxn modelId="{5C8A1119-F252-4842-8F49-F7F73F1C37C4}" type="presParOf" srcId="{825A763D-6AAA-4BA3-A246-8D352A14CD25}" destId="{1E036686-EA63-4441-B793-98A97A803B09}" srcOrd="11" destOrd="0" presId="urn:microsoft.com/office/officeart/2005/8/layout/default"/>
    <dgm:cxn modelId="{25C9097F-0B39-44E0-8F4D-F0BC407096B2}" type="presParOf" srcId="{825A763D-6AAA-4BA3-A246-8D352A14CD25}" destId="{EB30F101-A8A6-45EE-823E-6827062C075F}" srcOrd="12" destOrd="0" presId="urn:microsoft.com/office/officeart/2005/8/layout/default"/>
    <dgm:cxn modelId="{5FBFC2B1-E51B-4956-A32B-39AD906A8EDA}" type="presParOf" srcId="{825A763D-6AAA-4BA3-A246-8D352A14CD25}" destId="{A84BDA6B-ECF9-45EF-8B3B-4C37F8995F2A}" srcOrd="13" destOrd="0" presId="urn:microsoft.com/office/officeart/2005/8/layout/default"/>
    <dgm:cxn modelId="{A6D40467-0319-49EB-ABAC-7D01E09B8A3C}" type="presParOf" srcId="{825A763D-6AAA-4BA3-A246-8D352A14CD25}" destId="{B0F935AA-891D-4C03-80C1-6CE31FE4A166}" srcOrd="14" destOrd="0" presId="urn:microsoft.com/office/officeart/2005/8/layout/default"/>
    <dgm:cxn modelId="{EBF77CD7-8FF9-4775-8166-36345C22232C}" type="presParOf" srcId="{825A763D-6AAA-4BA3-A246-8D352A14CD25}" destId="{909E9CEC-36E6-4665-86B5-4ACC3F2349EF}" srcOrd="15" destOrd="0" presId="urn:microsoft.com/office/officeart/2005/8/layout/default"/>
    <dgm:cxn modelId="{0180255D-9553-4049-8AAC-F3AED93037F5}" type="presParOf" srcId="{825A763D-6AAA-4BA3-A246-8D352A14CD25}" destId="{5EB98B78-9B9D-4731-B1A2-856D47A967E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282956-51B1-4F92-85AA-6C55C7C7403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94906D5-71A2-4D6F-9CA8-44B5B8FF4DAA}">
      <dgm:prSet phldrT="[Metin]" custT="1"/>
      <dgm:spPr/>
      <dgm:t>
        <a:bodyPr/>
        <a:lstStyle/>
        <a:p>
          <a:r>
            <a:rPr lang="tr-TR" sz="2000" b="0" i="0" dirty="0">
              <a:solidFill>
                <a:schemeClr val="tx1"/>
              </a:solidFill>
              <a:latin typeface="Chaparral Pro" panose="02060503040505020203" pitchFamily="18" charset="-94"/>
            </a:rPr>
            <a:t>Tanecikleri arasındaki boşluk katılara göre daha fazladır.</a:t>
          </a:r>
          <a:endParaRPr lang="tr-TR" sz="2000" dirty="0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457B3265-2646-414D-B0FC-34FBE3B2D293}" type="parTrans" cxnId="{712868FA-F114-4D37-9203-C6BC1E0062CD}">
      <dgm:prSet/>
      <dgm:spPr/>
      <dgm:t>
        <a:bodyPr/>
        <a:lstStyle/>
        <a:p>
          <a:endParaRPr lang="tr-TR" sz="2000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A1524123-BF1E-44B8-8F2A-5A6E417F61E3}" type="sibTrans" cxnId="{712868FA-F114-4D37-9203-C6BC1E0062CD}">
      <dgm:prSet/>
      <dgm:spPr/>
      <dgm:t>
        <a:bodyPr/>
        <a:lstStyle/>
        <a:p>
          <a:endParaRPr lang="tr-TR" sz="2000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805B11F6-5770-45EF-808D-FADB9A2AB65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Sıkıştırılamaz olarak kabul edilir. (çok az sıkıştırılabilir)</a:t>
          </a:r>
        </a:p>
      </dgm:t>
    </dgm:pt>
    <dgm:pt modelId="{5E5AE978-789D-49FC-BF49-26A6474CC500}" type="parTrans" cxnId="{90A0EFA0-DFC5-43C2-9E93-DAE29573D1E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54E967F3-4298-426B-8083-5635DA88C498}" type="sibTrans" cxnId="{90A0EFA0-DFC5-43C2-9E93-DAE29573D1E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65BCA192-DFC8-47C4-91D3-8B558C3DA44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Belirli bir hacmi vardır. </a:t>
          </a:r>
        </a:p>
      </dgm:t>
    </dgm:pt>
    <dgm:pt modelId="{16946E4C-8405-420E-8DD3-1824A46EC30C}" type="parTrans" cxnId="{6200EB20-93B9-4B43-850A-802C53AEF0D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3781C390-8792-4763-9240-9FBED449AACA}" type="sibTrans" cxnId="{6200EB20-93B9-4B43-850A-802C53AEF0D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A8893482-7D0E-4DC4-AF4B-0297C1B0EFB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Bulundukları kabın şeklini alır.</a:t>
          </a:r>
        </a:p>
      </dgm:t>
    </dgm:pt>
    <dgm:pt modelId="{725DCCBD-9325-4043-804C-67E7D8F80C7C}" type="parTrans" cxnId="{14E91CC3-B06A-42BC-BC64-9388AAF7FDC4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4B1BD721-A94B-4922-8903-B867A86F7AB3}" type="sibTrans" cxnId="{14E91CC3-B06A-42BC-BC64-9388AAF7FDC4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18A805F1-238D-4BF6-9996-F09E55DCF67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Tanecikleri titreşim hareketi yapar.</a:t>
          </a:r>
        </a:p>
      </dgm:t>
    </dgm:pt>
    <dgm:pt modelId="{95D902CF-02C0-4173-BE3D-5CBA9C13C7FD}" type="parTrans" cxnId="{D7C10D16-E18F-41EB-8A42-5FC3F93BF20C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A5FEFE76-9B7F-4259-BDCE-2EE392278278}" type="sibTrans" cxnId="{D7C10D16-E18F-41EB-8A42-5FC3F93BF20C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992FC10A-EF65-4B55-871D-0FC1DC765B1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Tanecikleri dönme hareketi yapar</a:t>
          </a:r>
        </a:p>
      </dgm:t>
    </dgm:pt>
    <dgm:pt modelId="{DAABA9C6-DAB0-4B69-B1B3-7D8941663420}" type="parTrans" cxnId="{168E53C0-ED83-4663-8201-B077B675EB5D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AF6E6CF5-C20C-4AA6-BF22-49E9C43EA036}" type="sibTrans" cxnId="{168E53C0-ED83-4663-8201-B077B675EB5D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60EC12E3-706D-44B1-B761-C900B47C310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Tanecikleri öteleme hareketi yapar.</a:t>
          </a:r>
        </a:p>
      </dgm:t>
    </dgm:pt>
    <dgm:pt modelId="{991DD148-E93B-4804-9AF9-66729C7EC4E5}" type="parTrans" cxnId="{BB511239-BC27-4997-9313-7A13349C368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884EC173-F84A-4717-85CD-C6027FAF3F07}" type="sibTrans" cxnId="{BB511239-BC27-4997-9313-7A13349C368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FA708452-ABFA-4969-B839-573C8AE0DDA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Sıvı tanecikleri birbirleri üzerinden kayma hareketleri yaparlar.</a:t>
          </a:r>
        </a:p>
      </dgm:t>
    </dgm:pt>
    <dgm:pt modelId="{2D79F6C3-78D3-48E7-908C-D983E0D86674}" type="parTrans" cxnId="{7A0747C8-983E-4F41-BA66-3D3E649E633E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DD03351D-15EC-441D-9B7B-1636C2F3162F}" type="sibTrans" cxnId="{7A0747C8-983E-4F41-BA66-3D3E649E633E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1AAE24BD-D88F-48C9-B8AE-17987DA1AF1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/>
              </a:solidFill>
              <a:latin typeface="Chaparral Pro" panose="02060503040505020203" pitchFamily="18" charset="-94"/>
            </a:rPr>
            <a:t>Akışkandır.</a:t>
          </a:r>
        </a:p>
      </dgm:t>
    </dgm:pt>
    <dgm:pt modelId="{674E7068-413D-4574-A811-D900CED65AEC}" type="parTrans" cxnId="{88E2CE92-BA7A-4FFA-9766-4B3D1DA51FB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5668E01D-FD00-4E94-94A5-9F150AE2E387}" type="sibTrans" cxnId="{88E2CE92-BA7A-4FFA-9766-4B3D1DA51FBF}">
      <dgm:prSet/>
      <dgm:spPr/>
      <dgm:t>
        <a:bodyPr/>
        <a:lstStyle/>
        <a:p>
          <a:endParaRPr lang="tr-TR">
            <a:solidFill>
              <a:schemeClr val="tx1"/>
            </a:solidFill>
            <a:latin typeface="Chaparral Pro" panose="02060503040505020203" pitchFamily="18" charset="-94"/>
          </a:endParaRPr>
        </a:p>
      </dgm:t>
    </dgm:pt>
    <dgm:pt modelId="{825A763D-6AAA-4BA3-A246-8D352A14CD25}" type="pres">
      <dgm:prSet presAssocID="{E5282956-51B1-4F92-85AA-6C55C7C74034}" presName="diagram" presStyleCnt="0">
        <dgm:presLayoutVars>
          <dgm:dir/>
          <dgm:resizeHandles val="exact"/>
        </dgm:presLayoutVars>
      </dgm:prSet>
      <dgm:spPr/>
    </dgm:pt>
    <dgm:pt modelId="{5E715D92-5AE7-404D-82D4-45C2E92429B5}" type="pres">
      <dgm:prSet presAssocID="{594906D5-71A2-4D6F-9CA8-44B5B8FF4DAA}" presName="node" presStyleLbl="node1" presStyleIdx="0" presStyleCnt="9" custLinFactNeighborY="-18354">
        <dgm:presLayoutVars>
          <dgm:bulletEnabled val="1"/>
        </dgm:presLayoutVars>
      </dgm:prSet>
      <dgm:spPr/>
    </dgm:pt>
    <dgm:pt modelId="{1A9952E6-B027-4E03-A124-AD965594BD0A}" type="pres">
      <dgm:prSet presAssocID="{A1524123-BF1E-44B8-8F2A-5A6E417F61E3}" presName="sibTrans" presStyleCnt="0"/>
      <dgm:spPr/>
    </dgm:pt>
    <dgm:pt modelId="{9EA848FA-8ED8-4947-BA9F-4AE4C17F45C8}" type="pres">
      <dgm:prSet presAssocID="{805B11F6-5770-45EF-808D-FADB9A2AB657}" presName="node" presStyleLbl="node1" presStyleIdx="1" presStyleCnt="9" custLinFactNeighborX="-1726" custLinFactNeighborY="-17396">
        <dgm:presLayoutVars>
          <dgm:bulletEnabled val="1"/>
        </dgm:presLayoutVars>
      </dgm:prSet>
      <dgm:spPr/>
    </dgm:pt>
    <dgm:pt modelId="{40C8237F-2CB9-43B0-9B2D-55546B0517B7}" type="pres">
      <dgm:prSet presAssocID="{54E967F3-4298-426B-8083-5635DA88C498}" presName="sibTrans" presStyleCnt="0"/>
      <dgm:spPr/>
    </dgm:pt>
    <dgm:pt modelId="{B9B4D51C-1E5D-46A2-BD8B-061D68B1BA49}" type="pres">
      <dgm:prSet presAssocID="{65BCA192-DFC8-47C4-91D3-8B558C3DA441}" presName="node" presStyleLbl="node1" presStyleIdx="2" presStyleCnt="9" custLinFactNeighborX="0" custLinFactNeighborY="-17396">
        <dgm:presLayoutVars>
          <dgm:bulletEnabled val="1"/>
        </dgm:presLayoutVars>
      </dgm:prSet>
      <dgm:spPr/>
    </dgm:pt>
    <dgm:pt modelId="{9D4635C9-C91E-4142-B316-8F564234E222}" type="pres">
      <dgm:prSet presAssocID="{3781C390-8792-4763-9240-9FBED449AACA}" presName="sibTrans" presStyleCnt="0"/>
      <dgm:spPr/>
    </dgm:pt>
    <dgm:pt modelId="{CD9E66C0-F2C3-4E3B-992D-47E3A4A01D04}" type="pres">
      <dgm:prSet presAssocID="{A8893482-7D0E-4DC4-AF4B-0297C1B0EFB9}" presName="node" presStyleLbl="node1" presStyleIdx="3" presStyleCnt="9" custLinFactNeighborY="-11508">
        <dgm:presLayoutVars>
          <dgm:bulletEnabled val="1"/>
        </dgm:presLayoutVars>
      </dgm:prSet>
      <dgm:spPr/>
    </dgm:pt>
    <dgm:pt modelId="{27CE06C8-3E3D-4081-A379-46C50E4FE1ED}" type="pres">
      <dgm:prSet presAssocID="{4B1BD721-A94B-4922-8903-B867A86F7AB3}" presName="sibTrans" presStyleCnt="0"/>
      <dgm:spPr/>
    </dgm:pt>
    <dgm:pt modelId="{CF1CBC7D-6451-41AA-8D23-1D0915366941}" type="pres">
      <dgm:prSet presAssocID="{FA708452-ABFA-4969-B839-573C8AE0DDA1}" presName="node" presStyleLbl="node1" presStyleIdx="4" presStyleCnt="9" custLinFactNeighborY="-11508">
        <dgm:presLayoutVars>
          <dgm:bulletEnabled val="1"/>
        </dgm:presLayoutVars>
      </dgm:prSet>
      <dgm:spPr/>
    </dgm:pt>
    <dgm:pt modelId="{0C4E7FB3-3F69-4697-A669-3A3B2396366F}" type="pres">
      <dgm:prSet presAssocID="{DD03351D-15EC-441D-9B7B-1636C2F3162F}" presName="sibTrans" presStyleCnt="0"/>
      <dgm:spPr/>
    </dgm:pt>
    <dgm:pt modelId="{35A9F121-9759-4A54-8B6D-FE99F47D5EC1}" type="pres">
      <dgm:prSet presAssocID="{1AAE24BD-D88F-48C9-B8AE-17987DA1AF1F}" presName="node" presStyleLbl="node1" presStyleIdx="5" presStyleCnt="9" custLinFactNeighborY="-11508">
        <dgm:presLayoutVars>
          <dgm:bulletEnabled val="1"/>
        </dgm:presLayoutVars>
      </dgm:prSet>
      <dgm:spPr/>
    </dgm:pt>
    <dgm:pt modelId="{E3AFF8FE-5D78-4816-BFED-5609DF5AC236}" type="pres">
      <dgm:prSet presAssocID="{5668E01D-FD00-4E94-94A5-9F150AE2E387}" presName="sibTrans" presStyleCnt="0"/>
      <dgm:spPr/>
    </dgm:pt>
    <dgm:pt modelId="{9C6D890A-66B5-4643-9BF7-570E9993710A}" type="pres">
      <dgm:prSet presAssocID="{18A805F1-238D-4BF6-9996-F09E55DCF67B}" presName="node" presStyleLbl="node1" presStyleIdx="6" presStyleCnt="9">
        <dgm:presLayoutVars>
          <dgm:bulletEnabled val="1"/>
        </dgm:presLayoutVars>
      </dgm:prSet>
      <dgm:spPr/>
    </dgm:pt>
    <dgm:pt modelId="{D3C654B2-B37C-4D68-B5DD-03058CC01B2F}" type="pres">
      <dgm:prSet presAssocID="{A5FEFE76-9B7F-4259-BDCE-2EE392278278}" presName="sibTrans" presStyleCnt="0"/>
      <dgm:spPr/>
    </dgm:pt>
    <dgm:pt modelId="{597B81BA-ABCF-4309-AD75-59FB5A01F595}" type="pres">
      <dgm:prSet presAssocID="{992FC10A-EF65-4B55-871D-0FC1DC765B13}" presName="node" presStyleLbl="node1" presStyleIdx="7" presStyleCnt="9">
        <dgm:presLayoutVars>
          <dgm:bulletEnabled val="1"/>
        </dgm:presLayoutVars>
      </dgm:prSet>
      <dgm:spPr/>
    </dgm:pt>
    <dgm:pt modelId="{5A825A1A-7333-4887-86DD-10EA1AA06BE6}" type="pres">
      <dgm:prSet presAssocID="{AF6E6CF5-C20C-4AA6-BF22-49E9C43EA036}" presName="sibTrans" presStyleCnt="0"/>
      <dgm:spPr/>
    </dgm:pt>
    <dgm:pt modelId="{75A7573F-1EFE-4953-8234-DFFFBCAD5564}" type="pres">
      <dgm:prSet presAssocID="{60EC12E3-706D-44B1-B761-C900B47C3100}" presName="node" presStyleLbl="node1" presStyleIdx="8" presStyleCnt="9">
        <dgm:presLayoutVars>
          <dgm:bulletEnabled val="1"/>
        </dgm:presLayoutVars>
      </dgm:prSet>
      <dgm:spPr/>
    </dgm:pt>
  </dgm:ptLst>
  <dgm:cxnLst>
    <dgm:cxn modelId="{EBE8910F-F764-4A7B-A1C1-256DABF201E6}" type="presOf" srcId="{805B11F6-5770-45EF-808D-FADB9A2AB657}" destId="{9EA848FA-8ED8-4947-BA9F-4AE4C17F45C8}" srcOrd="0" destOrd="0" presId="urn:microsoft.com/office/officeart/2005/8/layout/default"/>
    <dgm:cxn modelId="{D7C10D16-E18F-41EB-8A42-5FC3F93BF20C}" srcId="{E5282956-51B1-4F92-85AA-6C55C7C74034}" destId="{18A805F1-238D-4BF6-9996-F09E55DCF67B}" srcOrd="6" destOrd="0" parTransId="{95D902CF-02C0-4173-BE3D-5CBA9C13C7FD}" sibTransId="{A5FEFE76-9B7F-4259-BDCE-2EE392278278}"/>
    <dgm:cxn modelId="{6200EB20-93B9-4B43-850A-802C53AEF0DF}" srcId="{E5282956-51B1-4F92-85AA-6C55C7C74034}" destId="{65BCA192-DFC8-47C4-91D3-8B558C3DA441}" srcOrd="2" destOrd="0" parTransId="{16946E4C-8405-420E-8DD3-1824A46EC30C}" sibTransId="{3781C390-8792-4763-9240-9FBED449AACA}"/>
    <dgm:cxn modelId="{BDB40132-DBC9-4379-BF55-682F0CA73630}" type="presOf" srcId="{1AAE24BD-D88F-48C9-B8AE-17987DA1AF1F}" destId="{35A9F121-9759-4A54-8B6D-FE99F47D5EC1}" srcOrd="0" destOrd="0" presId="urn:microsoft.com/office/officeart/2005/8/layout/default"/>
    <dgm:cxn modelId="{BB511239-BC27-4997-9313-7A13349C368F}" srcId="{E5282956-51B1-4F92-85AA-6C55C7C74034}" destId="{60EC12E3-706D-44B1-B761-C900B47C3100}" srcOrd="8" destOrd="0" parTransId="{991DD148-E93B-4804-9AF9-66729C7EC4E5}" sibTransId="{884EC173-F84A-4717-85CD-C6027FAF3F07}"/>
    <dgm:cxn modelId="{61951875-689D-4E34-B2AF-3944C7E774A4}" type="presOf" srcId="{A8893482-7D0E-4DC4-AF4B-0297C1B0EFB9}" destId="{CD9E66C0-F2C3-4E3B-992D-47E3A4A01D04}" srcOrd="0" destOrd="0" presId="urn:microsoft.com/office/officeart/2005/8/layout/default"/>
    <dgm:cxn modelId="{FCDAE182-63AA-4737-A7A9-6741EE509BB1}" type="presOf" srcId="{60EC12E3-706D-44B1-B761-C900B47C3100}" destId="{75A7573F-1EFE-4953-8234-DFFFBCAD5564}" srcOrd="0" destOrd="0" presId="urn:microsoft.com/office/officeart/2005/8/layout/default"/>
    <dgm:cxn modelId="{88E2CE92-BA7A-4FFA-9766-4B3D1DA51FBF}" srcId="{E5282956-51B1-4F92-85AA-6C55C7C74034}" destId="{1AAE24BD-D88F-48C9-B8AE-17987DA1AF1F}" srcOrd="5" destOrd="0" parTransId="{674E7068-413D-4574-A811-D900CED65AEC}" sibTransId="{5668E01D-FD00-4E94-94A5-9F150AE2E387}"/>
    <dgm:cxn modelId="{90A0EFA0-DFC5-43C2-9E93-DAE29573D1EF}" srcId="{E5282956-51B1-4F92-85AA-6C55C7C74034}" destId="{805B11F6-5770-45EF-808D-FADB9A2AB657}" srcOrd="1" destOrd="0" parTransId="{5E5AE978-789D-49FC-BF49-26A6474CC500}" sibTransId="{54E967F3-4298-426B-8083-5635DA88C498}"/>
    <dgm:cxn modelId="{F744C8AF-5FA1-4083-A1B4-D12408E779C8}" type="presOf" srcId="{18A805F1-238D-4BF6-9996-F09E55DCF67B}" destId="{9C6D890A-66B5-4643-9BF7-570E9993710A}" srcOrd="0" destOrd="0" presId="urn:microsoft.com/office/officeart/2005/8/layout/default"/>
    <dgm:cxn modelId="{B39366BD-3EAD-4916-B6C9-A2E30067DC6F}" type="presOf" srcId="{65BCA192-DFC8-47C4-91D3-8B558C3DA441}" destId="{B9B4D51C-1E5D-46A2-BD8B-061D68B1BA49}" srcOrd="0" destOrd="0" presId="urn:microsoft.com/office/officeart/2005/8/layout/default"/>
    <dgm:cxn modelId="{B53538C0-79CA-4DB9-8FD3-ED9EA0CC9FC8}" type="presOf" srcId="{E5282956-51B1-4F92-85AA-6C55C7C74034}" destId="{825A763D-6AAA-4BA3-A246-8D352A14CD25}" srcOrd="0" destOrd="0" presId="urn:microsoft.com/office/officeart/2005/8/layout/default"/>
    <dgm:cxn modelId="{168E53C0-ED83-4663-8201-B077B675EB5D}" srcId="{E5282956-51B1-4F92-85AA-6C55C7C74034}" destId="{992FC10A-EF65-4B55-871D-0FC1DC765B13}" srcOrd="7" destOrd="0" parTransId="{DAABA9C6-DAB0-4B69-B1B3-7D8941663420}" sibTransId="{AF6E6CF5-C20C-4AA6-BF22-49E9C43EA036}"/>
    <dgm:cxn modelId="{14E91CC3-B06A-42BC-BC64-9388AAF7FDC4}" srcId="{E5282956-51B1-4F92-85AA-6C55C7C74034}" destId="{A8893482-7D0E-4DC4-AF4B-0297C1B0EFB9}" srcOrd="3" destOrd="0" parTransId="{725DCCBD-9325-4043-804C-67E7D8F80C7C}" sibTransId="{4B1BD721-A94B-4922-8903-B867A86F7AB3}"/>
    <dgm:cxn modelId="{7A0747C8-983E-4F41-BA66-3D3E649E633E}" srcId="{E5282956-51B1-4F92-85AA-6C55C7C74034}" destId="{FA708452-ABFA-4969-B839-573C8AE0DDA1}" srcOrd="4" destOrd="0" parTransId="{2D79F6C3-78D3-48E7-908C-D983E0D86674}" sibTransId="{DD03351D-15EC-441D-9B7B-1636C2F3162F}"/>
    <dgm:cxn modelId="{24391BCD-EAEB-45F0-B57B-2CDA15B0F3B2}" type="presOf" srcId="{594906D5-71A2-4D6F-9CA8-44B5B8FF4DAA}" destId="{5E715D92-5AE7-404D-82D4-45C2E92429B5}" srcOrd="0" destOrd="0" presId="urn:microsoft.com/office/officeart/2005/8/layout/default"/>
    <dgm:cxn modelId="{C3C11FF0-F455-419B-94CD-CB016B82BEC2}" type="presOf" srcId="{FA708452-ABFA-4969-B839-573C8AE0DDA1}" destId="{CF1CBC7D-6451-41AA-8D23-1D0915366941}" srcOrd="0" destOrd="0" presId="urn:microsoft.com/office/officeart/2005/8/layout/default"/>
    <dgm:cxn modelId="{712868FA-F114-4D37-9203-C6BC1E0062CD}" srcId="{E5282956-51B1-4F92-85AA-6C55C7C74034}" destId="{594906D5-71A2-4D6F-9CA8-44B5B8FF4DAA}" srcOrd="0" destOrd="0" parTransId="{457B3265-2646-414D-B0FC-34FBE3B2D293}" sibTransId="{A1524123-BF1E-44B8-8F2A-5A6E417F61E3}"/>
    <dgm:cxn modelId="{386C47FE-5EAE-4372-8BA3-9ACFDCFE3AFA}" type="presOf" srcId="{992FC10A-EF65-4B55-871D-0FC1DC765B13}" destId="{597B81BA-ABCF-4309-AD75-59FB5A01F595}" srcOrd="0" destOrd="0" presId="urn:microsoft.com/office/officeart/2005/8/layout/default"/>
    <dgm:cxn modelId="{792EDC65-3E8B-4D4A-8959-45A1787CFF48}" type="presParOf" srcId="{825A763D-6AAA-4BA3-A246-8D352A14CD25}" destId="{5E715D92-5AE7-404D-82D4-45C2E92429B5}" srcOrd="0" destOrd="0" presId="urn:microsoft.com/office/officeart/2005/8/layout/default"/>
    <dgm:cxn modelId="{6090F9A6-A838-4FC3-8B3F-AC92569B258E}" type="presParOf" srcId="{825A763D-6AAA-4BA3-A246-8D352A14CD25}" destId="{1A9952E6-B027-4E03-A124-AD965594BD0A}" srcOrd="1" destOrd="0" presId="urn:microsoft.com/office/officeart/2005/8/layout/default"/>
    <dgm:cxn modelId="{1B3AB818-3563-4139-B694-12C13EFC9740}" type="presParOf" srcId="{825A763D-6AAA-4BA3-A246-8D352A14CD25}" destId="{9EA848FA-8ED8-4947-BA9F-4AE4C17F45C8}" srcOrd="2" destOrd="0" presId="urn:microsoft.com/office/officeart/2005/8/layout/default"/>
    <dgm:cxn modelId="{D140ADA7-0A97-4FA3-ACB7-EF11DBC713EE}" type="presParOf" srcId="{825A763D-6AAA-4BA3-A246-8D352A14CD25}" destId="{40C8237F-2CB9-43B0-9B2D-55546B0517B7}" srcOrd="3" destOrd="0" presId="urn:microsoft.com/office/officeart/2005/8/layout/default"/>
    <dgm:cxn modelId="{E4A6BE75-C4D2-4A6A-B962-654ECC4E7CA7}" type="presParOf" srcId="{825A763D-6AAA-4BA3-A246-8D352A14CD25}" destId="{B9B4D51C-1E5D-46A2-BD8B-061D68B1BA49}" srcOrd="4" destOrd="0" presId="urn:microsoft.com/office/officeart/2005/8/layout/default"/>
    <dgm:cxn modelId="{7A8A8080-FC0D-4E63-8557-FC33F12BAD5B}" type="presParOf" srcId="{825A763D-6AAA-4BA3-A246-8D352A14CD25}" destId="{9D4635C9-C91E-4142-B316-8F564234E222}" srcOrd="5" destOrd="0" presId="urn:microsoft.com/office/officeart/2005/8/layout/default"/>
    <dgm:cxn modelId="{4F57606B-4F93-4FE3-A943-6BC7B95EBE79}" type="presParOf" srcId="{825A763D-6AAA-4BA3-A246-8D352A14CD25}" destId="{CD9E66C0-F2C3-4E3B-992D-47E3A4A01D04}" srcOrd="6" destOrd="0" presId="urn:microsoft.com/office/officeart/2005/8/layout/default"/>
    <dgm:cxn modelId="{09680668-0263-405A-A629-4A979475EE63}" type="presParOf" srcId="{825A763D-6AAA-4BA3-A246-8D352A14CD25}" destId="{27CE06C8-3E3D-4081-A379-46C50E4FE1ED}" srcOrd="7" destOrd="0" presId="urn:microsoft.com/office/officeart/2005/8/layout/default"/>
    <dgm:cxn modelId="{206C5154-5ECC-4A66-87D2-30AB4BCA7C5A}" type="presParOf" srcId="{825A763D-6AAA-4BA3-A246-8D352A14CD25}" destId="{CF1CBC7D-6451-41AA-8D23-1D0915366941}" srcOrd="8" destOrd="0" presId="urn:microsoft.com/office/officeart/2005/8/layout/default"/>
    <dgm:cxn modelId="{CCDEFB52-78EA-4BA6-A664-4D9CE4F2DF46}" type="presParOf" srcId="{825A763D-6AAA-4BA3-A246-8D352A14CD25}" destId="{0C4E7FB3-3F69-4697-A669-3A3B2396366F}" srcOrd="9" destOrd="0" presId="urn:microsoft.com/office/officeart/2005/8/layout/default"/>
    <dgm:cxn modelId="{3F60A4E6-7486-49C4-99E0-91B358685F52}" type="presParOf" srcId="{825A763D-6AAA-4BA3-A246-8D352A14CD25}" destId="{35A9F121-9759-4A54-8B6D-FE99F47D5EC1}" srcOrd="10" destOrd="0" presId="urn:microsoft.com/office/officeart/2005/8/layout/default"/>
    <dgm:cxn modelId="{A70A1E78-B18A-4525-9F80-FFBE25EB1287}" type="presParOf" srcId="{825A763D-6AAA-4BA3-A246-8D352A14CD25}" destId="{E3AFF8FE-5D78-4816-BFED-5609DF5AC236}" srcOrd="11" destOrd="0" presId="urn:microsoft.com/office/officeart/2005/8/layout/default"/>
    <dgm:cxn modelId="{9BA35BF3-DA0B-4E62-B798-817AF513839B}" type="presParOf" srcId="{825A763D-6AAA-4BA3-A246-8D352A14CD25}" destId="{9C6D890A-66B5-4643-9BF7-570E9993710A}" srcOrd="12" destOrd="0" presId="urn:microsoft.com/office/officeart/2005/8/layout/default"/>
    <dgm:cxn modelId="{7F317D71-3DAD-4316-8166-591FA8E035EA}" type="presParOf" srcId="{825A763D-6AAA-4BA3-A246-8D352A14CD25}" destId="{D3C654B2-B37C-4D68-B5DD-03058CC01B2F}" srcOrd="13" destOrd="0" presId="urn:microsoft.com/office/officeart/2005/8/layout/default"/>
    <dgm:cxn modelId="{F75A5822-F841-4CFE-A848-A1B22FA48D23}" type="presParOf" srcId="{825A763D-6AAA-4BA3-A246-8D352A14CD25}" destId="{597B81BA-ABCF-4309-AD75-59FB5A01F595}" srcOrd="14" destOrd="0" presId="urn:microsoft.com/office/officeart/2005/8/layout/default"/>
    <dgm:cxn modelId="{79D84904-D757-4277-94D9-9BD9999E8F89}" type="presParOf" srcId="{825A763D-6AAA-4BA3-A246-8D352A14CD25}" destId="{5A825A1A-7333-4887-86DD-10EA1AA06BE6}" srcOrd="15" destOrd="0" presId="urn:microsoft.com/office/officeart/2005/8/layout/default"/>
    <dgm:cxn modelId="{B9D0B894-8BD7-4F40-9867-CF90DF724DD0}" type="presParOf" srcId="{825A763D-6AAA-4BA3-A246-8D352A14CD25}" destId="{75A7573F-1EFE-4953-8234-DFFFBCAD5564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282956-51B1-4F92-85AA-6C55C7C7403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94906D5-71A2-4D6F-9CA8-44B5B8FF4DAA}">
      <dgm:prSet phldrT="[Metin]" custT="1"/>
      <dgm:spPr/>
      <dgm:t>
        <a:bodyPr/>
        <a:lstStyle/>
        <a:p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Maddenin en düzensiz halidir.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457B3265-2646-414D-B0FC-34FBE3B2D293}" type="parTrans" cxnId="{712868FA-F114-4D37-9203-C6BC1E0062CD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A1524123-BF1E-44B8-8F2A-5A6E417F61E3}" type="sibTrans" cxnId="{712868FA-F114-4D37-9203-C6BC1E0062CD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0BD77B6A-AF18-4186-856A-40D02988350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 bağımsız hareket eder.</a:t>
          </a:r>
        </a:p>
      </dgm:t>
    </dgm:pt>
    <dgm:pt modelId="{FB08C969-C8C4-43CA-AD05-4A8431842210}" type="parTrans" cxnId="{FF6EA03D-4F80-4DE1-98D6-B23C6E179714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9E734A2D-5954-4CDB-9B44-6AEFCCC3D05C}" type="sibTrans" cxnId="{FF6EA03D-4F80-4DE1-98D6-B23C6E179714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8DC98491-4BAB-4C05-BF73-6FF20069DB7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Tanecikleri arasında çok fazla boşluk vardır.</a:t>
          </a:r>
        </a:p>
      </dgm:t>
    </dgm:pt>
    <dgm:pt modelId="{E75FE78F-BD0A-4660-87F7-3A4FE7CB0A68}" type="parTrans" cxnId="{12A93FD4-3D58-497F-A1B8-0057C9BECBCB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30196831-5112-4307-81EF-FBE827BDBA7B}" type="sibTrans" cxnId="{12A93FD4-3D58-497F-A1B8-0057C9BECBCB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CBE8ACDA-4097-4C17-9739-EFC928818BE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Akışkandır.</a:t>
          </a:r>
        </a:p>
      </dgm:t>
    </dgm:pt>
    <dgm:pt modelId="{25F3192E-DCBB-478E-ADF5-61D4E94C68C4}" type="parTrans" cxnId="{62BB3A3B-5D4E-424E-85EE-A91B59E3D75B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5D954B7C-C740-4807-9178-CB9D40DF9DE3}" type="sibTrans" cxnId="{62BB3A3B-5D4E-424E-85EE-A91B59E3D75B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5C4D377B-2014-4426-9A79-D3F66DD8834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Belirli bir şekli ve hacmi yoktur. </a:t>
          </a:r>
        </a:p>
      </dgm:t>
    </dgm:pt>
    <dgm:pt modelId="{79F3A0FB-6657-4D0F-9F8E-A7948FDC390E}" type="parTrans" cxnId="{217CD40D-8696-49B9-BCB6-B1D67289D091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A0B1385A-A770-47C6-B92D-F28222FFCC4F}" type="sibTrans" cxnId="{217CD40D-8696-49B9-BCB6-B1D67289D091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FECFA498-6AF7-4F13-BF90-0ECF4EEDE6C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Bulundukları kabın her tarafını doldurur.</a:t>
          </a:r>
        </a:p>
      </dgm:t>
    </dgm:pt>
    <dgm:pt modelId="{59298423-302A-4F4C-A565-B0E33C58B8D3}" type="parTrans" cxnId="{9C8DC505-FB8B-4D52-B5F3-6F8E75AC99E8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7FBD53FD-5142-4A25-BF35-7AF5578574FC}" type="sibTrans" cxnId="{9C8DC505-FB8B-4D52-B5F3-6F8E75AC99E8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91AE3843-53AD-4BE2-BF11-0730471BBC2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Tanecikleri titreşim hareketi yapar.</a:t>
          </a:r>
        </a:p>
      </dgm:t>
    </dgm:pt>
    <dgm:pt modelId="{6DF21B3E-4A21-47E0-AD76-AD5AF4D70274}" type="parTrans" cxnId="{C1874731-E3A0-46A7-ABD1-9343339DCBFC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8231898B-6F34-42E7-9D3D-D2F073E7F223}" type="sibTrans" cxnId="{C1874731-E3A0-46A7-ABD1-9343339DCBFC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9EBCF540-E5BD-4448-AF28-19E8DE3755D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 Tanecikleri dönme hareketi yapar</a:t>
          </a:r>
        </a:p>
      </dgm:t>
    </dgm:pt>
    <dgm:pt modelId="{10BAA858-14DC-4290-B83E-D4E8B9F5D013}" type="parTrans" cxnId="{DB3B7480-BFC7-4072-8D23-FD5575F8FC91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99881944-7017-4261-9F01-3E89A6CBAF5A}" type="sibTrans" cxnId="{DB3B7480-BFC7-4072-8D23-FD5575F8FC91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A10E6354-90AB-47E1-962D-A0363E30E66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Tanecikleri öteleme hareketi yapar.</a:t>
          </a:r>
        </a:p>
      </dgm:t>
    </dgm:pt>
    <dgm:pt modelId="{FAC7FA89-E373-4158-A421-1B8412C598AF}" type="parTrans" cxnId="{D3A26D70-EB20-4B7D-A111-C00E80764418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0A355704-9E31-43B7-BB00-163FCB791BBC}" type="sibTrans" cxnId="{D3A26D70-EB20-4B7D-A111-C00E80764418}">
      <dgm:prSet/>
      <dgm:spPr/>
      <dgm:t>
        <a:bodyPr/>
        <a:lstStyle/>
        <a:p>
          <a:endParaRPr lang="tr-TR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825A763D-6AAA-4BA3-A246-8D352A14CD25}" type="pres">
      <dgm:prSet presAssocID="{E5282956-51B1-4F92-85AA-6C55C7C74034}" presName="diagram" presStyleCnt="0">
        <dgm:presLayoutVars>
          <dgm:dir/>
          <dgm:resizeHandles val="exact"/>
        </dgm:presLayoutVars>
      </dgm:prSet>
      <dgm:spPr/>
    </dgm:pt>
    <dgm:pt modelId="{5E715D92-5AE7-404D-82D4-45C2E92429B5}" type="pres">
      <dgm:prSet presAssocID="{594906D5-71A2-4D6F-9CA8-44B5B8FF4DAA}" presName="node" presStyleLbl="node1" presStyleIdx="0" presStyleCnt="9" custLinFactNeighborY="-18354">
        <dgm:presLayoutVars>
          <dgm:bulletEnabled val="1"/>
        </dgm:presLayoutVars>
      </dgm:prSet>
      <dgm:spPr/>
    </dgm:pt>
    <dgm:pt modelId="{1A9952E6-B027-4E03-A124-AD965594BD0A}" type="pres">
      <dgm:prSet presAssocID="{A1524123-BF1E-44B8-8F2A-5A6E417F61E3}" presName="sibTrans" presStyleCnt="0"/>
      <dgm:spPr/>
    </dgm:pt>
    <dgm:pt modelId="{68612DFD-81BE-42B3-BA16-CD1949F2D33E}" type="pres">
      <dgm:prSet presAssocID="{0BD77B6A-AF18-4186-856A-40D029883508}" presName="node" presStyleLbl="node1" presStyleIdx="1" presStyleCnt="9" custLinFactNeighborY="-16437">
        <dgm:presLayoutVars>
          <dgm:bulletEnabled val="1"/>
        </dgm:presLayoutVars>
      </dgm:prSet>
      <dgm:spPr/>
    </dgm:pt>
    <dgm:pt modelId="{08B7110D-F5EA-4FC7-ABDE-DA8343C8AE42}" type="pres">
      <dgm:prSet presAssocID="{9E734A2D-5954-4CDB-9B44-6AEFCCC3D05C}" presName="sibTrans" presStyleCnt="0"/>
      <dgm:spPr/>
    </dgm:pt>
    <dgm:pt modelId="{4EAA638A-8C2D-4BD4-9870-A3A8B13865A9}" type="pres">
      <dgm:prSet presAssocID="{8DC98491-4BAB-4C05-BF73-6FF20069DB77}" presName="node" presStyleLbl="node1" presStyleIdx="2" presStyleCnt="9" custLinFactNeighborY="-16437">
        <dgm:presLayoutVars>
          <dgm:bulletEnabled val="1"/>
        </dgm:presLayoutVars>
      </dgm:prSet>
      <dgm:spPr/>
    </dgm:pt>
    <dgm:pt modelId="{DB825BF3-9078-4931-95E1-705207E02974}" type="pres">
      <dgm:prSet presAssocID="{30196831-5112-4307-81EF-FBE827BDBA7B}" presName="sibTrans" presStyleCnt="0"/>
      <dgm:spPr/>
    </dgm:pt>
    <dgm:pt modelId="{016E4451-9C49-459A-97B1-4D09B99AD17F}" type="pres">
      <dgm:prSet presAssocID="{CBE8ACDA-4097-4C17-9739-EFC928818BEF}" presName="node" presStyleLbl="node1" presStyleIdx="3" presStyleCnt="9" custLinFactNeighborY="-6713">
        <dgm:presLayoutVars>
          <dgm:bulletEnabled val="1"/>
        </dgm:presLayoutVars>
      </dgm:prSet>
      <dgm:spPr/>
    </dgm:pt>
    <dgm:pt modelId="{24C347BD-1CF4-4D68-B797-42412EC21E9A}" type="pres">
      <dgm:prSet presAssocID="{5D954B7C-C740-4807-9178-CB9D40DF9DE3}" presName="sibTrans" presStyleCnt="0"/>
      <dgm:spPr/>
    </dgm:pt>
    <dgm:pt modelId="{23DAD3EC-CC53-4F39-9517-419A49CFA0CE}" type="pres">
      <dgm:prSet presAssocID="{5C4D377B-2014-4426-9A79-D3F66DD8834C}" presName="node" presStyleLbl="node1" presStyleIdx="4" presStyleCnt="9" custLinFactNeighborY="-6713">
        <dgm:presLayoutVars>
          <dgm:bulletEnabled val="1"/>
        </dgm:presLayoutVars>
      </dgm:prSet>
      <dgm:spPr/>
    </dgm:pt>
    <dgm:pt modelId="{B03400AF-4DB5-4752-A69E-9C7DA712D168}" type="pres">
      <dgm:prSet presAssocID="{A0B1385A-A770-47C6-B92D-F28222FFCC4F}" presName="sibTrans" presStyleCnt="0"/>
      <dgm:spPr/>
    </dgm:pt>
    <dgm:pt modelId="{741295BD-041F-492E-BEA5-E9198CDB0BDE}" type="pres">
      <dgm:prSet presAssocID="{FECFA498-6AF7-4F13-BF90-0ECF4EEDE6CF}" presName="node" presStyleLbl="node1" presStyleIdx="5" presStyleCnt="9" custLinFactNeighborY="-6713">
        <dgm:presLayoutVars>
          <dgm:bulletEnabled val="1"/>
        </dgm:presLayoutVars>
      </dgm:prSet>
      <dgm:spPr/>
    </dgm:pt>
    <dgm:pt modelId="{8C1ED578-7A65-41A6-BEF9-4F5738BC9D18}" type="pres">
      <dgm:prSet presAssocID="{7FBD53FD-5142-4A25-BF35-7AF5578574FC}" presName="sibTrans" presStyleCnt="0"/>
      <dgm:spPr/>
    </dgm:pt>
    <dgm:pt modelId="{325C7139-13DF-40C9-99B0-C9A1BF4739C5}" type="pres">
      <dgm:prSet presAssocID="{91AE3843-53AD-4BE2-BF11-0730471BBC20}" presName="node" presStyleLbl="node1" presStyleIdx="6" presStyleCnt="9">
        <dgm:presLayoutVars>
          <dgm:bulletEnabled val="1"/>
        </dgm:presLayoutVars>
      </dgm:prSet>
      <dgm:spPr/>
    </dgm:pt>
    <dgm:pt modelId="{F6BF3A7F-27A5-4F63-9578-D557EC28061F}" type="pres">
      <dgm:prSet presAssocID="{8231898B-6F34-42E7-9D3D-D2F073E7F223}" presName="sibTrans" presStyleCnt="0"/>
      <dgm:spPr/>
    </dgm:pt>
    <dgm:pt modelId="{167D9118-57FE-4322-BE58-AAFCCF446E5D}" type="pres">
      <dgm:prSet presAssocID="{9EBCF540-E5BD-4448-AF28-19E8DE3755D0}" presName="node" presStyleLbl="node1" presStyleIdx="7" presStyleCnt="9">
        <dgm:presLayoutVars>
          <dgm:bulletEnabled val="1"/>
        </dgm:presLayoutVars>
      </dgm:prSet>
      <dgm:spPr/>
    </dgm:pt>
    <dgm:pt modelId="{5E400A2B-EA83-48F4-B4EF-E2991786E7CC}" type="pres">
      <dgm:prSet presAssocID="{99881944-7017-4261-9F01-3E89A6CBAF5A}" presName="sibTrans" presStyleCnt="0"/>
      <dgm:spPr/>
    </dgm:pt>
    <dgm:pt modelId="{D3E21470-2E5F-4820-88CA-F350AC112092}" type="pres">
      <dgm:prSet presAssocID="{A10E6354-90AB-47E1-962D-A0363E30E66C}" presName="node" presStyleLbl="node1" presStyleIdx="8" presStyleCnt="9">
        <dgm:presLayoutVars>
          <dgm:bulletEnabled val="1"/>
        </dgm:presLayoutVars>
      </dgm:prSet>
      <dgm:spPr/>
    </dgm:pt>
  </dgm:ptLst>
  <dgm:cxnLst>
    <dgm:cxn modelId="{9C8DC505-FB8B-4D52-B5F3-6F8E75AC99E8}" srcId="{E5282956-51B1-4F92-85AA-6C55C7C74034}" destId="{FECFA498-6AF7-4F13-BF90-0ECF4EEDE6CF}" srcOrd="5" destOrd="0" parTransId="{59298423-302A-4F4C-A565-B0E33C58B8D3}" sibTransId="{7FBD53FD-5142-4A25-BF35-7AF5578574FC}"/>
    <dgm:cxn modelId="{217CD40D-8696-49B9-BCB6-B1D67289D091}" srcId="{E5282956-51B1-4F92-85AA-6C55C7C74034}" destId="{5C4D377B-2014-4426-9A79-D3F66DD8834C}" srcOrd="4" destOrd="0" parTransId="{79F3A0FB-6657-4D0F-9F8E-A7948FDC390E}" sibTransId="{A0B1385A-A770-47C6-B92D-F28222FFCC4F}"/>
    <dgm:cxn modelId="{3C2D3A12-7F83-44B3-8421-E4A5F031F7D0}" type="presOf" srcId="{0BD77B6A-AF18-4186-856A-40D029883508}" destId="{68612DFD-81BE-42B3-BA16-CD1949F2D33E}" srcOrd="0" destOrd="0" presId="urn:microsoft.com/office/officeart/2005/8/layout/default"/>
    <dgm:cxn modelId="{59BDF615-EC76-4055-8304-3AB0095C7373}" type="presOf" srcId="{A10E6354-90AB-47E1-962D-A0363E30E66C}" destId="{D3E21470-2E5F-4820-88CA-F350AC112092}" srcOrd="0" destOrd="0" presId="urn:microsoft.com/office/officeart/2005/8/layout/default"/>
    <dgm:cxn modelId="{C1874731-E3A0-46A7-ABD1-9343339DCBFC}" srcId="{E5282956-51B1-4F92-85AA-6C55C7C74034}" destId="{91AE3843-53AD-4BE2-BF11-0730471BBC20}" srcOrd="6" destOrd="0" parTransId="{6DF21B3E-4A21-47E0-AD76-AD5AF4D70274}" sibTransId="{8231898B-6F34-42E7-9D3D-D2F073E7F223}"/>
    <dgm:cxn modelId="{62BB3A3B-5D4E-424E-85EE-A91B59E3D75B}" srcId="{E5282956-51B1-4F92-85AA-6C55C7C74034}" destId="{CBE8ACDA-4097-4C17-9739-EFC928818BEF}" srcOrd="3" destOrd="0" parTransId="{25F3192E-DCBB-478E-ADF5-61D4E94C68C4}" sibTransId="{5D954B7C-C740-4807-9178-CB9D40DF9DE3}"/>
    <dgm:cxn modelId="{FF6EA03D-4F80-4DE1-98D6-B23C6E179714}" srcId="{E5282956-51B1-4F92-85AA-6C55C7C74034}" destId="{0BD77B6A-AF18-4186-856A-40D029883508}" srcOrd="1" destOrd="0" parTransId="{FB08C969-C8C4-43CA-AD05-4A8431842210}" sibTransId="{9E734A2D-5954-4CDB-9B44-6AEFCCC3D05C}"/>
    <dgm:cxn modelId="{28F3993F-D36C-4FA4-BF1F-ED4ACCB59737}" type="presOf" srcId="{FECFA498-6AF7-4F13-BF90-0ECF4EEDE6CF}" destId="{741295BD-041F-492E-BEA5-E9198CDB0BDE}" srcOrd="0" destOrd="0" presId="urn:microsoft.com/office/officeart/2005/8/layout/default"/>
    <dgm:cxn modelId="{D3A26D70-EB20-4B7D-A111-C00E80764418}" srcId="{E5282956-51B1-4F92-85AA-6C55C7C74034}" destId="{A10E6354-90AB-47E1-962D-A0363E30E66C}" srcOrd="8" destOrd="0" parTransId="{FAC7FA89-E373-4158-A421-1B8412C598AF}" sibTransId="{0A355704-9E31-43B7-BB00-163FCB791BBC}"/>
    <dgm:cxn modelId="{FF584675-7DBC-48BE-B3DB-DF582BE2084A}" type="presOf" srcId="{5C4D377B-2014-4426-9A79-D3F66DD8834C}" destId="{23DAD3EC-CC53-4F39-9517-419A49CFA0CE}" srcOrd="0" destOrd="0" presId="urn:microsoft.com/office/officeart/2005/8/layout/default"/>
    <dgm:cxn modelId="{DB3B7480-BFC7-4072-8D23-FD5575F8FC91}" srcId="{E5282956-51B1-4F92-85AA-6C55C7C74034}" destId="{9EBCF540-E5BD-4448-AF28-19E8DE3755D0}" srcOrd="7" destOrd="0" parTransId="{10BAA858-14DC-4290-B83E-D4E8B9F5D013}" sibTransId="{99881944-7017-4261-9F01-3E89A6CBAF5A}"/>
    <dgm:cxn modelId="{1667EF84-28F9-4642-BFD7-6227CE55FE47}" type="presOf" srcId="{9EBCF540-E5BD-4448-AF28-19E8DE3755D0}" destId="{167D9118-57FE-4322-BE58-AAFCCF446E5D}" srcOrd="0" destOrd="0" presId="urn:microsoft.com/office/officeart/2005/8/layout/default"/>
    <dgm:cxn modelId="{E2DDB089-363F-4A13-8D48-32123DC8FDE9}" type="presOf" srcId="{CBE8ACDA-4097-4C17-9739-EFC928818BEF}" destId="{016E4451-9C49-459A-97B1-4D09B99AD17F}" srcOrd="0" destOrd="0" presId="urn:microsoft.com/office/officeart/2005/8/layout/default"/>
    <dgm:cxn modelId="{B53538C0-79CA-4DB9-8FD3-ED9EA0CC9FC8}" type="presOf" srcId="{E5282956-51B1-4F92-85AA-6C55C7C74034}" destId="{825A763D-6AAA-4BA3-A246-8D352A14CD25}" srcOrd="0" destOrd="0" presId="urn:microsoft.com/office/officeart/2005/8/layout/default"/>
    <dgm:cxn modelId="{24391BCD-EAEB-45F0-B57B-2CDA15B0F3B2}" type="presOf" srcId="{594906D5-71A2-4D6F-9CA8-44B5B8FF4DAA}" destId="{5E715D92-5AE7-404D-82D4-45C2E92429B5}" srcOrd="0" destOrd="0" presId="urn:microsoft.com/office/officeart/2005/8/layout/default"/>
    <dgm:cxn modelId="{12A93FD4-3D58-497F-A1B8-0057C9BECBCB}" srcId="{E5282956-51B1-4F92-85AA-6C55C7C74034}" destId="{8DC98491-4BAB-4C05-BF73-6FF20069DB77}" srcOrd="2" destOrd="0" parTransId="{E75FE78F-BD0A-4660-87F7-3A4FE7CB0A68}" sibTransId="{30196831-5112-4307-81EF-FBE827BDBA7B}"/>
    <dgm:cxn modelId="{50AECCED-0B80-4CEC-9F2B-66ED77D56E5A}" type="presOf" srcId="{8DC98491-4BAB-4C05-BF73-6FF20069DB77}" destId="{4EAA638A-8C2D-4BD4-9870-A3A8B13865A9}" srcOrd="0" destOrd="0" presId="urn:microsoft.com/office/officeart/2005/8/layout/default"/>
    <dgm:cxn modelId="{C10A37FA-360C-4D0D-B1E5-1203621E0B94}" type="presOf" srcId="{91AE3843-53AD-4BE2-BF11-0730471BBC20}" destId="{325C7139-13DF-40C9-99B0-C9A1BF4739C5}" srcOrd="0" destOrd="0" presId="urn:microsoft.com/office/officeart/2005/8/layout/default"/>
    <dgm:cxn modelId="{712868FA-F114-4D37-9203-C6BC1E0062CD}" srcId="{E5282956-51B1-4F92-85AA-6C55C7C74034}" destId="{594906D5-71A2-4D6F-9CA8-44B5B8FF4DAA}" srcOrd="0" destOrd="0" parTransId="{457B3265-2646-414D-B0FC-34FBE3B2D293}" sibTransId="{A1524123-BF1E-44B8-8F2A-5A6E417F61E3}"/>
    <dgm:cxn modelId="{792EDC65-3E8B-4D4A-8959-45A1787CFF48}" type="presParOf" srcId="{825A763D-6AAA-4BA3-A246-8D352A14CD25}" destId="{5E715D92-5AE7-404D-82D4-45C2E92429B5}" srcOrd="0" destOrd="0" presId="urn:microsoft.com/office/officeart/2005/8/layout/default"/>
    <dgm:cxn modelId="{6090F9A6-A838-4FC3-8B3F-AC92569B258E}" type="presParOf" srcId="{825A763D-6AAA-4BA3-A246-8D352A14CD25}" destId="{1A9952E6-B027-4E03-A124-AD965594BD0A}" srcOrd="1" destOrd="0" presId="urn:microsoft.com/office/officeart/2005/8/layout/default"/>
    <dgm:cxn modelId="{14741B03-3E32-4F4C-BE6C-0112D897D383}" type="presParOf" srcId="{825A763D-6AAA-4BA3-A246-8D352A14CD25}" destId="{68612DFD-81BE-42B3-BA16-CD1949F2D33E}" srcOrd="2" destOrd="0" presId="urn:microsoft.com/office/officeart/2005/8/layout/default"/>
    <dgm:cxn modelId="{C351525A-A0DC-444A-A635-0EE10B6B35C5}" type="presParOf" srcId="{825A763D-6AAA-4BA3-A246-8D352A14CD25}" destId="{08B7110D-F5EA-4FC7-ABDE-DA8343C8AE42}" srcOrd="3" destOrd="0" presId="urn:microsoft.com/office/officeart/2005/8/layout/default"/>
    <dgm:cxn modelId="{4F56D2BE-DBC9-41B8-9B6D-F9B6EC3AC70C}" type="presParOf" srcId="{825A763D-6AAA-4BA3-A246-8D352A14CD25}" destId="{4EAA638A-8C2D-4BD4-9870-A3A8B13865A9}" srcOrd="4" destOrd="0" presId="urn:microsoft.com/office/officeart/2005/8/layout/default"/>
    <dgm:cxn modelId="{563277A2-5B8F-4B8B-9DB9-B49AE57BF77E}" type="presParOf" srcId="{825A763D-6AAA-4BA3-A246-8D352A14CD25}" destId="{DB825BF3-9078-4931-95E1-705207E02974}" srcOrd="5" destOrd="0" presId="urn:microsoft.com/office/officeart/2005/8/layout/default"/>
    <dgm:cxn modelId="{D9DCBDCB-9167-4A92-9E1C-735F7295CF9B}" type="presParOf" srcId="{825A763D-6AAA-4BA3-A246-8D352A14CD25}" destId="{016E4451-9C49-459A-97B1-4D09B99AD17F}" srcOrd="6" destOrd="0" presId="urn:microsoft.com/office/officeart/2005/8/layout/default"/>
    <dgm:cxn modelId="{6850CE5F-F940-483B-B51D-B949E9ED4024}" type="presParOf" srcId="{825A763D-6AAA-4BA3-A246-8D352A14CD25}" destId="{24C347BD-1CF4-4D68-B797-42412EC21E9A}" srcOrd="7" destOrd="0" presId="urn:microsoft.com/office/officeart/2005/8/layout/default"/>
    <dgm:cxn modelId="{401F5685-C5AB-4191-B47C-66C3806BD96A}" type="presParOf" srcId="{825A763D-6AAA-4BA3-A246-8D352A14CD25}" destId="{23DAD3EC-CC53-4F39-9517-419A49CFA0CE}" srcOrd="8" destOrd="0" presId="urn:microsoft.com/office/officeart/2005/8/layout/default"/>
    <dgm:cxn modelId="{644809C6-D3F0-4A92-9242-727F0A75EB60}" type="presParOf" srcId="{825A763D-6AAA-4BA3-A246-8D352A14CD25}" destId="{B03400AF-4DB5-4752-A69E-9C7DA712D168}" srcOrd="9" destOrd="0" presId="urn:microsoft.com/office/officeart/2005/8/layout/default"/>
    <dgm:cxn modelId="{0043BD67-9702-4825-B109-2656F7C1EF5B}" type="presParOf" srcId="{825A763D-6AAA-4BA3-A246-8D352A14CD25}" destId="{741295BD-041F-492E-BEA5-E9198CDB0BDE}" srcOrd="10" destOrd="0" presId="urn:microsoft.com/office/officeart/2005/8/layout/default"/>
    <dgm:cxn modelId="{EA5205BB-8815-4857-BD2D-D07F8434BCE4}" type="presParOf" srcId="{825A763D-6AAA-4BA3-A246-8D352A14CD25}" destId="{8C1ED578-7A65-41A6-BEF9-4F5738BC9D18}" srcOrd="11" destOrd="0" presId="urn:microsoft.com/office/officeart/2005/8/layout/default"/>
    <dgm:cxn modelId="{7FE4D84D-C059-4A72-B0D3-9C71CAF91CA8}" type="presParOf" srcId="{825A763D-6AAA-4BA3-A246-8D352A14CD25}" destId="{325C7139-13DF-40C9-99B0-C9A1BF4739C5}" srcOrd="12" destOrd="0" presId="urn:microsoft.com/office/officeart/2005/8/layout/default"/>
    <dgm:cxn modelId="{94AC4B07-A4A1-47E1-A360-A3869D16FEC7}" type="presParOf" srcId="{825A763D-6AAA-4BA3-A246-8D352A14CD25}" destId="{F6BF3A7F-27A5-4F63-9578-D557EC28061F}" srcOrd="13" destOrd="0" presId="urn:microsoft.com/office/officeart/2005/8/layout/default"/>
    <dgm:cxn modelId="{B10DDD78-6C75-4147-802E-E35EE8E9D5D9}" type="presParOf" srcId="{825A763D-6AAA-4BA3-A246-8D352A14CD25}" destId="{167D9118-57FE-4322-BE58-AAFCCF446E5D}" srcOrd="14" destOrd="0" presId="urn:microsoft.com/office/officeart/2005/8/layout/default"/>
    <dgm:cxn modelId="{E1FB4B8E-1FF3-48F4-84AE-EDC08FB6594A}" type="presParOf" srcId="{825A763D-6AAA-4BA3-A246-8D352A14CD25}" destId="{5E400A2B-EA83-48F4-B4EF-E2991786E7CC}" srcOrd="15" destOrd="0" presId="urn:microsoft.com/office/officeart/2005/8/layout/default"/>
    <dgm:cxn modelId="{54027128-FBCF-48B6-8338-071AA437A26D}" type="presParOf" srcId="{825A763D-6AAA-4BA3-A246-8D352A14CD25}" destId="{D3E21470-2E5F-4820-88CA-F350AC11209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90F2A5-7F79-4E44-A879-EC8C784B002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3C6ED01-AB26-4703-8404-08B256C4DC53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Sıvı maddelerin tanecikleri dönme ve öteleme hareketi yapamaz.</a:t>
          </a:r>
          <a:endParaRPr lang="tr-TR" sz="2400" b="0" dirty="0"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FD38A082-175B-4ABB-A641-934637E17B2E}" type="parTrans" cxnId="{2974BE2E-170A-41FF-891B-CD3D11622B4D}">
      <dgm:prSet/>
      <dgm:spPr/>
      <dgm:t>
        <a:bodyPr/>
        <a:lstStyle/>
        <a:p>
          <a:pPr algn="l"/>
          <a:endParaRPr lang="tr-TR" sz="2400" b="0">
            <a:solidFill>
              <a:schemeClr val="tx1"/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D6B5F6F3-EF39-4D8D-85F3-7713E3C51507}" type="sibTrans" cxnId="{2974BE2E-170A-41FF-891B-CD3D11622B4D}">
      <dgm:prSet/>
      <dgm:spPr/>
      <dgm:t>
        <a:bodyPr/>
        <a:lstStyle/>
        <a:p>
          <a:pPr algn="l"/>
          <a:endParaRPr lang="tr-TR" sz="2400" b="0">
            <a:solidFill>
              <a:schemeClr val="tx1"/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247AD99F-C5D6-4D31-8D4E-083DCF375F06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Maddelerin taneciklerinin hareketi ısının etkisiyle azalır.</a:t>
          </a:r>
        </a:p>
      </dgm:t>
    </dgm:pt>
    <dgm:pt modelId="{9F6575A7-4FFB-477B-A2EC-52B18F8867BA}" type="parTrans" cxnId="{FFE8405A-CC04-40EB-B235-6BF657EDEB42}">
      <dgm:prSet/>
      <dgm:spPr/>
      <dgm:t>
        <a:bodyPr/>
        <a:lstStyle/>
        <a:p>
          <a:endParaRPr lang="tr-TR"/>
        </a:p>
      </dgm:t>
    </dgm:pt>
    <dgm:pt modelId="{BC0768A1-2BB0-42A8-9749-F956F0A23738}" type="sibTrans" cxnId="{FFE8405A-CC04-40EB-B235-6BF657EDEB42}">
      <dgm:prSet/>
      <dgm:spPr/>
      <dgm:t>
        <a:bodyPr/>
        <a:lstStyle/>
        <a:p>
          <a:endParaRPr lang="tr-TR"/>
        </a:p>
      </dgm:t>
    </dgm:pt>
    <dgm:pt modelId="{FE7487C1-4F4E-4942-BD73-4741BD9C6DDB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Gaz tanecikler akışkandır.</a:t>
          </a:r>
        </a:p>
      </dgm:t>
    </dgm:pt>
    <dgm:pt modelId="{4478BF3B-2991-42C7-8DC4-3A3084ABDEC9}" type="parTrans" cxnId="{0D65B176-C30F-44F7-AB84-2B09CC32B820}">
      <dgm:prSet/>
      <dgm:spPr/>
      <dgm:t>
        <a:bodyPr/>
        <a:lstStyle/>
        <a:p>
          <a:endParaRPr lang="tr-TR"/>
        </a:p>
      </dgm:t>
    </dgm:pt>
    <dgm:pt modelId="{469956DD-D785-4610-8F4C-65CAA11CEFF6}" type="sibTrans" cxnId="{0D65B176-C30F-44F7-AB84-2B09CC32B820}">
      <dgm:prSet/>
      <dgm:spPr/>
      <dgm:t>
        <a:bodyPr/>
        <a:lstStyle/>
        <a:p>
          <a:endParaRPr lang="tr-TR"/>
        </a:p>
      </dgm:t>
    </dgm:pt>
    <dgm:pt modelId="{6A8CB9F0-757D-42CA-B1F0-9FB518D6E268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Katı maddelerin ısı alarak sıvı hale geçmesine buharlaşma denir.</a:t>
          </a:r>
        </a:p>
      </dgm:t>
    </dgm:pt>
    <dgm:pt modelId="{CC452608-94A4-441F-AF60-EFAB3F42CA27}" type="parTrans" cxnId="{D276EF52-3B1A-451A-812B-4C28FF9F0795}">
      <dgm:prSet/>
      <dgm:spPr/>
      <dgm:t>
        <a:bodyPr/>
        <a:lstStyle/>
        <a:p>
          <a:endParaRPr lang="tr-TR"/>
        </a:p>
      </dgm:t>
    </dgm:pt>
    <dgm:pt modelId="{C503A00B-3AF8-4C72-B009-F8E40A6C7986}" type="sibTrans" cxnId="{D276EF52-3B1A-451A-812B-4C28FF9F0795}">
      <dgm:prSet/>
      <dgm:spPr/>
      <dgm:t>
        <a:bodyPr/>
        <a:lstStyle/>
        <a:p>
          <a:endParaRPr lang="tr-TR"/>
        </a:p>
      </dgm:t>
    </dgm:pt>
    <dgm:pt modelId="{5F2712AC-296C-482B-8DF3-8FEB04928E5A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Katıların belirli şekilleri vardır.</a:t>
          </a:r>
        </a:p>
      </dgm:t>
    </dgm:pt>
    <dgm:pt modelId="{67190448-078B-48F9-80CE-C576C050D860}" type="parTrans" cxnId="{C8BB8A8F-EABE-4B75-95C8-0DFE59EA3115}">
      <dgm:prSet/>
      <dgm:spPr/>
      <dgm:t>
        <a:bodyPr/>
        <a:lstStyle/>
        <a:p>
          <a:endParaRPr lang="tr-TR"/>
        </a:p>
      </dgm:t>
    </dgm:pt>
    <dgm:pt modelId="{B63EC622-2A9C-4762-8CD4-4A7846F5FAEE}" type="sibTrans" cxnId="{C8BB8A8F-EABE-4B75-95C8-0DFE59EA3115}">
      <dgm:prSet/>
      <dgm:spPr/>
      <dgm:t>
        <a:bodyPr/>
        <a:lstStyle/>
        <a:p>
          <a:endParaRPr lang="tr-TR"/>
        </a:p>
      </dgm:t>
    </dgm:pt>
    <dgm:pt modelId="{6FD1D914-A524-4AEC-84A4-6E11C889DA2A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Gaz halinde tanecikler arasındaki boşluk en fazladır.</a:t>
          </a:r>
        </a:p>
      </dgm:t>
    </dgm:pt>
    <dgm:pt modelId="{822FA841-7D0E-4D8B-8A23-ADC2609C2A86}" type="parTrans" cxnId="{2FEF0AD6-15CC-4DBB-A687-C3B62E1E9CE9}">
      <dgm:prSet/>
      <dgm:spPr/>
      <dgm:t>
        <a:bodyPr/>
        <a:lstStyle/>
        <a:p>
          <a:endParaRPr lang="tr-TR"/>
        </a:p>
      </dgm:t>
    </dgm:pt>
    <dgm:pt modelId="{2B837C58-9D78-4306-B18F-E5831A4CD34A}" type="sibTrans" cxnId="{2FEF0AD6-15CC-4DBB-A687-C3B62E1E9CE9}">
      <dgm:prSet/>
      <dgm:spPr/>
      <dgm:t>
        <a:bodyPr/>
        <a:lstStyle/>
        <a:p>
          <a:endParaRPr lang="tr-TR"/>
        </a:p>
      </dgm:t>
    </dgm:pt>
    <dgm:pt modelId="{5907416D-9B09-4BC0-9766-106E779A1292}" type="pres">
      <dgm:prSet presAssocID="{2490F2A5-7F79-4E44-A879-EC8C784B0021}" presName="Name0" presStyleCnt="0">
        <dgm:presLayoutVars>
          <dgm:dir/>
          <dgm:animLvl val="lvl"/>
          <dgm:resizeHandles val="exact"/>
        </dgm:presLayoutVars>
      </dgm:prSet>
      <dgm:spPr/>
    </dgm:pt>
    <dgm:pt modelId="{6FD632BB-F6B5-4FA6-9DEB-74BE113E6793}" type="pres">
      <dgm:prSet presAssocID="{B3C6ED01-AB26-4703-8404-08B256C4DC53}" presName="linNode" presStyleCnt="0"/>
      <dgm:spPr/>
    </dgm:pt>
    <dgm:pt modelId="{7735D4A2-84EF-45F7-9F6C-0AC4DC02EC38}" type="pres">
      <dgm:prSet presAssocID="{B3C6ED01-AB26-4703-8404-08B256C4DC53}" presName="parentText" presStyleLbl="node1" presStyleIdx="0" presStyleCnt="6" custScaleX="274567">
        <dgm:presLayoutVars>
          <dgm:chMax val="1"/>
          <dgm:bulletEnabled val="1"/>
        </dgm:presLayoutVars>
      </dgm:prSet>
      <dgm:spPr/>
    </dgm:pt>
    <dgm:pt modelId="{4E81594F-1448-4AD8-BE9F-41DFA700C1EC}" type="pres">
      <dgm:prSet presAssocID="{D6B5F6F3-EF39-4D8D-85F3-7713E3C51507}" presName="sp" presStyleCnt="0"/>
      <dgm:spPr/>
    </dgm:pt>
    <dgm:pt modelId="{8591EA24-F79D-447C-8767-5610FB73A4E0}" type="pres">
      <dgm:prSet presAssocID="{247AD99F-C5D6-4D31-8D4E-083DCF375F06}" presName="linNode" presStyleCnt="0"/>
      <dgm:spPr/>
    </dgm:pt>
    <dgm:pt modelId="{41AFE2F9-4B6E-4F38-8AB3-AF562BFC83A7}" type="pres">
      <dgm:prSet presAssocID="{247AD99F-C5D6-4D31-8D4E-083DCF375F06}" presName="parentText" presStyleLbl="node1" presStyleIdx="1" presStyleCnt="6" custScaleX="274567">
        <dgm:presLayoutVars>
          <dgm:chMax val="1"/>
          <dgm:bulletEnabled val="1"/>
        </dgm:presLayoutVars>
      </dgm:prSet>
      <dgm:spPr/>
    </dgm:pt>
    <dgm:pt modelId="{CC8D88C4-D6B6-41D4-9210-4CD517B4E03F}" type="pres">
      <dgm:prSet presAssocID="{BC0768A1-2BB0-42A8-9749-F956F0A23738}" presName="sp" presStyleCnt="0"/>
      <dgm:spPr/>
    </dgm:pt>
    <dgm:pt modelId="{BD4704B6-067A-49BB-8272-3E35038D7DEA}" type="pres">
      <dgm:prSet presAssocID="{FE7487C1-4F4E-4942-BD73-4741BD9C6DDB}" presName="linNode" presStyleCnt="0"/>
      <dgm:spPr/>
    </dgm:pt>
    <dgm:pt modelId="{22437C60-642C-4E2E-A349-8F74C7F159D8}" type="pres">
      <dgm:prSet presAssocID="{FE7487C1-4F4E-4942-BD73-4741BD9C6DDB}" presName="parentText" presStyleLbl="node1" presStyleIdx="2" presStyleCnt="6" custScaleX="274567">
        <dgm:presLayoutVars>
          <dgm:chMax val="1"/>
          <dgm:bulletEnabled val="1"/>
        </dgm:presLayoutVars>
      </dgm:prSet>
      <dgm:spPr/>
    </dgm:pt>
    <dgm:pt modelId="{42E6C207-8692-45A9-938C-BF04341E946E}" type="pres">
      <dgm:prSet presAssocID="{469956DD-D785-4610-8F4C-65CAA11CEFF6}" presName="sp" presStyleCnt="0"/>
      <dgm:spPr/>
    </dgm:pt>
    <dgm:pt modelId="{233B1337-22FA-4606-83C9-0325D037615C}" type="pres">
      <dgm:prSet presAssocID="{6A8CB9F0-757D-42CA-B1F0-9FB518D6E268}" presName="linNode" presStyleCnt="0"/>
      <dgm:spPr/>
    </dgm:pt>
    <dgm:pt modelId="{C4A22A24-3DE2-4C84-A55E-C9734F78F005}" type="pres">
      <dgm:prSet presAssocID="{6A8CB9F0-757D-42CA-B1F0-9FB518D6E268}" presName="parentText" presStyleLbl="node1" presStyleIdx="3" presStyleCnt="6" custScaleX="274567">
        <dgm:presLayoutVars>
          <dgm:chMax val="1"/>
          <dgm:bulletEnabled val="1"/>
        </dgm:presLayoutVars>
      </dgm:prSet>
      <dgm:spPr/>
    </dgm:pt>
    <dgm:pt modelId="{CA8118CE-C4A7-49D6-8046-E8ACDA25EDFA}" type="pres">
      <dgm:prSet presAssocID="{C503A00B-3AF8-4C72-B009-F8E40A6C7986}" presName="sp" presStyleCnt="0"/>
      <dgm:spPr/>
    </dgm:pt>
    <dgm:pt modelId="{76B32457-A809-4DC7-8E09-0B2CD5EEFD56}" type="pres">
      <dgm:prSet presAssocID="{5F2712AC-296C-482B-8DF3-8FEB04928E5A}" presName="linNode" presStyleCnt="0"/>
      <dgm:spPr/>
    </dgm:pt>
    <dgm:pt modelId="{AAA02C01-A4B0-492B-8399-848D451C824F}" type="pres">
      <dgm:prSet presAssocID="{5F2712AC-296C-482B-8DF3-8FEB04928E5A}" presName="parentText" presStyleLbl="node1" presStyleIdx="4" presStyleCnt="6" custScaleX="274567">
        <dgm:presLayoutVars>
          <dgm:chMax val="1"/>
          <dgm:bulletEnabled val="1"/>
        </dgm:presLayoutVars>
      </dgm:prSet>
      <dgm:spPr/>
    </dgm:pt>
    <dgm:pt modelId="{5A6FC876-AD26-41C8-AC55-3EF89CD150E8}" type="pres">
      <dgm:prSet presAssocID="{B63EC622-2A9C-4762-8CD4-4A7846F5FAEE}" presName="sp" presStyleCnt="0"/>
      <dgm:spPr/>
    </dgm:pt>
    <dgm:pt modelId="{1F8A8757-C4FF-4B73-AFA2-C644910E2ADA}" type="pres">
      <dgm:prSet presAssocID="{6FD1D914-A524-4AEC-84A4-6E11C889DA2A}" presName="linNode" presStyleCnt="0"/>
      <dgm:spPr/>
    </dgm:pt>
    <dgm:pt modelId="{C8581794-089B-4642-AB73-9295D8139175}" type="pres">
      <dgm:prSet presAssocID="{6FD1D914-A524-4AEC-84A4-6E11C889DA2A}" presName="parentText" presStyleLbl="node1" presStyleIdx="5" presStyleCnt="6" custScaleX="274567">
        <dgm:presLayoutVars>
          <dgm:chMax val="1"/>
          <dgm:bulletEnabled val="1"/>
        </dgm:presLayoutVars>
      </dgm:prSet>
      <dgm:spPr/>
    </dgm:pt>
  </dgm:ptLst>
  <dgm:cxnLst>
    <dgm:cxn modelId="{BCD4DE29-9279-446D-B266-B0FF10F3A0F9}" type="presOf" srcId="{6A8CB9F0-757D-42CA-B1F0-9FB518D6E268}" destId="{C4A22A24-3DE2-4C84-A55E-C9734F78F005}" srcOrd="0" destOrd="0" presId="urn:microsoft.com/office/officeart/2005/8/layout/vList5"/>
    <dgm:cxn modelId="{2974BE2E-170A-41FF-891B-CD3D11622B4D}" srcId="{2490F2A5-7F79-4E44-A879-EC8C784B0021}" destId="{B3C6ED01-AB26-4703-8404-08B256C4DC53}" srcOrd="0" destOrd="0" parTransId="{FD38A082-175B-4ABB-A641-934637E17B2E}" sibTransId="{D6B5F6F3-EF39-4D8D-85F3-7713E3C51507}"/>
    <dgm:cxn modelId="{F9234867-1A4D-4DA6-A9BF-08C39DA24062}" type="presOf" srcId="{6FD1D914-A524-4AEC-84A4-6E11C889DA2A}" destId="{C8581794-089B-4642-AB73-9295D8139175}" srcOrd="0" destOrd="0" presId="urn:microsoft.com/office/officeart/2005/8/layout/vList5"/>
    <dgm:cxn modelId="{D276EF52-3B1A-451A-812B-4C28FF9F0795}" srcId="{2490F2A5-7F79-4E44-A879-EC8C784B0021}" destId="{6A8CB9F0-757D-42CA-B1F0-9FB518D6E268}" srcOrd="3" destOrd="0" parTransId="{CC452608-94A4-441F-AF60-EFAB3F42CA27}" sibTransId="{C503A00B-3AF8-4C72-B009-F8E40A6C7986}"/>
    <dgm:cxn modelId="{0D65B176-C30F-44F7-AB84-2B09CC32B820}" srcId="{2490F2A5-7F79-4E44-A879-EC8C784B0021}" destId="{FE7487C1-4F4E-4942-BD73-4741BD9C6DDB}" srcOrd="2" destOrd="0" parTransId="{4478BF3B-2991-42C7-8DC4-3A3084ABDEC9}" sibTransId="{469956DD-D785-4610-8F4C-65CAA11CEFF6}"/>
    <dgm:cxn modelId="{FFE8405A-CC04-40EB-B235-6BF657EDEB42}" srcId="{2490F2A5-7F79-4E44-A879-EC8C784B0021}" destId="{247AD99F-C5D6-4D31-8D4E-083DCF375F06}" srcOrd="1" destOrd="0" parTransId="{9F6575A7-4FFB-477B-A2EC-52B18F8867BA}" sibTransId="{BC0768A1-2BB0-42A8-9749-F956F0A23738}"/>
    <dgm:cxn modelId="{F520C37C-604B-4F6D-8518-42A53B806A81}" type="presOf" srcId="{5F2712AC-296C-482B-8DF3-8FEB04928E5A}" destId="{AAA02C01-A4B0-492B-8399-848D451C824F}" srcOrd="0" destOrd="0" presId="urn:microsoft.com/office/officeart/2005/8/layout/vList5"/>
    <dgm:cxn modelId="{C8BB8A8F-EABE-4B75-95C8-0DFE59EA3115}" srcId="{2490F2A5-7F79-4E44-A879-EC8C784B0021}" destId="{5F2712AC-296C-482B-8DF3-8FEB04928E5A}" srcOrd="4" destOrd="0" parTransId="{67190448-078B-48F9-80CE-C576C050D860}" sibTransId="{B63EC622-2A9C-4762-8CD4-4A7846F5FAEE}"/>
    <dgm:cxn modelId="{37A2899F-2023-48B4-89D0-3F37E383D224}" type="presOf" srcId="{247AD99F-C5D6-4D31-8D4E-083DCF375F06}" destId="{41AFE2F9-4B6E-4F38-8AB3-AF562BFC83A7}" srcOrd="0" destOrd="0" presId="urn:microsoft.com/office/officeart/2005/8/layout/vList5"/>
    <dgm:cxn modelId="{4734FACD-9A27-4437-97BE-117F2CCD1A7B}" type="presOf" srcId="{2490F2A5-7F79-4E44-A879-EC8C784B0021}" destId="{5907416D-9B09-4BC0-9766-106E779A1292}" srcOrd="0" destOrd="0" presId="urn:microsoft.com/office/officeart/2005/8/layout/vList5"/>
    <dgm:cxn modelId="{2FEF0AD6-15CC-4DBB-A687-C3B62E1E9CE9}" srcId="{2490F2A5-7F79-4E44-A879-EC8C784B0021}" destId="{6FD1D914-A524-4AEC-84A4-6E11C889DA2A}" srcOrd="5" destOrd="0" parTransId="{822FA841-7D0E-4D8B-8A23-ADC2609C2A86}" sibTransId="{2B837C58-9D78-4306-B18F-E5831A4CD34A}"/>
    <dgm:cxn modelId="{967AD5D6-FB2E-4000-9BAD-BB66B31DFC6D}" type="presOf" srcId="{FE7487C1-4F4E-4942-BD73-4741BD9C6DDB}" destId="{22437C60-642C-4E2E-A349-8F74C7F159D8}" srcOrd="0" destOrd="0" presId="urn:microsoft.com/office/officeart/2005/8/layout/vList5"/>
    <dgm:cxn modelId="{D8BD11E7-EBE4-48C4-9113-871A746217EC}" type="presOf" srcId="{B3C6ED01-AB26-4703-8404-08B256C4DC53}" destId="{7735D4A2-84EF-45F7-9F6C-0AC4DC02EC38}" srcOrd="0" destOrd="0" presId="urn:microsoft.com/office/officeart/2005/8/layout/vList5"/>
    <dgm:cxn modelId="{5A9EA342-6861-46F2-9CDB-6BC9C70C6871}" type="presParOf" srcId="{5907416D-9B09-4BC0-9766-106E779A1292}" destId="{6FD632BB-F6B5-4FA6-9DEB-74BE113E6793}" srcOrd="0" destOrd="0" presId="urn:microsoft.com/office/officeart/2005/8/layout/vList5"/>
    <dgm:cxn modelId="{83C67703-8EA3-426C-BD38-B80826BD2672}" type="presParOf" srcId="{6FD632BB-F6B5-4FA6-9DEB-74BE113E6793}" destId="{7735D4A2-84EF-45F7-9F6C-0AC4DC02EC38}" srcOrd="0" destOrd="0" presId="urn:microsoft.com/office/officeart/2005/8/layout/vList5"/>
    <dgm:cxn modelId="{E0FF0C86-7A05-4155-8507-E3CC686AF950}" type="presParOf" srcId="{5907416D-9B09-4BC0-9766-106E779A1292}" destId="{4E81594F-1448-4AD8-BE9F-41DFA700C1EC}" srcOrd="1" destOrd="0" presId="urn:microsoft.com/office/officeart/2005/8/layout/vList5"/>
    <dgm:cxn modelId="{56A20EC1-AE2F-401D-9CCF-B2D584B56768}" type="presParOf" srcId="{5907416D-9B09-4BC0-9766-106E779A1292}" destId="{8591EA24-F79D-447C-8767-5610FB73A4E0}" srcOrd="2" destOrd="0" presId="urn:microsoft.com/office/officeart/2005/8/layout/vList5"/>
    <dgm:cxn modelId="{89DA3F09-F057-422C-B381-02CB62AD4975}" type="presParOf" srcId="{8591EA24-F79D-447C-8767-5610FB73A4E0}" destId="{41AFE2F9-4B6E-4F38-8AB3-AF562BFC83A7}" srcOrd="0" destOrd="0" presId="urn:microsoft.com/office/officeart/2005/8/layout/vList5"/>
    <dgm:cxn modelId="{00077EFA-ACC4-47EB-BC89-AC33BA652737}" type="presParOf" srcId="{5907416D-9B09-4BC0-9766-106E779A1292}" destId="{CC8D88C4-D6B6-41D4-9210-4CD517B4E03F}" srcOrd="3" destOrd="0" presId="urn:microsoft.com/office/officeart/2005/8/layout/vList5"/>
    <dgm:cxn modelId="{24C4F5D0-869C-4540-8D16-CDC65E14E21B}" type="presParOf" srcId="{5907416D-9B09-4BC0-9766-106E779A1292}" destId="{BD4704B6-067A-49BB-8272-3E35038D7DEA}" srcOrd="4" destOrd="0" presId="urn:microsoft.com/office/officeart/2005/8/layout/vList5"/>
    <dgm:cxn modelId="{15846FB7-872B-4AE0-BAED-A6CB9EE4B013}" type="presParOf" srcId="{BD4704B6-067A-49BB-8272-3E35038D7DEA}" destId="{22437C60-642C-4E2E-A349-8F74C7F159D8}" srcOrd="0" destOrd="0" presId="urn:microsoft.com/office/officeart/2005/8/layout/vList5"/>
    <dgm:cxn modelId="{A40A0868-825F-4CBF-B1FC-24F5C949B30B}" type="presParOf" srcId="{5907416D-9B09-4BC0-9766-106E779A1292}" destId="{42E6C207-8692-45A9-938C-BF04341E946E}" srcOrd="5" destOrd="0" presId="urn:microsoft.com/office/officeart/2005/8/layout/vList5"/>
    <dgm:cxn modelId="{20DC7C90-54FC-47EE-B93C-FD40783FFD3D}" type="presParOf" srcId="{5907416D-9B09-4BC0-9766-106E779A1292}" destId="{233B1337-22FA-4606-83C9-0325D037615C}" srcOrd="6" destOrd="0" presId="urn:microsoft.com/office/officeart/2005/8/layout/vList5"/>
    <dgm:cxn modelId="{FB465298-5D44-419B-B1A7-9058E223CD20}" type="presParOf" srcId="{233B1337-22FA-4606-83C9-0325D037615C}" destId="{C4A22A24-3DE2-4C84-A55E-C9734F78F005}" srcOrd="0" destOrd="0" presId="urn:microsoft.com/office/officeart/2005/8/layout/vList5"/>
    <dgm:cxn modelId="{526609AE-EBC7-47B7-9A52-945533411746}" type="presParOf" srcId="{5907416D-9B09-4BC0-9766-106E779A1292}" destId="{CA8118CE-C4A7-49D6-8046-E8ACDA25EDFA}" srcOrd="7" destOrd="0" presId="urn:microsoft.com/office/officeart/2005/8/layout/vList5"/>
    <dgm:cxn modelId="{37FFE191-DD08-420A-88BB-CE5DAC6A2FE8}" type="presParOf" srcId="{5907416D-9B09-4BC0-9766-106E779A1292}" destId="{76B32457-A809-4DC7-8E09-0B2CD5EEFD56}" srcOrd="8" destOrd="0" presId="urn:microsoft.com/office/officeart/2005/8/layout/vList5"/>
    <dgm:cxn modelId="{F0170005-CA6E-4895-AFAE-75E81AF1DBE7}" type="presParOf" srcId="{76B32457-A809-4DC7-8E09-0B2CD5EEFD56}" destId="{AAA02C01-A4B0-492B-8399-848D451C824F}" srcOrd="0" destOrd="0" presId="urn:microsoft.com/office/officeart/2005/8/layout/vList5"/>
    <dgm:cxn modelId="{A6222DCD-06C8-4E83-B68C-C7FA49BF5264}" type="presParOf" srcId="{5907416D-9B09-4BC0-9766-106E779A1292}" destId="{5A6FC876-AD26-41C8-AC55-3EF89CD150E8}" srcOrd="9" destOrd="0" presId="urn:microsoft.com/office/officeart/2005/8/layout/vList5"/>
    <dgm:cxn modelId="{F4EDC8D5-A023-49C3-9958-A8C756C0D083}" type="presParOf" srcId="{5907416D-9B09-4BC0-9766-106E779A1292}" destId="{1F8A8757-C4FF-4B73-AFA2-C644910E2ADA}" srcOrd="10" destOrd="0" presId="urn:microsoft.com/office/officeart/2005/8/layout/vList5"/>
    <dgm:cxn modelId="{4F2F6053-65B0-4C7F-919B-665C9741054B}" type="presParOf" srcId="{1F8A8757-C4FF-4B73-AFA2-C644910E2ADA}" destId="{C8581794-089B-4642-AB73-9295D813917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90F2A5-7F79-4E44-A879-EC8C784B002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3C6ED01-AB26-4703-8404-08B256C4DC53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Taneciklerin arasında boşluk çok fazladır.</a:t>
          </a:r>
          <a:endParaRPr lang="tr-TR" sz="2400" b="0" dirty="0"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FD38A082-175B-4ABB-A641-934637E17B2E}" type="parTrans" cxnId="{2974BE2E-170A-41FF-891B-CD3D11622B4D}">
      <dgm:prSet/>
      <dgm:spPr/>
      <dgm:t>
        <a:bodyPr/>
        <a:lstStyle/>
        <a:p>
          <a:pPr algn="l"/>
          <a:endParaRPr lang="tr-TR" sz="2400" b="0">
            <a:solidFill>
              <a:schemeClr val="tx1"/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D6B5F6F3-EF39-4D8D-85F3-7713E3C51507}" type="sibTrans" cxnId="{2974BE2E-170A-41FF-891B-CD3D11622B4D}">
      <dgm:prSet/>
      <dgm:spPr/>
      <dgm:t>
        <a:bodyPr/>
        <a:lstStyle/>
        <a:p>
          <a:pPr algn="l"/>
          <a:endParaRPr lang="tr-TR" sz="2400" b="0">
            <a:solidFill>
              <a:schemeClr val="tx1"/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02244F0F-9DCD-421D-959D-0C3134B58419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Tanecikleri akışkandır ve serbest hareket edebilir.</a:t>
          </a:r>
        </a:p>
      </dgm:t>
    </dgm:pt>
    <dgm:pt modelId="{41ADF98B-05D1-4256-8AF8-66A4F94FDAED}" type="parTrans" cxnId="{DDFAFA5B-1221-4D3A-9D92-B44DF142ECDC}">
      <dgm:prSet/>
      <dgm:spPr/>
      <dgm:t>
        <a:bodyPr/>
        <a:lstStyle/>
        <a:p>
          <a:endParaRPr lang="tr-TR"/>
        </a:p>
      </dgm:t>
    </dgm:pt>
    <dgm:pt modelId="{71777521-7859-41C5-B2FE-D66D3CF6A3BC}" type="sibTrans" cxnId="{DDFAFA5B-1221-4D3A-9D92-B44DF142ECDC}">
      <dgm:prSet/>
      <dgm:spPr/>
      <dgm:t>
        <a:bodyPr/>
        <a:lstStyle/>
        <a:p>
          <a:endParaRPr lang="tr-TR"/>
        </a:p>
      </dgm:t>
    </dgm:pt>
    <dgm:pt modelId="{65B5A9F3-BBDC-4DF1-8D09-E1D29390C6BE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Tanecikleri sadece titreşim hareketi yapabilir.</a:t>
          </a:r>
        </a:p>
      </dgm:t>
    </dgm:pt>
    <dgm:pt modelId="{63D27A25-C5D8-4F3B-B2AF-3DA2F11C2CD4}" type="parTrans" cxnId="{54D94EAF-68F1-473F-A3E0-A5C8291C2ED1}">
      <dgm:prSet/>
      <dgm:spPr/>
      <dgm:t>
        <a:bodyPr/>
        <a:lstStyle/>
        <a:p>
          <a:endParaRPr lang="tr-TR"/>
        </a:p>
      </dgm:t>
    </dgm:pt>
    <dgm:pt modelId="{23717615-9618-468D-A9B0-FD3D70926E69}" type="sibTrans" cxnId="{54D94EAF-68F1-473F-A3E0-A5C8291C2ED1}">
      <dgm:prSet/>
      <dgm:spPr/>
      <dgm:t>
        <a:bodyPr/>
        <a:lstStyle/>
        <a:p>
          <a:endParaRPr lang="tr-TR"/>
        </a:p>
      </dgm:t>
    </dgm:pt>
    <dgm:pt modelId="{64B32DAC-22F0-4EE2-A409-4DD8F174A1AB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Tanecikli yapıdadır.</a:t>
          </a:r>
        </a:p>
      </dgm:t>
    </dgm:pt>
    <dgm:pt modelId="{36580F20-A887-4248-BD4C-EEE4A64740B7}" type="parTrans" cxnId="{4C1E0B5B-6C97-443D-9E21-AB68105DC0A6}">
      <dgm:prSet/>
      <dgm:spPr/>
      <dgm:t>
        <a:bodyPr/>
        <a:lstStyle/>
        <a:p>
          <a:endParaRPr lang="tr-TR"/>
        </a:p>
      </dgm:t>
    </dgm:pt>
    <dgm:pt modelId="{1C5F09D8-073E-4AC1-8DE4-04847A767126}" type="sibTrans" cxnId="{4C1E0B5B-6C97-443D-9E21-AB68105DC0A6}">
      <dgm:prSet/>
      <dgm:spPr/>
      <dgm:t>
        <a:bodyPr/>
        <a:lstStyle/>
        <a:p>
          <a:endParaRPr lang="tr-TR"/>
        </a:p>
      </dgm:t>
    </dgm:pt>
    <dgm:pt modelId="{4ADA0A42-49AB-42E9-8175-F25C30A87CA5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Taneciklerinin arasında az da olsa boşluklar bulunur.</a:t>
          </a:r>
        </a:p>
      </dgm:t>
    </dgm:pt>
    <dgm:pt modelId="{F7F38390-5CD3-4D6E-BF10-15D3CF836BE0}" type="parTrans" cxnId="{42D8014A-3CE6-4B80-852F-9E78E202919D}">
      <dgm:prSet/>
      <dgm:spPr/>
      <dgm:t>
        <a:bodyPr/>
        <a:lstStyle/>
        <a:p>
          <a:endParaRPr lang="tr-TR"/>
        </a:p>
      </dgm:t>
    </dgm:pt>
    <dgm:pt modelId="{F640EB2C-0395-4DD5-B7D9-8F137FCDC1B3}" type="sibTrans" cxnId="{42D8014A-3CE6-4B80-852F-9E78E202919D}">
      <dgm:prSet/>
      <dgm:spPr/>
      <dgm:t>
        <a:bodyPr/>
        <a:lstStyle/>
        <a:p>
          <a:endParaRPr lang="tr-TR"/>
        </a:p>
      </dgm:t>
    </dgm:pt>
    <dgm:pt modelId="{4C554387-8340-45F3-891D-B9AD006992D8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Tanecikleri öteleme ve titreşim hareketi yapabilir.</a:t>
          </a:r>
        </a:p>
      </dgm:t>
    </dgm:pt>
    <dgm:pt modelId="{E9FD441C-6886-42A3-860B-FE614AB2FFD7}" type="parTrans" cxnId="{EED7D477-0152-4CDC-95C3-50221016AF67}">
      <dgm:prSet/>
      <dgm:spPr/>
      <dgm:t>
        <a:bodyPr/>
        <a:lstStyle/>
        <a:p>
          <a:endParaRPr lang="tr-TR"/>
        </a:p>
      </dgm:t>
    </dgm:pt>
    <dgm:pt modelId="{56F9A938-5843-4FFF-8841-E13DD1F38C55}" type="sibTrans" cxnId="{EED7D477-0152-4CDC-95C3-50221016AF67}">
      <dgm:prSet/>
      <dgm:spPr/>
      <dgm:t>
        <a:bodyPr/>
        <a:lstStyle/>
        <a:p>
          <a:endParaRPr lang="tr-TR"/>
        </a:p>
      </dgm:t>
    </dgm:pt>
    <dgm:pt modelId="{96A9FC0C-F45A-478A-B618-7BB55DB50169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Belirli hacmi vardır fakat belirli şekli yoktur.</a:t>
          </a:r>
        </a:p>
      </dgm:t>
    </dgm:pt>
    <dgm:pt modelId="{F4DE03CD-C4F6-44BD-BD2B-5CE34D3D65A9}" type="parTrans" cxnId="{D3AC51E4-9A9C-40A1-91AF-8AB01D3F0914}">
      <dgm:prSet/>
      <dgm:spPr/>
      <dgm:t>
        <a:bodyPr/>
        <a:lstStyle/>
        <a:p>
          <a:endParaRPr lang="tr-TR"/>
        </a:p>
      </dgm:t>
    </dgm:pt>
    <dgm:pt modelId="{4270B30D-C545-40C3-B113-37832470CE89}" type="sibTrans" cxnId="{D3AC51E4-9A9C-40A1-91AF-8AB01D3F0914}">
      <dgm:prSet/>
      <dgm:spPr/>
      <dgm:t>
        <a:bodyPr/>
        <a:lstStyle/>
        <a:p>
          <a:endParaRPr lang="tr-TR"/>
        </a:p>
      </dgm:t>
    </dgm:pt>
    <dgm:pt modelId="{595939C0-DF16-4697-87D1-42290F452364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Taneciklerinin hareketliliği çok azdır.</a:t>
          </a:r>
        </a:p>
      </dgm:t>
    </dgm:pt>
    <dgm:pt modelId="{30D56688-73D9-460C-9C93-D09D3AA1CBBE}" type="parTrans" cxnId="{2B9684C0-4C44-44DD-BF86-688B92E6C482}">
      <dgm:prSet/>
      <dgm:spPr/>
      <dgm:t>
        <a:bodyPr/>
        <a:lstStyle/>
        <a:p>
          <a:endParaRPr lang="tr-TR"/>
        </a:p>
      </dgm:t>
    </dgm:pt>
    <dgm:pt modelId="{CE9C580A-2246-417C-BA94-6D011CC6B4B3}" type="sibTrans" cxnId="{2B9684C0-4C44-44DD-BF86-688B92E6C482}">
      <dgm:prSet/>
      <dgm:spPr/>
      <dgm:t>
        <a:bodyPr/>
        <a:lstStyle/>
        <a:p>
          <a:endParaRPr lang="tr-TR"/>
        </a:p>
      </dgm:t>
    </dgm:pt>
    <dgm:pt modelId="{78142DE4-DFB2-48EF-B759-3AF243B635B6}">
      <dgm:prSet custT="1"/>
      <dgm:spPr/>
      <dgm:t>
        <a:bodyPr/>
        <a:lstStyle/>
        <a:p>
          <a:pPr algn="l"/>
          <a:r>
            <a:rPr lang="tr-TR" sz="2400" b="0" dirty="0">
              <a:latin typeface="Chaparral Pro Light" panose="02060403030505090203" pitchFamily="18" charset="-94"/>
            </a:rPr>
            <a:t>Sıkıştırılamaz.</a:t>
          </a:r>
        </a:p>
      </dgm:t>
    </dgm:pt>
    <dgm:pt modelId="{9EE8D1DF-BABD-4E4E-8673-9779528EC5C0}" type="parTrans" cxnId="{C9E08FAD-FA89-4681-80A6-24CE564C870B}">
      <dgm:prSet/>
      <dgm:spPr/>
      <dgm:t>
        <a:bodyPr/>
        <a:lstStyle/>
        <a:p>
          <a:endParaRPr lang="tr-TR"/>
        </a:p>
      </dgm:t>
    </dgm:pt>
    <dgm:pt modelId="{E84D2091-9882-40EB-A645-6500208DB85F}" type="sibTrans" cxnId="{C9E08FAD-FA89-4681-80A6-24CE564C870B}">
      <dgm:prSet/>
      <dgm:spPr/>
      <dgm:t>
        <a:bodyPr/>
        <a:lstStyle/>
        <a:p>
          <a:endParaRPr lang="tr-TR"/>
        </a:p>
      </dgm:t>
    </dgm:pt>
    <dgm:pt modelId="{5907416D-9B09-4BC0-9766-106E779A1292}" type="pres">
      <dgm:prSet presAssocID="{2490F2A5-7F79-4E44-A879-EC8C784B0021}" presName="Name0" presStyleCnt="0">
        <dgm:presLayoutVars>
          <dgm:dir/>
          <dgm:animLvl val="lvl"/>
          <dgm:resizeHandles val="exact"/>
        </dgm:presLayoutVars>
      </dgm:prSet>
      <dgm:spPr/>
    </dgm:pt>
    <dgm:pt modelId="{6FD632BB-F6B5-4FA6-9DEB-74BE113E6793}" type="pres">
      <dgm:prSet presAssocID="{B3C6ED01-AB26-4703-8404-08B256C4DC53}" presName="linNode" presStyleCnt="0"/>
      <dgm:spPr/>
    </dgm:pt>
    <dgm:pt modelId="{7735D4A2-84EF-45F7-9F6C-0AC4DC02EC38}" type="pres">
      <dgm:prSet presAssocID="{B3C6ED01-AB26-4703-8404-08B256C4DC53}" presName="parentText" presStyleLbl="node1" presStyleIdx="0" presStyleCnt="9" custScaleX="274567">
        <dgm:presLayoutVars>
          <dgm:chMax val="1"/>
          <dgm:bulletEnabled val="1"/>
        </dgm:presLayoutVars>
      </dgm:prSet>
      <dgm:spPr/>
    </dgm:pt>
    <dgm:pt modelId="{4E81594F-1448-4AD8-BE9F-41DFA700C1EC}" type="pres">
      <dgm:prSet presAssocID="{D6B5F6F3-EF39-4D8D-85F3-7713E3C51507}" presName="sp" presStyleCnt="0"/>
      <dgm:spPr/>
    </dgm:pt>
    <dgm:pt modelId="{A99AA708-12EB-4FC5-9993-0EC9866BC334}" type="pres">
      <dgm:prSet presAssocID="{02244F0F-9DCD-421D-959D-0C3134B58419}" presName="linNode" presStyleCnt="0"/>
      <dgm:spPr/>
    </dgm:pt>
    <dgm:pt modelId="{A66FC71E-6FD8-4C1A-A862-07E136D7026C}" type="pres">
      <dgm:prSet presAssocID="{02244F0F-9DCD-421D-959D-0C3134B58419}" presName="parentText" presStyleLbl="node1" presStyleIdx="1" presStyleCnt="9" custScaleX="274567">
        <dgm:presLayoutVars>
          <dgm:chMax val="1"/>
          <dgm:bulletEnabled val="1"/>
        </dgm:presLayoutVars>
      </dgm:prSet>
      <dgm:spPr/>
    </dgm:pt>
    <dgm:pt modelId="{6311AE22-4FF8-4C92-916A-83937C0BD989}" type="pres">
      <dgm:prSet presAssocID="{71777521-7859-41C5-B2FE-D66D3CF6A3BC}" presName="sp" presStyleCnt="0"/>
      <dgm:spPr/>
    </dgm:pt>
    <dgm:pt modelId="{73135FC0-1625-4216-B744-33AFC9080036}" type="pres">
      <dgm:prSet presAssocID="{65B5A9F3-BBDC-4DF1-8D09-E1D29390C6BE}" presName="linNode" presStyleCnt="0"/>
      <dgm:spPr/>
    </dgm:pt>
    <dgm:pt modelId="{658B9495-7B06-4F87-AA98-1D50DB597337}" type="pres">
      <dgm:prSet presAssocID="{65B5A9F3-BBDC-4DF1-8D09-E1D29390C6BE}" presName="parentText" presStyleLbl="node1" presStyleIdx="2" presStyleCnt="9" custScaleX="274567">
        <dgm:presLayoutVars>
          <dgm:chMax val="1"/>
          <dgm:bulletEnabled val="1"/>
        </dgm:presLayoutVars>
      </dgm:prSet>
      <dgm:spPr/>
    </dgm:pt>
    <dgm:pt modelId="{36A1E849-CE80-4409-AB61-A51703919945}" type="pres">
      <dgm:prSet presAssocID="{23717615-9618-468D-A9B0-FD3D70926E69}" presName="sp" presStyleCnt="0"/>
      <dgm:spPr/>
    </dgm:pt>
    <dgm:pt modelId="{6E50F90D-E892-40AC-9EBD-941655AFFE19}" type="pres">
      <dgm:prSet presAssocID="{64B32DAC-22F0-4EE2-A409-4DD8F174A1AB}" presName="linNode" presStyleCnt="0"/>
      <dgm:spPr/>
    </dgm:pt>
    <dgm:pt modelId="{319C1129-7136-4A5A-A81E-53369CDFBDA9}" type="pres">
      <dgm:prSet presAssocID="{64B32DAC-22F0-4EE2-A409-4DD8F174A1AB}" presName="parentText" presStyleLbl="node1" presStyleIdx="3" presStyleCnt="9" custScaleX="274567">
        <dgm:presLayoutVars>
          <dgm:chMax val="1"/>
          <dgm:bulletEnabled val="1"/>
        </dgm:presLayoutVars>
      </dgm:prSet>
      <dgm:spPr/>
    </dgm:pt>
    <dgm:pt modelId="{B2AA112F-3461-4C42-B723-824FAF2E2E88}" type="pres">
      <dgm:prSet presAssocID="{1C5F09D8-073E-4AC1-8DE4-04847A767126}" presName="sp" presStyleCnt="0"/>
      <dgm:spPr/>
    </dgm:pt>
    <dgm:pt modelId="{DD4418D5-1CEB-4DF2-AB63-4DE5BD85269D}" type="pres">
      <dgm:prSet presAssocID="{4ADA0A42-49AB-42E9-8175-F25C30A87CA5}" presName="linNode" presStyleCnt="0"/>
      <dgm:spPr/>
    </dgm:pt>
    <dgm:pt modelId="{70FFEF24-FD66-480B-A5B7-D42F1A47FADC}" type="pres">
      <dgm:prSet presAssocID="{4ADA0A42-49AB-42E9-8175-F25C30A87CA5}" presName="parentText" presStyleLbl="node1" presStyleIdx="4" presStyleCnt="9" custScaleX="274567">
        <dgm:presLayoutVars>
          <dgm:chMax val="1"/>
          <dgm:bulletEnabled val="1"/>
        </dgm:presLayoutVars>
      </dgm:prSet>
      <dgm:spPr/>
    </dgm:pt>
    <dgm:pt modelId="{62224E82-7E7A-4774-A464-24A32130BF0D}" type="pres">
      <dgm:prSet presAssocID="{F640EB2C-0395-4DD5-B7D9-8F137FCDC1B3}" presName="sp" presStyleCnt="0"/>
      <dgm:spPr/>
    </dgm:pt>
    <dgm:pt modelId="{F73EB1D1-8501-40E4-9F57-AE7EAAEE8693}" type="pres">
      <dgm:prSet presAssocID="{4C554387-8340-45F3-891D-B9AD006992D8}" presName="linNode" presStyleCnt="0"/>
      <dgm:spPr/>
    </dgm:pt>
    <dgm:pt modelId="{C0E90D94-9DE2-4FC5-B9EC-A613DE0FDFE0}" type="pres">
      <dgm:prSet presAssocID="{4C554387-8340-45F3-891D-B9AD006992D8}" presName="parentText" presStyleLbl="node1" presStyleIdx="5" presStyleCnt="9" custScaleX="274567">
        <dgm:presLayoutVars>
          <dgm:chMax val="1"/>
          <dgm:bulletEnabled val="1"/>
        </dgm:presLayoutVars>
      </dgm:prSet>
      <dgm:spPr/>
    </dgm:pt>
    <dgm:pt modelId="{95270389-33EC-480A-96A5-D910C94DB86F}" type="pres">
      <dgm:prSet presAssocID="{56F9A938-5843-4FFF-8841-E13DD1F38C55}" presName="sp" presStyleCnt="0"/>
      <dgm:spPr/>
    </dgm:pt>
    <dgm:pt modelId="{AD4CC363-5382-434C-920D-D611089F51E3}" type="pres">
      <dgm:prSet presAssocID="{96A9FC0C-F45A-478A-B618-7BB55DB50169}" presName="linNode" presStyleCnt="0"/>
      <dgm:spPr/>
    </dgm:pt>
    <dgm:pt modelId="{D0D23E67-B36E-4E6C-989D-0ECE025C6ACD}" type="pres">
      <dgm:prSet presAssocID="{96A9FC0C-F45A-478A-B618-7BB55DB50169}" presName="parentText" presStyleLbl="node1" presStyleIdx="6" presStyleCnt="9" custScaleX="274567">
        <dgm:presLayoutVars>
          <dgm:chMax val="1"/>
          <dgm:bulletEnabled val="1"/>
        </dgm:presLayoutVars>
      </dgm:prSet>
      <dgm:spPr/>
    </dgm:pt>
    <dgm:pt modelId="{BAE6BF2E-56F2-455A-B616-EF8C092DF172}" type="pres">
      <dgm:prSet presAssocID="{4270B30D-C545-40C3-B113-37832470CE89}" presName="sp" presStyleCnt="0"/>
      <dgm:spPr/>
    </dgm:pt>
    <dgm:pt modelId="{9BCD5620-66CD-4892-9931-5ADCD0D8679F}" type="pres">
      <dgm:prSet presAssocID="{595939C0-DF16-4697-87D1-42290F452364}" presName="linNode" presStyleCnt="0"/>
      <dgm:spPr/>
    </dgm:pt>
    <dgm:pt modelId="{ABFF80F9-30F4-42C1-A593-D431169C287E}" type="pres">
      <dgm:prSet presAssocID="{595939C0-DF16-4697-87D1-42290F452364}" presName="parentText" presStyleLbl="node1" presStyleIdx="7" presStyleCnt="9" custScaleX="274567">
        <dgm:presLayoutVars>
          <dgm:chMax val="1"/>
          <dgm:bulletEnabled val="1"/>
        </dgm:presLayoutVars>
      </dgm:prSet>
      <dgm:spPr/>
    </dgm:pt>
    <dgm:pt modelId="{069F1587-62DE-49FD-B69D-C4E89F5CB560}" type="pres">
      <dgm:prSet presAssocID="{CE9C580A-2246-417C-BA94-6D011CC6B4B3}" presName="sp" presStyleCnt="0"/>
      <dgm:spPr/>
    </dgm:pt>
    <dgm:pt modelId="{967363F0-16E8-4148-946F-6EFAAF3AEB20}" type="pres">
      <dgm:prSet presAssocID="{78142DE4-DFB2-48EF-B759-3AF243B635B6}" presName="linNode" presStyleCnt="0"/>
      <dgm:spPr/>
    </dgm:pt>
    <dgm:pt modelId="{8CA3F09C-D3A3-4F3D-8754-8059E421CDC1}" type="pres">
      <dgm:prSet presAssocID="{78142DE4-DFB2-48EF-B759-3AF243B635B6}" presName="parentText" presStyleLbl="node1" presStyleIdx="8" presStyleCnt="9" custScaleX="274567">
        <dgm:presLayoutVars>
          <dgm:chMax val="1"/>
          <dgm:bulletEnabled val="1"/>
        </dgm:presLayoutVars>
      </dgm:prSet>
      <dgm:spPr/>
    </dgm:pt>
  </dgm:ptLst>
  <dgm:cxnLst>
    <dgm:cxn modelId="{14CFBE2A-7287-4AB0-A4CE-81D0DABA57CF}" type="presOf" srcId="{4C554387-8340-45F3-891D-B9AD006992D8}" destId="{C0E90D94-9DE2-4FC5-B9EC-A613DE0FDFE0}" srcOrd="0" destOrd="0" presId="urn:microsoft.com/office/officeart/2005/8/layout/vList5"/>
    <dgm:cxn modelId="{2974BE2E-170A-41FF-891B-CD3D11622B4D}" srcId="{2490F2A5-7F79-4E44-A879-EC8C784B0021}" destId="{B3C6ED01-AB26-4703-8404-08B256C4DC53}" srcOrd="0" destOrd="0" parTransId="{FD38A082-175B-4ABB-A641-934637E17B2E}" sibTransId="{D6B5F6F3-EF39-4D8D-85F3-7713E3C51507}"/>
    <dgm:cxn modelId="{F481A731-1439-473C-899D-6FF52961180A}" type="presOf" srcId="{64B32DAC-22F0-4EE2-A409-4DD8F174A1AB}" destId="{319C1129-7136-4A5A-A81E-53369CDFBDA9}" srcOrd="0" destOrd="0" presId="urn:microsoft.com/office/officeart/2005/8/layout/vList5"/>
    <dgm:cxn modelId="{4C1E0B5B-6C97-443D-9E21-AB68105DC0A6}" srcId="{2490F2A5-7F79-4E44-A879-EC8C784B0021}" destId="{64B32DAC-22F0-4EE2-A409-4DD8F174A1AB}" srcOrd="3" destOrd="0" parTransId="{36580F20-A887-4248-BD4C-EEE4A64740B7}" sibTransId="{1C5F09D8-073E-4AC1-8DE4-04847A767126}"/>
    <dgm:cxn modelId="{DDFAFA5B-1221-4D3A-9D92-B44DF142ECDC}" srcId="{2490F2A5-7F79-4E44-A879-EC8C784B0021}" destId="{02244F0F-9DCD-421D-959D-0C3134B58419}" srcOrd="1" destOrd="0" parTransId="{41ADF98B-05D1-4256-8AF8-66A4F94FDAED}" sibTransId="{71777521-7859-41C5-B2FE-D66D3CF6A3BC}"/>
    <dgm:cxn modelId="{72747043-890E-4891-9E1F-EAD57D9965F1}" type="presOf" srcId="{02244F0F-9DCD-421D-959D-0C3134B58419}" destId="{A66FC71E-6FD8-4C1A-A862-07E136D7026C}" srcOrd="0" destOrd="0" presId="urn:microsoft.com/office/officeart/2005/8/layout/vList5"/>
    <dgm:cxn modelId="{D6C01347-DEBD-4F8B-8E41-7AD9BB53FC62}" type="presOf" srcId="{65B5A9F3-BBDC-4DF1-8D09-E1D29390C6BE}" destId="{658B9495-7B06-4F87-AA98-1D50DB597337}" srcOrd="0" destOrd="0" presId="urn:microsoft.com/office/officeart/2005/8/layout/vList5"/>
    <dgm:cxn modelId="{42D8014A-3CE6-4B80-852F-9E78E202919D}" srcId="{2490F2A5-7F79-4E44-A879-EC8C784B0021}" destId="{4ADA0A42-49AB-42E9-8175-F25C30A87CA5}" srcOrd="4" destOrd="0" parTransId="{F7F38390-5CD3-4D6E-BF10-15D3CF836BE0}" sibTransId="{F640EB2C-0395-4DD5-B7D9-8F137FCDC1B3}"/>
    <dgm:cxn modelId="{B2D77354-4C06-4525-A459-C683A2F3533D}" type="presOf" srcId="{595939C0-DF16-4697-87D1-42290F452364}" destId="{ABFF80F9-30F4-42C1-A593-D431169C287E}" srcOrd="0" destOrd="0" presId="urn:microsoft.com/office/officeart/2005/8/layout/vList5"/>
    <dgm:cxn modelId="{EED7D477-0152-4CDC-95C3-50221016AF67}" srcId="{2490F2A5-7F79-4E44-A879-EC8C784B0021}" destId="{4C554387-8340-45F3-891D-B9AD006992D8}" srcOrd="5" destOrd="0" parTransId="{E9FD441C-6886-42A3-860B-FE614AB2FFD7}" sibTransId="{56F9A938-5843-4FFF-8841-E13DD1F38C55}"/>
    <dgm:cxn modelId="{31E5A77E-B0D2-41F8-A4B6-B75C6BDDC72D}" type="presOf" srcId="{96A9FC0C-F45A-478A-B618-7BB55DB50169}" destId="{D0D23E67-B36E-4E6C-989D-0ECE025C6ACD}" srcOrd="0" destOrd="0" presId="urn:microsoft.com/office/officeart/2005/8/layout/vList5"/>
    <dgm:cxn modelId="{62CEB78C-1EF9-48C3-A81F-61ACFDF58C6B}" type="presOf" srcId="{4ADA0A42-49AB-42E9-8175-F25C30A87CA5}" destId="{70FFEF24-FD66-480B-A5B7-D42F1A47FADC}" srcOrd="0" destOrd="0" presId="urn:microsoft.com/office/officeart/2005/8/layout/vList5"/>
    <dgm:cxn modelId="{15DCF795-D214-4A2B-8BAF-76FCDED6A8EF}" type="presOf" srcId="{78142DE4-DFB2-48EF-B759-3AF243B635B6}" destId="{8CA3F09C-D3A3-4F3D-8754-8059E421CDC1}" srcOrd="0" destOrd="0" presId="urn:microsoft.com/office/officeart/2005/8/layout/vList5"/>
    <dgm:cxn modelId="{C9E08FAD-FA89-4681-80A6-24CE564C870B}" srcId="{2490F2A5-7F79-4E44-A879-EC8C784B0021}" destId="{78142DE4-DFB2-48EF-B759-3AF243B635B6}" srcOrd="8" destOrd="0" parTransId="{9EE8D1DF-BABD-4E4E-8673-9779528EC5C0}" sibTransId="{E84D2091-9882-40EB-A645-6500208DB85F}"/>
    <dgm:cxn modelId="{54D94EAF-68F1-473F-A3E0-A5C8291C2ED1}" srcId="{2490F2A5-7F79-4E44-A879-EC8C784B0021}" destId="{65B5A9F3-BBDC-4DF1-8D09-E1D29390C6BE}" srcOrd="2" destOrd="0" parTransId="{63D27A25-C5D8-4F3B-B2AF-3DA2F11C2CD4}" sibTransId="{23717615-9618-468D-A9B0-FD3D70926E69}"/>
    <dgm:cxn modelId="{2B9684C0-4C44-44DD-BF86-688B92E6C482}" srcId="{2490F2A5-7F79-4E44-A879-EC8C784B0021}" destId="{595939C0-DF16-4697-87D1-42290F452364}" srcOrd="7" destOrd="0" parTransId="{30D56688-73D9-460C-9C93-D09D3AA1CBBE}" sibTransId="{CE9C580A-2246-417C-BA94-6D011CC6B4B3}"/>
    <dgm:cxn modelId="{4734FACD-9A27-4437-97BE-117F2CCD1A7B}" type="presOf" srcId="{2490F2A5-7F79-4E44-A879-EC8C784B0021}" destId="{5907416D-9B09-4BC0-9766-106E779A1292}" srcOrd="0" destOrd="0" presId="urn:microsoft.com/office/officeart/2005/8/layout/vList5"/>
    <dgm:cxn modelId="{D3AC51E4-9A9C-40A1-91AF-8AB01D3F0914}" srcId="{2490F2A5-7F79-4E44-A879-EC8C784B0021}" destId="{96A9FC0C-F45A-478A-B618-7BB55DB50169}" srcOrd="6" destOrd="0" parTransId="{F4DE03CD-C4F6-44BD-BD2B-5CE34D3D65A9}" sibTransId="{4270B30D-C545-40C3-B113-37832470CE89}"/>
    <dgm:cxn modelId="{D8BD11E7-EBE4-48C4-9113-871A746217EC}" type="presOf" srcId="{B3C6ED01-AB26-4703-8404-08B256C4DC53}" destId="{7735D4A2-84EF-45F7-9F6C-0AC4DC02EC38}" srcOrd="0" destOrd="0" presId="urn:microsoft.com/office/officeart/2005/8/layout/vList5"/>
    <dgm:cxn modelId="{5A9EA342-6861-46F2-9CDB-6BC9C70C6871}" type="presParOf" srcId="{5907416D-9B09-4BC0-9766-106E779A1292}" destId="{6FD632BB-F6B5-4FA6-9DEB-74BE113E6793}" srcOrd="0" destOrd="0" presId="urn:microsoft.com/office/officeart/2005/8/layout/vList5"/>
    <dgm:cxn modelId="{83C67703-8EA3-426C-BD38-B80826BD2672}" type="presParOf" srcId="{6FD632BB-F6B5-4FA6-9DEB-74BE113E6793}" destId="{7735D4A2-84EF-45F7-9F6C-0AC4DC02EC38}" srcOrd="0" destOrd="0" presId="urn:microsoft.com/office/officeart/2005/8/layout/vList5"/>
    <dgm:cxn modelId="{E0FF0C86-7A05-4155-8507-E3CC686AF950}" type="presParOf" srcId="{5907416D-9B09-4BC0-9766-106E779A1292}" destId="{4E81594F-1448-4AD8-BE9F-41DFA700C1EC}" srcOrd="1" destOrd="0" presId="urn:microsoft.com/office/officeart/2005/8/layout/vList5"/>
    <dgm:cxn modelId="{8A01B4EB-00A1-457D-8F66-4AA1484ABDD6}" type="presParOf" srcId="{5907416D-9B09-4BC0-9766-106E779A1292}" destId="{A99AA708-12EB-4FC5-9993-0EC9866BC334}" srcOrd="2" destOrd="0" presId="urn:microsoft.com/office/officeart/2005/8/layout/vList5"/>
    <dgm:cxn modelId="{4E5042A1-6D69-4D77-853C-F3A9239587B4}" type="presParOf" srcId="{A99AA708-12EB-4FC5-9993-0EC9866BC334}" destId="{A66FC71E-6FD8-4C1A-A862-07E136D7026C}" srcOrd="0" destOrd="0" presId="urn:microsoft.com/office/officeart/2005/8/layout/vList5"/>
    <dgm:cxn modelId="{FE96A378-D9F5-42C2-A4C5-4597D6711D29}" type="presParOf" srcId="{5907416D-9B09-4BC0-9766-106E779A1292}" destId="{6311AE22-4FF8-4C92-916A-83937C0BD989}" srcOrd="3" destOrd="0" presId="urn:microsoft.com/office/officeart/2005/8/layout/vList5"/>
    <dgm:cxn modelId="{271F054C-DAD0-4834-8ED8-3A7008DDAAC9}" type="presParOf" srcId="{5907416D-9B09-4BC0-9766-106E779A1292}" destId="{73135FC0-1625-4216-B744-33AFC9080036}" srcOrd="4" destOrd="0" presId="urn:microsoft.com/office/officeart/2005/8/layout/vList5"/>
    <dgm:cxn modelId="{FCD9932C-11E9-465F-A64D-7A1397049B3B}" type="presParOf" srcId="{73135FC0-1625-4216-B744-33AFC9080036}" destId="{658B9495-7B06-4F87-AA98-1D50DB597337}" srcOrd="0" destOrd="0" presId="urn:microsoft.com/office/officeart/2005/8/layout/vList5"/>
    <dgm:cxn modelId="{E503B500-3E13-41D5-B7B4-3A0FB7145FFD}" type="presParOf" srcId="{5907416D-9B09-4BC0-9766-106E779A1292}" destId="{36A1E849-CE80-4409-AB61-A51703919945}" srcOrd="5" destOrd="0" presId="urn:microsoft.com/office/officeart/2005/8/layout/vList5"/>
    <dgm:cxn modelId="{DCBE5C16-9CF3-43A1-B337-ADBEA2D3BA82}" type="presParOf" srcId="{5907416D-9B09-4BC0-9766-106E779A1292}" destId="{6E50F90D-E892-40AC-9EBD-941655AFFE19}" srcOrd="6" destOrd="0" presId="urn:microsoft.com/office/officeart/2005/8/layout/vList5"/>
    <dgm:cxn modelId="{07A4D4F4-9150-402D-A1EE-F352E76112ED}" type="presParOf" srcId="{6E50F90D-E892-40AC-9EBD-941655AFFE19}" destId="{319C1129-7136-4A5A-A81E-53369CDFBDA9}" srcOrd="0" destOrd="0" presId="urn:microsoft.com/office/officeart/2005/8/layout/vList5"/>
    <dgm:cxn modelId="{AC93577E-DF01-407A-9C36-F396D6487881}" type="presParOf" srcId="{5907416D-9B09-4BC0-9766-106E779A1292}" destId="{B2AA112F-3461-4C42-B723-824FAF2E2E88}" srcOrd="7" destOrd="0" presId="urn:microsoft.com/office/officeart/2005/8/layout/vList5"/>
    <dgm:cxn modelId="{56B99F62-15D0-492B-8378-A1702A053E41}" type="presParOf" srcId="{5907416D-9B09-4BC0-9766-106E779A1292}" destId="{DD4418D5-1CEB-4DF2-AB63-4DE5BD85269D}" srcOrd="8" destOrd="0" presId="urn:microsoft.com/office/officeart/2005/8/layout/vList5"/>
    <dgm:cxn modelId="{8EC70EA2-3507-4793-BEE4-EA622557F2EB}" type="presParOf" srcId="{DD4418D5-1CEB-4DF2-AB63-4DE5BD85269D}" destId="{70FFEF24-FD66-480B-A5B7-D42F1A47FADC}" srcOrd="0" destOrd="0" presId="urn:microsoft.com/office/officeart/2005/8/layout/vList5"/>
    <dgm:cxn modelId="{B6C6E432-FF01-4559-AF6F-4F604E6B1EEE}" type="presParOf" srcId="{5907416D-9B09-4BC0-9766-106E779A1292}" destId="{62224E82-7E7A-4774-A464-24A32130BF0D}" srcOrd="9" destOrd="0" presId="urn:microsoft.com/office/officeart/2005/8/layout/vList5"/>
    <dgm:cxn modelId="{F4CA84AC-1CC0-4F92-8725-B9B285245E19}" type="presParOf" srcId="{5907416D-9B09-4BC0-9766-106E779A1292}" destId="{F73EB1D1-8501-40E4-9F57-AE7EAAEE8693}" srcOrd="10" destOrd="0" presId="urn:microsoft.com/office/officeart/2005/8/layout/vList5"/>
    <dgm:cxn modelId="{1BE27A82-E28A-4682-9AAE-AD8AAE86B422}" type="presParOf" srcId="{F73EB1D1-8501-40E4-9F57-AE7EAAEE8693}" destId="{C0E90D94-9DE2-4FC5-B9EC-A613DE0FDFE0}" srcOrd="0" destOrd="0" presId="urn:microsoft.com/office/officeart/2005/8/layout/vList5"/>
    <dgm:cxn modelId="{F6DE525A-7B9B-4F2E-A068-F41DCF23CDFF}" type="presParOf" srcId="{5907416D-9B09-4BC0-9766-106E779A1292}" destId="{95270389-33EC-480A-96A5-D910C94DB86F}" srcOrd="11" destOrd="0" presId="urn:microsoft.com/office/officeart/2005/8/layout/vList5"/>
    <dgm:cxn modelId="{03CDE518-DB39-4D14-AEB1-C2FBE39CB1A3}" type="presParOf" srcId="{5907416D-9B09-4BC0-9766-106E779A1292}" destId="{AD4CC363-5382-434C-920D-D611089F51E3}" srcOrd="12" destOrd="0" presId="urn:microsoft.com/office/officeart/2005/8/layout/vList5"/>
    <dgm:cxn modelId="{1566130D-5EB7-41E4-9CB5-47606FB19963}" type="presParOf" srcId="{AD4CC363-5382-434C-920D-D611089F51E3}" destId="{D0D23E67-B36E-4E6C-989D-0ECE025C6ACD}" srcOrd="0" destOrd="0" presId="urn:microsoft.com/office/officeart/2005/8/layout/vList5"/>
    <dgm:cxn modelId="{24E127EA-A4E4-4E13-95E7-306DB334E46B}" type="presParOf" srcId="{5907416D-9B09-4BC0-9766-106E779A1292}" destId="{BAE6BF2E-56F2-455A-B616-EF8C092DF172}" srcOrd="13" destOrd="0" presId="urn:microsoft.com/office/officeart/2005/8/layout/vList5"/>
    <dgm:cxn modelId="{048ACA55-CEB8-442D-B4E3-7910FCA81FB4}" type="presParOf" srcId="{5907416D-9B09-4BC0-9766-106E779A1292}" destId="{9BCD5620-66CD-4892-9931-5ADCD0D8679F}" srcOrd="14" destOrd="0" presId="urn:microsoft.com/office/officeart/2005/8/layout/vList5"/>
    <dgm:cxn modelId="{ED22C3DA-4B22-4906-B091-DCB770B85DFE}" type="presParOf" srcId="{9BCD5620-66CD-4892-9931-5ADCD0D8679F}" destId="{ABFF80F9-30F4-42C1-A593-D431169C287E}" srcOrd="0" destOrd="0" presId="urn:microsoft.com/office/officeart/2005/8/layout/vList5"/>
    <dgm:cxn modelId="{067C23B1-A34D-451C-ABD0-F3C266A65116}" type="presParOf" srcId="{5907416D-9B09-4BC0-9766-106E779A1292}" destId="{069F1587-62DE-49FD-B69D-C4E89F5CB560}" srcOrd="15" destOrd="0" presId="urn:microsoft.com/office/officeart/2005/8/layout/vList5"/>
    <dgm:cxn modelId="{2F8F6039-A8E2-4E31-8B26-B8AEED9710F0}" type="presParOf" srcId="{5907416D-9B09-4BC0-9766-106E779A1292}" destId="{967363F0-16E8-4148-946F-6EFAAF3AEB20}" srcOrd="16" destOrd="0" presId="urn:microsoft.com/office/officeart/2005/8/layout/vList5"/>
    <dgm:cxn modelId="{CCB90AE4-73FA-4486-97FA-C3D633137D19}" type="presParOf" srcId="{967363F0-16E8-4148-946F-6EFAAF3AEB20}" destId="{8CA3F09C-D3A3-4F3D-8754-8059E421CDC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90F2A5-7F79-4E44-A879-EC8C784B002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3C6ED01-AB26-4703-8404-08B256C4DC53}">
      <dgm:prSet custT="1"/>
      <dgm:spPr/>
      <dgm:t>
        <a:bodyPr/>
        <a:lstStyle/>
        <a:p>
          <a:pPr algn="l"/>
          <a:r>
            <a:rPr lang="tr-TR" sz="2000" dirty="0">
              <a:latin typeface="Chaparral Pro" panose="02060503040505020203" pitchFamily="18" charset="-94"/>
            </a:rPr>
            <a:t>Bütün maddeler .............................. den oluşur.</a:t>
          </a:r>
          <a:endParaRPr lang="tr-TR" sz="2000" b="0" dirty="0">
            <a:latin typeface="Chaparral Pro" panose="02060503040505020203" pitchFamily="18" charset="-94"/>
            <a:ea typeface="Cambria" panose="02040503050406030204" pitchFamily="18" charset="0"/>
          </a:endParaRPr>
        </a:p>
      </dgm:t>
    </dgm:pt>
    <dgm:pt modelId="{FD38A082-175B-4ABB-A641-934637E17B2E}" type="parTrans" cxnId="{2974BE2E-170A-41FF-891B-CD3D11622B4D}">
      <dgm:prSet/>
      <dgm:spPr/>
      <dgm:t>
        <a:bodyPr/>
        <a:lstStyle/>
        <a:p>
          <a:pPr algn="l"/>
          <a:endParaRPr lang="tr-TR" sz="2000" b="0">
            <a:solidFill>
              <a:schemeClr val="tx1"/>
            </a:solidFill>
            <a:latin typeface="Chaparral Pro" panose="02060503040505020203" pitchFamily="18" charset="-94"/>
            <a:ea typeface="Cambria" panose="02040503050406030204" pitchFamily="18" charset="0"/>
          </a:endParaRPr>
        </a:p>
      </dgm:t>
    </dgm:pt>
    <dgm:pt modelId="{D6B5F6F3-EF39-4D8D-85F3-7713E3C51507}" type="sibTrans" cxnId="{2974BE2E-170A-41FF-891B-CD3D11622B4D}">
      <dgm:prSet/>
      <dgm:spPr/>
      <dgm:t>
        <a:bodyPr/>
        <a:lstStyle/>
        <a:p>
          <a:pPr algn="l"/>
          <a:endParaRPr lang="tr-TR" sz="2000" b="0">
            <a:solidFill>
              <a:schemeClr val="tx1"/>
            </a:solidFill>
            <a:latin typeface="Chaparral Pro" panose="02060503040505020203" pitchFamily="18" charset="-94"/>
            <a:ea typeface="Cambria" panose="02040503050406030204" pitchFamily="18" charset="0"/>
          </a:endParaRPr>
        </a:p>
      </dgm:t>
    </dgm:pt>
    <dgm:pt modelId="{1D186DDC-84EC-4948-BB80-AB91D62F1E78}">
      <dgm:prSet custT="1"/>
      <dgm:spPr/>
      <dgm:t>
        <a:bodyPr/>
        <a:lstStyle/>
        <a:p>
          <a:pPr algn="l"/>
          <a:r>
            <a:rPr lang="tr-TR" sz="2000" dirty="0">
              <a:latin typeface="Chaparral Pro" panose="02060503040505020203" pitchFamily="18" charset="-94"/>
            </a:rPr>
            <a:t>Katı maddelerin tanecikleri .............................. hareketi yapar.</a:t>
          </a:r>
        </a:p>
      </dgm:t>
    </dgm:pt>
    <dgm:pt modelId="{875395CE-C93F-4ABA-8BF7-E56961F160EF}" type="parTrans" cxnId="{A059AE80-E87E-4528-8BCB-5E94241F1C3A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1E54C69F-3EF4-435A-AD60-B13BF47CF959}" type="sibTrans" cxnId="{A059AE80-E87E-4528-8BCB-5E94241F1C3A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CCF6A272-B752-48E7-A767-0713A986F6DF}">
      <dgm:prSet custT="1"/>
      <dgm:spPr/>
      <dgm:t>
        <a:bodyPr/>
        <a:lstStyle/>
        <a:p>
          <a:pPr algn="l"/>
          <a:r>
            <a:rPr lang="tr-TR" sz="2000">
              <a:latin typeface="Chaparral Pro" panose="02060503040505020203" pitchFamily="18" charset="-94"/>
            </a:rPr>
            <a:t>Maddelerin akışkanlık kazanmasını sağlayan özellik .............................. hareketidir.</a:t>
          </a:r>
        </a:p>
      </dgm:t>
    </dgm:pt>
    <dgm:pt modelId="{1F34F067-C688-4B92-8DDE-BE94CBC6BDDD}" type="parTrans" cxnId="{00FEB692-4CF4-4B2D-A59B-3030621E4FDB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CCA9BF76-9C4E-4C64-A026-87F988EEB204}" type="sibTrans" cxnId="{00FEB692-4CF4-4B2D-A59B-3030621E4FDB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67DBFE06-3A81-4361-BF7C-4104AE2BD713}">
      <dgm:prSet custT="1"/>
      <dgm:spPr/>
      <dgm:t>
        <a:bodyPr/>
        <a:lstStyle/>
        <a:p>
          <a:pPr algn="l"/>
          <a:r>
            <a:rPr lang="tr-TR" sz="2000">
              <a:latin typeface="Chaparral Pro" panose="02060503040505020203" pitchFamily="18" charset="-94"/>
            </a:rPr>
            <a:t>Sıvı ve gaz maddelerin tanecikleri katı maddelerden farklı olarak .............................. ve öteleme hareketi yapar.</a:t>
          </a:r>
        </a:p>
      </dgm:t>
    </dgm:pt>
    <dgm:pt modelId="{044BA4B5-7916-4FDF-A590-E932BF69B53F}" type="parTrans" cxnId="{21984374-6FF5-4552-B18E-4F46C826FCE3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B048A8F5-D525-4B7D-8087-E0CD3D4F9055}" type="sibTrans" cxnId="{21984374-6FF5-4552-B18E-4F46C826FCE3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D6A997B9-CC69-4BE5-87F4-EAF192AC30FA}">
      <dgm:prSet custT="1"/>
      <dgm:spPr/>
      <dgm:t>
        <a:bodyPr/>
        <a:lstStyle/>
        <a:p>
          <a:pPr algn="l"/>
          <a:r>
            <a:rPr lang="tr-TR" sz="2000">
              <a:latin typeface="Chaparral Pro" panose="02060503040505020203" pitchFamily="18" charset="-94"/>
            </a:rPr>
            <a:t>Gaz maddelerin tanecikleri birbirinden .............................. olarak hareket eder.</a:t>
          </a:r>
        </a:p>
      </dgm:t>
    </dgm:pt>
    <dgm:pt modelId="{2CEBBFD0-33D8-421A-9CDD-3BD5A835D26C}" type="parTrans" cxnId="{F58C569A-BE55-483C-B4E4-A8843C733277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EE09BB19-4E1F-465F-B380-F19FE237C13E}" type="sibTrans" cxnId="{F58C569A-BE55-483C-B4E4-A8843C733277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9129E6D9-806A-4247-859A-DCC287E82FEC}">
      <dgm:prSet custT="1"/>
      <dgm:spPr/>
      <dgm:t>
        <a:bodyPr/>
        <a:lstStyle/>
        <a:p>
          <a:pPr algn="l"/>
          <a:r>
            <a:rPr lang="tr-TR" sz="2000">
              <a:latin typeface="Chaparral Pro" panose="02060503040505020203" pitchFamily="18" charset="-94"/>
            </a:rPr>
            <a:t>Su buharının ısı vererek su damlacıklarına dönüşmesi olayına .............................. denir.</a:t>
          </a:r>
        </a:p>
      </dgm:t>
    </dgm:pt>
    <dgm:pt modelId="{0ED90D07-7968-4B29-8CF9-BE2E37D2C8CB}" type="parTrans" cxnId="{3F636E17-F39B-4A2C-B6D4-EBE4FB4B082B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FD4D7313-826A-40BE-93D0-C2389D09138C}" type="sibTrans" cxnId="{3F636E17-F39B-4A2C-B6D4-EBE4FB4B082B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6447F5F4-1B87-434D-8C22-5FFC6A156165}">
      <dgm:prSet custT="1"/>
      <dgm:spPr/>
      <dgm:t>
        <a:bodyPr/>
        <a:lstStyle/>
        <a:p>
          <a:pPr algn="l"/>
          <a:r>
            <a:rPr lang="tr-TR" sz="2000">
              <a:latin typeface="Chaparral Pro" panose="02060503040505020203" pitchFamily="18" charset="-94"/>
            </a:rPr>
            <a:t>Kırağılaşmaya uğrayan maddenin taneciklerinin .............................. yavaşlar.</a:t>
          </a:r>
        </a:p>
      </dgm:t>
    </dgm:pt>
    <dgm:pt modelId="{C235BE2C-030F-4B85-96C9-C4CB5EEB2F22}" type="parTrans" cxnId="{17A98FC7-8BD5-4CD3-A0F7-69DFF9AC2B3F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C1FC32C0-3274-4F63-82AB-AE2FAC82ADDC}" type="sibTrans" cxnId="{17A98FC7-8BD5-4CD3-A0F7-69DFF9AC2B3F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5DF7A3F0-9A60-41CE-BDC5-422C8C6BC009}">
      <dgm:prSet custT="1"/>
      <dgm:spPr/>
      <dgm:t>
        <a:bodyPr/>
        <a:lstStyle/>
        <a:p>
          <a:pPr algn="l"/>
          <a:r>
            <a:rPr lang="tr-TR" sz="2000" dirty="0">
              <a:latin typeface="Chaparral Pro" panose="02060503040505020203" pitchFamily="18" charset="-94"/>
            </a:rPr>
            <a:t>Isı alan maddenin taneciklerinin .............................. artar.</a:t>
          </a:r>
        </a:p>
      </dgm:t>
    </dgm:pt>
    <dgm:pt modelId="{D5E2D162-0154-4312-A6D6-4265B632E275}" type="parTrans" cxnId="{37C22D0F-7068-43B6-9CCC-7E08856BF16F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DFA718D6-B84B-460C-AAF9-B27D764F8D75}" type="sibTrans" cxnId="{37C22D0F-7068-43B6-9CCC-7E08856BF16F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9EEF6A75-0296-4B91-920E-B35FF22B2E75}">
      <dgm:prSet custT="1"/>
      <dgm:spPr/>
      <dgm:t>
        <a:bodyPr/>
        <a:lstStyle/>
        <a:p>
          <a:pPr algn="l"/>
          <a:r>
            <a:rPr lang="tr-TR" sz="2000">
              <a:latin typeface="Chaparral Pro" panose="02060503040505020203" pitchFamily="18" charset="-94"/>
            </a:rPr>
            <a:t>Sirke, alkol gibi maddelerin belirli bir .............................. yoktur.</a:t>
          </a:r>
        </a:p>
      </dgm:t>
    </dgm:pt>
    <dgm:pt modelId="{8591828C-8E62-4A56-8423-28569F284BE9}" type="parTrans" cxnId="{41589F3C-D90E-4CAA-9C5C-C4F7D2646992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93ADA9D9-ACDD-40C1-9D23-D0BB6F85588A}" type="sibTrans" cxnId="{41589F3C-D90E-4CAA-9C5C-C4F7D2646992}">
      <dgm:prSet/>
      <dgm:spPr/>
      <dgm:t>
        <a:bodyPr/>
        <a:lstStyle/>
        <a:p>
          <a:pPr algn="l"/>
          <a:endParaRPr lang="tr-TR" sz="2000">
            <a:latin typeface="Chaparral Pro" panose="02060503040505020203" pitchFamily="18" charset="-94"/>
          </a:endParaRPr>
        </a:p>
      </dgm:t>
    </dgm:pt>
    <dgm:pt modelId="{5907416D-9B09-4BC0-9766-106E779A1292}" type="pres">
      <dgm:prSet presAssocID="{2490F2A5-7F79-4E44-A879-EC8C784B0021}" presName="Name0" presStyleCnt="0">
        <dgm:presLayoutVars>
          <dgm:dir/>
          <dgm:animLvl val="lvl"/>
          <dgm:resizeHandles val="exact"/>
        </dgm:presLayoutVars>
      </dgm:prSet>
      <dgm:spPr/>
    </dgm:pt>
    <dgm:pt modelId="{6FD632BB-F6B5-4FA6-9DEB-74BE113E6793}" type="pres">
      <dgm:prSet presAssocID="{B3C6ED01-AB26-4703-8404-08B256C4DC53}" presName="linNode" presStyleCnt="0"/>
      <dgm:spPr/>
    </dgm:pt>
    <dgm:pt modelId="{7735D4A2-84EF-45F7-9F6C-0AC4DC02EC38}" type="pres">
      <dgm:prSet presAssocID="{B3C6ED01-AB26-4703-8404-08B256C4DC53}" presName="parentText" presStyleLbl="node1" presStyleIdx="0" presStyleCnt="9" custScaleX="277778" custLinFactNeighborX="-30848">
        <dgm:presLayoutVars>
          <dgm:chMax val="1"/>
          <dgm:bulletEnabled val="1"/>
        </dgm:presLayoutVars>
      </dgm:prSet>
      <dgm:spPr/>
    </dgm:pt>
    <dgm:pt modelId="{4E81594F-1448-4AD8-BE9F-41DFA700C1EC}" type="pres">
      <dgm:prSet presAssocID="{D6B5F6F3-EF39-4D8D-85F3-7713E3C51507}" presName="sp" presStyleCnt="0"/>
      <dgm:spPr/>
    </dgm:pt>
    <dgm:pt modelId="{9778D669-C152-4DBB-8E65-8807B89B7DF2}" type="pres">
      <dgm:prSet presAssocID="{1D186DDC-84EC-4948-BB80-AB91D62F1E78}" presName="linNode" presStyleCnt="0"/>
      <dgm:spPr/>
    </dgm:pt>
    <dgm:pt modelId="{266D3752-E368-4859-8715-63A4E020C80A}" type="pres">
      <dgm:prSet presAssocID="{1D186DDC-84EC-4948-BB80-AB91D62F1E78}" presName="parentText" presStyleLbl="node1" presStyleIdx="1" presStyleCnt="9" custScaleX="277778" custLinFactNeighborX="-23628">
        <dgm:presLayoutVars>
          <dgm:chMax val="1"/>
          <dgm:bulletEnabled val="1"/>
        </dgm:presLayoutVars>
      </dgm:prSet>
      <dgm:spPr/>
    </dgm:pt>
    <dgm:pt modelId="{64D0F419-17FC-4976-9AC6-B7ACCCAF3C44}" type="pres">
      <dgm:prSet presAssocID="{1E54C69F-3EF4-435A-AD60-B13BF47CF959}" presName="sp" presStyleCnt="0"/>
      <dgm:spPr/>
    </dgm:pt>
    <dgm:pt modelId="{182CB04A-5E9E-4383-986B-79DD1040E68A}" type="pres">
      <dgm:prSet presAssocID="{CCF6A272-B752-48E7-A767-0713A986F6DF}" presName="linNode" presStyleCnt="0"/>
      <dgm:spPr/>
    </dgm:pt>
    <dgm:pt modelId="{F1C23165-3FC8-481E-AF06-3CBC9391C3B2}" type="pres">
      <dgm:prSet presAssocID="{CCF6A272-B752-48E7-A767-0713A986F6DF}" presName="parentText" presStyleLbl="node1" presStyleIdx="2" presStyleCnt="9" custScaleX="277778" custLinFactNeighborX="-30848">
        <dgm:presLayoutVars>
          <dgm:chMax val="1"/>
          <dgm:bulletEnabled val="1"/>
        </dgm:presLayoutVars>
      </dgm:prSet>
      <dgm:spPr/>
    </dgm:pt>
    <dgm:pt modelId="{D0D9BC5E-7423-4950-9996-8A9569C93AE0}" type="pres">
      <dgm:prSet presAssocID="{CCA9BF76-9C4E-4C64-A026-87F988EEB204}" presName="sp" presStyleCnt="0"/>
      <dgm:spPr/>
    </dgm:pt>
    <dgm:pt modelId="{3F7D9B54-87B6-47AE-AF0D-1555A4FC3FC0}" type="pres">
      <dgm:prSet presAssocID="{67DBFE06-3A81-4361-BF7C-4104AE2BD713}" presName="linNode" presStyleCnt="0"/>
      <dgm:spPr/>
    </dgm:pt>
    <dgm:pt modelId="{F422AB7B-C8FA-45A3-8595-865795C06063}" type="pres">
      <dgm:prSet presAssocID="{67DBFE06-3A81-4361-BF7C-4104AE2BD713}" presName="parentText" presStyleLbl="node1" presStyleIdx="3" presStyleCnt="9" custScaleX="277778" custLinFactNeighborX="-30848">
        <dgm:presLayoutVars>
          <dgm:chMax val="1"/>
          <dgm:bulletEnabled val="1"/>
        </dgm:presLayoutVars>
      </dgm:prSet>
      <dgm:spPr/>
    </dgm:pt>
    <dgm:pt modelId="{8D94A07F-CD9E-4D7E-A392-ED7640C49443}" type="pres">
      <dgm:prSet presAssocID="{B048A8F5-D525-4B7D-8087-E0CD3D4F9055}" presName="sp" presStyleCnt="0"/>
      <dgm:spPr/>
    </dgm:pt>
    <dgm:pt modelId="{3C78005E-09C1-45D9-9F49-7DBC370AD9D7}" type="pres">
      <dgm:prSet presAssocID="{D6A997B9-CC69-4BE5-87F4-EAF192AC30FA}" presName="linNode" presStyleCnt="0"/>
      <dgm:spPr/>
    </dgm:pt>
    <dgm:pt modelId="{CAF8BE81-E925-4367-957C-76FA7ECADE28}" type="pres">
      <dgm:prSet presAssocID="{D6A997B9-CC69-4BE5-87F4-EAF192AC30FA}" presName="parentText" presStyleLbl="node1" presStyleIdx="4" presStyleCnt="9" custScaleX="277778" custLinFactNeighborX="-30848">
        <dgm:presLayoutVars>
          <dgm:chMax val="1"/>
          <dgm:bulletEnabled val="1"/>
        </dgm:presLayoutVars>
      </dgm:prSet>
      <dgm:spPr/>
    </dgm:pt>
    <dgm:pt modelId="{FB355BBE-37A3-4E81-9A3F-93EEBD410E7D}" type="pres">
      <dgm:prSet presAssocID="{EE09BB19-4E1F-465F-B380-F19FE237C13E}" presName="sp" presStyleCnt="0"/>
      <dgm:spPr/>
    </dgm:pt>
    <dgm:pt modelId="{59E9AC85-B316-4861-90DE-D1D4B52DBFC8}" type="pres">
      <dgm:prSet presAssocID="{9129E6D9-806A-4247-859A-DCC287E82FEC}" presName="linNode" presStyleCnt="0"/>
      <dgm:spPr/>
    </dgm:pt>
    <dgm:pt modelId="{2A91855B-4BD2-4973-BDCE-3D62AAE3FF6D}" type="pres">
      <dgm:prSet presAssocID="{9129E6D9-806A-4247-859A-DCC287E82FEC}" presName="parentText" presStyleLbl="node1" presStyleIdx="5" presStyleCnt="9" custScaleX="277778" custLinFactNeighborX="-30848">
        <dgm:presLayoutVars>
          <dgm:chMax val="1"/>
          <dgm:bulletEnabled val="1"/>
        </dgm:presLayoutVars>
      </dgm:prSet>
      <dgm:spPr/>
    </dgm:pt>
    <dgm:pt modelId="{60ABC9CF-F593-4A55-8200-04FE903EA7AE}" type="pres">
      <dgm:prSet presAssocID="{FD4D7313-826A-40BE-93D0-C2389D09138C}" presName="sp" presStyleCnt="0"/>
      <dgm:spPr/>
    </dgm:pt>
    <dgm:pt modelId="{FA4B988B-8D0D-42B8-8827-185E2EFB9CDE}" type="pres">
      <dgm:prSet presAssocID="{6447F5F4-1B87-434D-8C22-5FFC6A156165}" presName="linNode" presStyleCnt="0"/>
      <dgm:spPr/>
    </dgm:pt>
    <dgm:pt modelId="{E8AB3329-E203-41C3-894D-4AC458706ABB}" type="pres">
      <dgm:prSet presAssocID="{6447F5F4-1B87-434D-8C22-5FFC6A156165}" presName="parentText" presStyleLbl="node1" presStyleIdx="6" presStyleCnt="9" custScaleX="277778" custLinFactNeighborX="-30848">
        <dgm:presLayoutVars>
          <dgm:chMax val="1"/>
          <dgm:bulletEnabled val="1"/>
        </dgm:presLayoutVars>
      </dgm:prSet>
      <dgm:spPr/>
    </dgm:pt>
    <dgm:pt modelId="{1EF28A82-42C7-4251-8E60-5E0D56B9AA3E}" type="pres">
      <dgm:prSet presAssocID="{C1FC32C0-3274-4F63-82AB-AE2FAC82ADDC}" presName="sp" presStyleCnt="0"/>
      <dgm:spPr/>
    </dgm:pt>
    <dgm:pt modelId="{86B80AC4-5CFC-4A4B-A37B-EFCFD95FACA6}" type="pres">
      <dgm:prSet presAssocID="{5DF7A3F0-9A60-41CE-BDC5-422C8C6BC009}" presName="linNode" presStyleCnt="0"/>
      <dgm:spPr/>
    </dgm:pt>
    <dgm:pt modelId="{69FE46D6-961F-4D03-93A1-DF0B697BA484}" type="pres">
      <dgm:prSet presAssocID="{5DF7A3F0-9A60-41CE-BDC5-422C8C6BC009}" presName="parentText" presStyleLbl="node1" presStyleIdx="7" presStyleCnt="9" custScaleX="277778" custLinFactNeighborX="-30848">
        <dgm:presLayoutVars>
          <dgm:chMax val="1"/>
          <dgm:bulletEnabled val="1"/>
        </dgm:presLayoutVars>
      </dgm:prSet>
      <dgm:spPr/>
    </dgm:pt>
    <dgm:pt modelId="{92243D9E-8E2A-477A-89F8-983017DF33F7}" type="pres">
      <dgm:prSet presAssocID="{DFA718D6-B84B-460C-AAF9-B27D764F8D75}" presName="sp" presStyleCnt="0"/>
      <dgm:spPr/>
    </dgm:pt>
    <dgm:pt modelId="{D1AC9C5F-B839-4FF2-83A7-EC69BAB90BD8}" type="pres">
      <dgm:prSet presAssocID="{9EEF6A75-0296-4B91-920E-B35FF22B2E75}" presName="linNode" presStyleCnt="0"/>
      <dgm:spPr/>
    </dgm:pt>
    <dgm:pt modelId="{D1F4ECEE-5F4F-4AE9-AF6B-57B0D0F3331B}" type="pres">
      <dgm:prSet presAssocID="{9EEF6A75-0296-4B91-920E-B35FF22B2E75}" presName="parentText" presStyleLbl="node1" presStyleIdx="8" presStyleCnt="9" custScaleX="277778" custLinFactNeighborX="-30848">
        <dgm:presLayoutVars>
          <dgm:chMax val="1"/>
          <dgm:bulletEnabled val="1"/>
        </dgm:presLayoutVars>
      </dgm:prSet>
      <dgm:spPr/>
    </dgm:pt>
  </dgm:ptLst>
  <dgm:cxnLst>
    <dgm:cxn modelId="{37C22D0F-7068-43B6-9CCC-7E08856BF16F}" srcId="{2490F2A5-7F79-4E44-A879-EC8C784B0021}" destId="{5DF7A3F0-9A60-41CE-BDC5-422C8C6BC009}" srcOrd="7" destOrd="0" parTransId="{D5E2D162-0154-4312-A6D6-4265B632E275}" sibTransId="{DFA718D6-B84B-460C-AAF9-B27D764F8D75}"/>
    <dgm:cxn modelId="{3F636E17-F39B-4A2C-B6D4-EBE4FB4B082B}" srcId="{2490F2A5-7F79-4E44-A879-EC8C784B0021}" destId="{9129E6D9-806A-4247-859A-DCC287E82FEC}" srcOrd="5" destOrd="0" parTransId="{0ED90D07-7968-4B29-8CF9-BE2E37D2C8CB}" sibTransId="{FD4D7313-826A-40BE-93D0-C2389D09138C}"/>
    <dgm:cxn modelId="{2974BE2E-170A-41FF-891B-CD3D11622B4D}" srcId="{2490F2A5-7F79-4E44-A879-EC8C784B0021}" destId="{B3C6ED01-AB26-4703-8404-08B256C4DC53}" srcOrd="0" destOrd="0" parTransId="{FD38A082-175B-4ABB-A641-934637E17B2E}" sibTransId="{D6B5F6F3-EF39-4D8D-85F3-7713E3C51507}"/>
    <dgm:cxn modelId="{41589F3C-D90E-4CAA-9C5C-C4F7D2646992}" srcId="{2490F2A5-7F79-4E44-A879-EC8C784B0021}" destId="{9EEF6A75-0296-4B91-920E-B35FF22B2E75}" srcOrd="8" destOrd="0" parTransId="{8591828C-8E62-4A56-8423-28569F284BE9}" sibTransId="{93ADA9D9-ACDD-40C1-9D23-D0BB6F85588A}"/>
    <dgm:cxn modelId="{214AD74E-A38E-48B6-B7B3-407EFBDFCB10}" type="presOf" srcId="{9EEF6A75-0296-4B91-920E-B35FF22B2E75}" destId="{D1F4ECEE-5F4F-4AE9-AF6B-57B0D0F3331B}" srcOrd="0" destOrd="0" presId="urn:microsoft.com/office/officeart/2005/8/layout/vList5"/>
    <dgm:cxn modelId="{21984374-6FF5-4552-B18E-4F46C826FCE3}" srcId="{2490F2A5-7F79-4E44-A879-EC8C784B0021}" destId="{67DBFE06-3A81-4361-BF7C-4104AE2BD713}" srcOrd="3" destOrd="0" parTransId="{044BA4B5-7916-4FDF-A590-E932BF69B53F}" sibTransId="{B048A8F5-D525-4B7D-8087-E0CD3D4F9055}"/>
    <dgm:cxn modelId="{27E0B479-1863-43EA-BE0F-95380BD77439}" type="presOf" srcId="{CCF6A272-B752-48E7-A767-0713A986F6DF}" destId="{F1C23165-3FC8-481E-AF06-3CBC9391C3B2}" srcOrd="0" destOrd="0" presId="urn:microsoft.com/office/officeart/2005/8/layout/vList5"/>
    <dgm:cxn modelId="{A059AE80-E87E-4528-8BCB-5E94241F1C3A}" srcId="{2490F2A5-7F79-4E44-A879-EC8C784B0021}" destId="{1D186DDC-84EC-4948-BB80-AB91D62F1E78}" srcOrd="1" destOrd="0" parTransId="{875395CE-C93F-4ABA-8BF7-E56961F160EF}" sibTransId="{1E54C69F-3EF4-435A-AD60-B13BF47CF959}"/>
    <dgm:cxn modelId="{00FEB692-4CF4-4B2D-A59B-3030621E4FDB}" srcId="{2490F2A5-7F79-4E44-A879-EC8C784B0021}" destId="{CCF6A272-B752-48E7-A767-0713A986F6DF}" srcOrd="2" destOrd="0" parTransId="{1F34F067-C688-4B92-8DDE-BE94CBC6BDDD}" sibTransId="{CCA9BF76-9C4E-4C64-A026-87F988EEB204}"/>
    <dgm:cxn modelId="{F58C569A-BE55-483C-B4E4-A8843C733277}" srcId="{2490F2A5-7F79-4E44-A879-EC8C784B0021}" destId="{D6A997B9-CC69-4BE5-87F4-EAF192AC30FA}" srcOrd="4" destOrd="0" parTransId="{2CEBBFD0-33D8-421A-9CDD-3BD5A835D26C}" sibTransId="{EE09BB19-4E1F-465F-B380-F19FE237C13E}"/>
    <dgm:cxn modelId="{9148EAB1-1733-47D4-9176-2BD1AE667EE9}" type="presOf" srcId="{67DBFE06-3A81-4361-BF7C-4104AE2BD713}" destId="{F422AB7B-C8FA-45A3-8595-865795C06063}" srcOrd="0" destOrd="0" presId="urn:microsoft.com/office/officeart/2005/8/layout/vList5"/>
    <dgm:cxn modelId="{66CDEBB3-83B9-4B05-93B8-00B0692F80BC}" type="presOf" srcId="{9129E6D9-806A-4247-859A-DCC287E82FEC}" destId="{2A91855B-4BD2-4973-BDCE-3D62AAE3FF6D}" srcOrd="0" destOrd="0" presId="urn:microsoft.com/office/officeart/2005/8/layout/vList5"/>
    <dgm:cxn modelId="{17A98FC7-8BD5-4CD3-A0F7-69DFF9AC2B3F}" srcId="{2490F2A5-7F79-4E44-A879-EC8C784B0021}" destId="{6447F5F4-1B87-434D-8C22-5FFC6A156165}" srcOrd="6" destOrd="0" parTransId="{C235BE2C-030F-4B85-96C9-C4CB5EEB2F22}" sibTransId="{C1FC32C0-3274-4F63-82AB-AE2FAC82ADDC}"/>
    <dgm:cxn modelId="{E37BF2CA-70C8-45AE-9FE5-972D3AC63089}" type="presOf" srcId="{D6A997B9-CC69-4BE5-87F4-EAF192AC30FA}" destId="{CAF8BE81-E925-4367-957C-76FA7ECADE28}" srcOrd="0" destOrd="0" presId="urn:microsoft.com/office/officeart/2005/8/layout/vList5"/>
    <dgm:cxn modelId="{4734FACD-9A27-4437-97BE-117F2CCD1A7B}" type="presOf" srcId="{2490F2A5-7F79-4E44-A879-EC8C784B0021}" destId="{5907416D-9B09-4BC0-9766-106E779A1292}" srcOrd="0" destOrd="0" presId="urn:microsoft.com/office/officeart/2005/8/layout/vList5"/>
    <dgm:cxn modelId="{CD3976E0-EFB9-4444-A014-F55CECD478C0}" type="presOf" srcId="{6447F5F4-1B87-434D-8C22-5FFC6A156165}" destId="{E8AB3329-E203-41C3-894D-4AC458706ABB}" srcOrd="0" destOrd="0" presId="urn:microsoft.com/office/officeart/2005/8/layout/vList5"/>
    <dgm:cxn modelId="{D8BD11E7-EBE4-48C4-9113-871A746217EC}" type="presOf" srcId="{B3C6ED01-AB26-4703-8404-08B256C4DC53}" destId="{7735D4A2-84EF-45F7-9F6C-0AC4DC02EC38}" srcOrd="0" destOrd="0" presId="urn:microsoft.com/office/officeart/2005/8/layout/vList5"/>
    <dgm:cxn modelId="{65CA62F0-E3D5-4031-8B84-EC7CEBC6A2B8}" type="presOf" srcId="{1D186DDC-84EC-4948-BB80-AB91D62F1E78}" destId="{266D3752-E368-4859-8715-63A4E020C80A}" srcOrd="0" destOrd="0" presId="urn:microsoft.com/office/officeart/2005/8/layout/vList5"/>
    <dgm:cxn modelId="{5ED90BFC-3843-4667-8ED8-73ACABF5609B}" type="presOf" srcId="{5DF7A3F0-9A60-41CE-BDC5-422C8C6BC009}" destId="{69FE46D6-961F-4D03-93A1-DF0B697BA484}" srcOrd="0" destOrd="0" presId="urn:microsoft.com/office/officeart/2005/8/layout/vList5"/>
    <dgm:cxn modelId="{5A9EA342-6861-46F2-9CDB-6BC9C70C6871}" type="presParOf" srcId="{5907416D-9B09-4BC0-9766-106E779A1292}" destId="{6FD632BB-F6B5-4FA6-9DEB-74BE113E6793}" srcOrd="0" destOrd="0" presId="urn:microsoft.com/office/officeart/2005/8/layout/vList5"/>
    <dgm:cxn modelId="{83C67703-8EA3-426C-BD38-B80826BD2672}" type="presParOf" srcId="{6FD632BB-F6B5-4FA6-9DEB-74BE113E6793}" destId="{7735D4A2-84EF-45F7-9F6C-0AC4DC02EC38}" srcOrd="0" destOrd="0" presId="urn:microsoft.com/office/officeart/2005/8/layout/vList5"/>
    <dgm:cxn modelId="{E0FF0C86-7A05-4155-8507-E3CC686AF950}" type="presParOf" srcId="{5907416D-9B09-4BC0-9766-106E779A1292}" destId="{4E81594F-1448-4AD8-BE9F-41DFA700C1EC}" srcOrd="1" destOrd="0" presId="urn:microsoft.com/office/officeart/2005/8/layout/vList5"/>
    <dgm:cxn modelId="{1F6F1E79-0789-450C-981E-715703C08836}" type="presParOf" srcId="{5907416D-9B09-4BC0-9766-106E779A1292}" destId="{9778D669-C152-4DBB-8E65-8807B89B7DF2}" srcOrd="2" destOrd="0" presId="urn:microsoft.com/office/officeart/2005/8/layout/vList5"/>
    <dgm:cxn modelId="{0ECAAB93-AB3F-4E59-9F4E-EC09E17D2774}" type="presParOf" srcId="{9778D669-C152-4DBB-8E65-8807B89B7DF2}" destId="{266D3752-E368-4859-8715-63A4E020C80A}" srcOrd="0" destOrd="0" presId="urn:microsoft.com/office/officeart/2005/8/layout/vList5"/>
    <dgm:cxn modelId="{3BFB6F83-6F16-4363-9137-01B365E2C248}" type="presParOf" srcId="{5907416D-9B09-4BC0-9766-106E779A1292}" destId="{64D0F419-17FC-4976-9AC6-B7ACCCAF3C44}" srcOrd="3" destOrd="0" presId="urn:microsoft.com/office/officeart/2005/8/layout/vList5"/>
    <dgm:cxn modelId="{51A9A795-A7E8-4F60-8CC9-40A5DFCBB5A1}" type="presParOf" srcId="{5907416D-9B09-4BC0-9766-106E779A1292}" destId="{182CB04A-5E9E-4383-986B-79DD1040E68A}" srcOrd="4" destOrd="0" presId="urn:microsoft.com/office/officeart/2005/8/layout/vList5"/>
    <dgm:cxn modelId="{DD722961-20AC-4B4C-A910-33C38FFE9FA6}" type="presParOf" srcId="{182CB04A-5E9E-4383-986B-79DD1040E68A}" destId="{F1C23165-3FC8-481E-AF06-3CBC9391C3B2}" srcOrd="0" destOrd="0" presId="urn:microsoft.com/office/officeart/2005/8/layout/vList5"/>
    <dgm:cxn modelId="{B488024F-B891-4029-A7E4-0BB0483C194C}" type="presParOf" srcId="{5907416D-9B09-4BC0-9766-106E779A1292}" destId="{D0D9BC5E-7423-4950-9996-8A9569C93AE0}" srcOrd="5" destOrd="0" presId="urn:microsoft.com/office/officeart/2005/8/layout/vList5"/>
    <dgm:cxn modelId="{2E0F7114-FEB5-4261-BE10-2E8D8C0CA64D}" type="presParOf" srcId="{5907416D-9B09-4BC0-9766-106E779A1292}" destId="{3F7D9B54-87B6-47AE-AF0D-1555A4FC3FC0}" srcOrd="6" destOrd="0" presId="urn:microsoft.com/office/officeart/2005/8/layout/vList5"/>
    <dgm:cxn modelId="{DC4DEEA4-1A03-437B-B990-73BE226D54BD}" type="presParOf" srcId="{3F7D9B54-87B6-47AE-AF0D-1555A4FC3FC0}" destId="{F422AB7B-C8FA-45A3-8595-865795C06063}" srcOrd="0" destOrd="0" presId="urn:microsoft.com/office/officeart/2005/8/layout/vList5"/>
    <dgm:cxn modelId="{E51D39E2-D2E1-423F-BE48-5E2D7A21A4E6}" type="presParOf" srcId="{5907416D-9B09-4BC0-9766-106E779A1292}" destId="{8D94A07F-CD9E-4D7E-A392-ED7640C49443}" srcOrd="7" destOrd="0" presId="urn:microsoft.com/office/officeart/2005/8/layout/vList5"/>
    <dgm:cxn modelId="{92D50D4B-054B-417B-B8D1-FD96FDFE5F6B}" type="presParOf" srcId="{5907416D-9B09-4BC0-9766-106E779A1292}" destId="{3C78005E-09C1-45D9-9F49-7DBC370AD9D7}" srcOrd="8" destOrd="0" presId="urn:microsoft.com/office/officeart/2005/8/layout/vList5"/>
    <dgm:cxn modelId="{06428768-A526-4EE7-B549-72ED87180B5C}" type="presParOf" srcId="{3C78005E-09C1-45D9-9F49-7DBC370AD9D7}" destId="{CAF8BE81-E925-4367-957C-76FA7ECADE28}" srcOrd="0" destOrd="0" presId="urn:microsoft.com/office/officeart/2005/8/layout/vList5"/>
    <dgm:cxn modelId="{7103D70C-E917-46C3-93FA-AEBCFB85B266}" type="presParOf" srcId="{5907416D-9B09-4BC0-9766-106E779A1292}" destId="{FB355BBE-37A3-4E81-9A3F-93EEBD410E7D}" srcOrd="9" destOrd="0" presId="urn:microsoft.com/office/officeart/2005/8/layout/vList5"/>
    <dgm:cxn modelId="{6A77767D-0307-445B-9AB6-16733343F6E9}" type="presParOf" srcId="{5907416D-9B09-4BC0-9766-106E779A1292}" destId="{59E9AC85-B316-4861-90DE-D1D4B52DBFC8}" srcOrd="10" destOrd="0" presId="urn:microsoft.com/office/officeart/2005/8/layout/vList5"/>
    <dgm:cxn modelId="{0D19F993-7A80-4BC6-9556-33BB605661CB}" type="presParOf" srcId="{59E9AC85-B316-4861-90DE-D1D4B52DBFC8}" destId="{2A91855B-4BD2-4973-BDCE-3D62AAE3FF6D}" srcOrd="0" destOrd="0" presId="urn:microsoft.com/office/officeart/2005/8/layout/vList5"/>
    <dgm:cxn modelId="{6080BF4E-5148-49CB-8EED-698D877C3503}" type="presParOf" srcId="{5907416D-9B09-4BC0-9766-106E779A1292}" destId="{60ABC9CF-F593-4A55-8200-04FE903EA7AE}" srcOrd="11" destOrd="0" presId="urn:microsoft.com/office/officeart/2005/8/layout/vList5"/>
    <dgm:cxn modelId="{AE931135-68BE-4EB5-A03B-0949F1855BB8}" type="presParOf" srcId="{5907416D-9B09-4BC0-9766-106E779A1292}" destId="{FA4B988B-8D0D-42B8-8827-185E2EFB9CDE}" srcOrd="12" destOrd="0" presId="urn:microsoft.com/office/officeart/2005/8/layout/vList5"/>
    <dgm:cxn modelId="{54994F86-ED41-4BFF-BF60-1F059AAEAA8E}" type="presParOf" srcId="{FA4B988B-8D0D-42B8-8827-185E2EFB9CDE}" destId="{E8AB3329-E203-41C3-894D-4AC458706ABB}" srcOrd="0" destOrd="0" presId="urn:microsoft.com/office/officeart/2005/8/layout/vList5"/>
    <dgm:cxn modelId="{82489456-9522-4EA6-8B28-CD2810153880}" type="presParOf" srcId="{5907416D-9B09-4BC0-9766-106E779A1292}" destId="{1EF28A82-42C7-4251-8E60-5E0D56B9AA3E}" srcOrd="13" destOrd="0" presId="urn:microsoft.com/office/officeart/2005/8/layout/vList5"/>
    <dgm:cxn modelId="{BC889255-2BDF-4CCF-9209-8884B4D66BC1}" type="presParOf" srcId="{5907416D-9B09-4BC0-9766-106E779A1292}" destId="{86B80AC4-5CFC-4A4B-A37B-EFCFD95FACA6}" srcOrd="14" destOrd="0" presId="urn:microsoft.com/office/officeart/2005/8/layout/vList5"/>
    <dgm:cxn modelId="{8A32286A-2B11-4B15-AE8C-2C716E4E393C}" type="presParOf" srcId="{86B80AC4-5CFC-4A4B-A37B-EFCFD95FACA6}" destId="{69FE46D6-961F-4D03-93A1-DF0B697BA484}" srcOrd="0" destOrd="0" presId="urn:microsoft.com/office/officeart/2005/8/layout/vList5"/>
    <dgm:cxn modelId="{E547A3D6-28CE-4835-91BB-009218474021}" type="presParOf" srcId="{5907416D-9B09-4BC0-9766-106E779A1292}" destId="{92243D9E-8E2A-477A-89F8-983017DF33F7}" srcOrd="15" destOrd="0" presId="urn:microsoft.com/office/officeart/2005/8/layout/vList5"/>
    <dgm:cxn modelId="{AB5157A8-243C-41F5-986D-43CF724BE5DC}" type="presParOf" srcId="{5907416D-9B09-4BC0-9766-106E779A1292}" destId="{D1AC9C5F-B839-4FF2-83A7-EC69BAB90BD8}" srcOrd="16" destOrd="0" presId="urn:microsoft.com/office/officeart/2005/8/layout/vList5"/>
    <dgm:cxn modelId="{D45776CA-FED7-448B-A59C-C678340E38B5}" type="presParOf" srcId="{D1AC9C5F-B839-4FF2-83A7-EC69BAB90BD8}" destId="{D1F4ECEE-5F4F-4AE9-AF6B-57B0D0F3331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A27E9-146B-4FF7-98B8-C0646E199DAE}">
      <dsp:nvSpPr>
        <dsp:cNvPr id="0" name=""/>
        <dsp:cNvSpPr/>
      </dsp:nvSpPr>
      <dsp:spPr>
        <a:xfrm>
          <a:off x="2776" y="15494"/>
          <a:ext cx="3881184" cy="237541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>
              <a:latin typeface="Chaparral Pro Light" panose="02060403030505090203" pitchFamily="18" charset="-94"/>
            </a:rPr>
            <a:t>Taneciklerin bulunduğu yerde sağa-sola, aşağı-yukarı ve öne-arkaya hareket etmesine titreşim denir. </a:t>
          </a:r>
          <a:endParaRPr lang="tr-T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>
              <a:latin typeface="Chaparral Pro Light" panose="02060403030505090203" pitchFamily="18" charset="-94"/>
            </a:rPr>
            <a:t>Maddenin bütün hallerinde titreşim hareketi vardır.</a:t>
          </a:r>
          <a:endParaRPr lang="tr-TR" sz="2500" kern="1200" dirty="0">
            <a:latin typeface="Chaparral Pro Light" panose="02060403030505090203" pitchFamily="18" charset="-94"/>
          </a:endParaRPr>
        </a:p>
      </dsp:txBody>
      <dsp:txXfrm>
        <a:off x="58435" y="71153"/>
        <a:ext cx="3769866" cy="2319751"/>
      </dsp:txXfrm>
    </dsp:sp>
    <dsp:sp modelId="{2E93BC9B-FB96-440F-A096-FBBB480058E5}">
      <dsp:nvSpPr>
        <dsp:cNvPr id="0" name=""/>
        <dsp:cNvSpPr/>
      </dsp:nvSpPr>
      <dsp:spPr>
        <a:xfrm>
          <a:off x="3329" y="2413457"/>
          <a:ext cx="3886212" cy="6695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TİTREŞİM HAREKETİ</a:t>
          </a:r>
        </a:p>
      </dsp:txBody>
      <dsp:txXfrm>
        <a:off x="3329" y="2413457"/>
        <a:ext cx="2736769" cy="669568"/>
      </dsp:txXfrm>
    </dsp:sp>
    <dsp:sp modelId="{2F80F799-6E88-4ACD-8215-65C30C5666B7}">
      <dsp:nvSpPr>
        <dsp:cNvPr id="0" name=""/>
        <dsp:cNvSpPr/>
      </dsp:nvSpPr>
      <dsp:spPr>
        <a:xfrm>
          <a:off x="1361927" y="3693282"/>
          <a:ext cx="730091" cy="730091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87877-E144-43B4-B986-CDF68DDC4E46}">
      <dsp:nvSpPr>
        <dsp:cNvPr id="0" name=""/>
        <dsp:cNvSpPr/>
      </dsp:nvSpPr>
      <dsp:spPr>
        <a:xfrm>
          <a:off x="4069863" y="15494"/>
          <a:ext cx="3881184" cy="237541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>
              <a:latin typeface="Chaparral Pro Light" panose="02060403030505090203" pitchFamily="18" charset="-94"/>
            </a:rPr>
            <a:t>Taneciklerin birbiri üzerinde kayarak yer değiştirmesine öteleme denir.</a:t>
          </a:r>
          <a:endParaRPr lang="tr-T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 dirty="0">
              <a:latin typeface="Chaparral Pro Light" panose="02060403030505090203" pitchFamily="18" charset="-94"/>
            </a:rPr>
            <a:t>Sıvı ve gazlar öteleme hareketi yapar. </a:t>
          </a:r>
        </a:p>
      </dsp:txBody>
      <dsp:txXfrm>
        <a:off x="4125522" y="71153"/>
        <a:ext cx="3769866" cy="2319751"/>
      </dsp:txXfrm>
    </dsp:sp>
    <dsp:sp modelId="{935B1B48-1E3B-4A49-ACF9-4D0D6C8F2836}">
      <dsp:nvSpPr>
        <dsp:cNvPr id="0" name=""/>
        <dsp:cNvSpPr/>
      </dsp:nvSpPr>
      <dsp:spPr>
        <a:xfrm>
          <a:off x="4070416" y="2413457"/>
          <a:ext cx="3886212" cy="669568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ÖTELEME HAREKETİ</a:t>
          </a:r>
        </a:p>
      </dsp:txBody>
      <dsp:txXfrm>
        <a:off x="4070416" y="2413457"/>
        <a:ext cx="2736769" cy="669568"/>
      </dsp:txXfrm>
    </dsp:sp>
    <dsp:sp modelId="{D1F42955-F929-40F0-B436-A5720DCECE6F}">
      <dsp:nvSpPr>
        <dsp:cNvPr id="0" name=""/>
        <dsp:cNvSpPr/>
      </dsp:nvSpPr>
      <dsp:spPr>
        <a:xfrm>
          <a:off x="5670996" y="3693282"/>
          <a:ext cx="730091" cy="730091"/>
        </a:xfrm>
        <a:prstGeom prst="ellipse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4B1D6-BA28-4A4C-97C1-899E6428E5C8}">
      <dsp:nvSpPr>
        <dsp:cNvPr id="0" name=""/>
        <dsp:cNvSpPr/>
      </dsp:nvSpPr>
      <dsp:spPr>
        <a:xfrm>
          <a:off x="8136951" y="15494"/>
          <a:ext cx="3881184" cy="237541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>
              <a:latin typeface="Chaparral Pro Light" panose="02060403030505090203" pitchFamily="18" charset="-94"/>
            </a:rPr>
            <a:t>Kendi ekseni etrafında hareket etmedir.</a:t>
          </a:r>
          <a:endParaRPr lang="tr-T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>
              <a:latin typeface="Chaparral Pro Light" panose="02060403030505090203" pitchFamily="18" charset="-94"/>
            </a:rPr>
            <a:t>Sıvı ve gaz tanecikler dönme hareketi yapar.</a:t>
          </a:r>
          <a:endParaRPr lang="tr-TR" sz="2500" kern="1200" dirty="0">
            <a:latin typeface="Chaparral Pro Light" panose="02060403030505090203" pitchFamily="18" charset="-94"/>
          </a:endParaRPr>
        </a:p>
      </dsp:txBody>
      <dsp:txXfrm>
        <a:off x="8192610" y="71153"/>
        <a:ext cx="3769866" cy="2319751"/>
      </dsp:txXfrm>
    </dsp:sp>
    <dsp:sp modelId="{F8B9A9C6-0F49-4016-B13C-0A30E55C1180}">
      <dsp:nvSpPr>
        <dsp:cNvPr id="0" name=""/>
        <dsp:cNvSpPr/>
      </dsp:nvSpPr>
      <dsp:spPr>
        <a:xfrm>
          <a:off x="8137503" y="2413457"/>
          <a:ext cx="3886212" cy="66956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DÖNME HAREKETİ</a:t>
          </a:r>
        </a:p>
      </dsp:txBody>
      <dsp:txXfrm>
        <a:off x="8137503" y="2413457"/>
        <a:ext cx="2736769" cy="669568"/>
      </dsp:txXfrm>
    </dsp:sp>
    <dsp:sp modelId="{F5060AAE-984E-47C9-880F-C90E204353CE}">
      <dsp:nvSpPr>
        <dsp:cNvPr id="0" name=""/>
        <dsp:cNvSpPr/>
      </dsp:nvSpPr>
      <dsp:spPr>
        <a:xfrm>
          <a:off x="9945700" y="3693282"/>
          <a:ext cx="730091" cy="730091"/>
        </a:xfrm>
        <a:prstGeom prst="ellipse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69478-7AE3-490C-87F8-9D00F0184D52}">
      <dsp:nvSpPr>
        <dsp:cNvPr id="0" name=""/>
        <dsp:cNvSpPr/>
      </dsp:nvSpPr>
      <dsp:spPr>
        <a:xfrm>
          <a:off x="5896244" y="1198184"/>
          <a:ext cx="4096404" cy="501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07"/>
              </a:lnTo>
              <a:lnTo>
                <a:pt x="4096404" y="250907"/>
              </a:lnTo>
              <a:lnTo>
                <a:pt x="4096404" y="50181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9DCBA-F06E-4F5B-A2C7-74E1988E4662}">
      <dsp:nvSpPr>
        <dsp:cNvPr id="0" name=""/>
        <dsp:cNvSpPr/>
      </dsp:nvSpPr>
      <dsp:spPr>
        <a:xfrm>
          <a:off x="5850524" y="1198184"/>
          <a:ext cx="91440" cy="5018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181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60CAA-3956-43BA-88B2-DE9904961CDC}">
      <dsp:nvSpPr>
        <dsp:cNvPr id="0" name=""/>
        <dsp:cNvSpPr/>
      </dsp:nvSpPr>
      <dsp:spPr>
        <a:xfrm>
          <a:off x="1799839" y="1198184"/>
          <a:ext cx="4096404" cy="501814"/>
        </a:xfrm>
        <a:custGeom>
          <a:avLst/>
          <a:gdLst/>
          <a:ahLst/>
          <a:cxnLst/>
          <a:rect l="0" t="0" r="0" b="0"/>
          <a:pathLst>
            <a:path>
              <a:moveTo>
                <a:pt x="4096404" y="0"/>
              </a:moveTo>
              <a:lnTo>
                <a:pt x="4096404" y="250907"/>
              </a:lnTo>
              <a:lnTo>
                <a:pt x="0" y="250907"/>
              </a:lnTo>
              <a:lnTo>
                <a:pt x="0" y="50181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5AB5CB-0AFE-471C-BC90-6902BE99C08F}">
      <dsp:nvSpPr>
        <dsp:cNvPr id="0" name=""/>
        <dsp:cNvSpPr/>
      </dsp:nvSpPr>
      <dsp:spPr>
        <a:xfrm>
          <a:off x="1766803" y="3388"/>
          <a:ext cx="8258881" cy="11947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/>
            <a:t>MADDE</a:t>
          </a:r>
        </a:p>
      </dsp:txBody>
      <dsp:txXfrm>
        <a:off x="1766803" y="3388"/>
        <a:ext cx="8258881" cy="1194795"/>
      </dsp:txXfrm>
    </dsp:sp>
    <dsp:sp modelId="{B4C9B4F9-EECA-45D4-9F52-5F8CC733430B}">
      <dsp:nvSpPr>
        <dsp:cNvPr id="0" name=""/>
        <dsp:cNvSpPr/>
      </dsp:nvSpPr>
      <dsp:spPr>
        <a:xfrm>
          <a:off x="2544" y="1699998"/>
          <a:ext cx="3594590" cy="119479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/>
            <a:t>KATI</a:t>
          </a:r>
        </a:p>
      </dsp:txBody>
      <dsp:txXfrm>
        <a:off x="2544" y="1699998"/>
        <a:ext cx="3594590" cy="1194795"/>
      </dsp:txXfrm>
    </dsp:sp>
    <dsp:sp modelId="{58E2155B-A283-4E89-9F47-1A4E7D6127D7}">
      <dsp:nvSpPr>
        <dsp:cNvPr id="0" name=""/>
        <dsp:cNvSpPr/>
      </dsp:nvSpPr>
      <dsp:spPr>
        <a:xfrm>
          <a:off x="4098949" y="1699998"/>
          <a:ext cx="3594590" cy="119479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/>
            <a:t>SIVI</a:t>
          </a:r>
        </a:p>
      </dsp:txBody>
      <dsp:txXfrm>
        <a:off x="4098949" y="1699998"/>
        <a:ext cx="3594590" cy="1194795"/>
      </dsp:txXfrm>
    </dsp:sp>
    <dsp:sp modelId="{A748C8A4-5C16-4896-93C9-15A371457695}">
      <dsp:nvSpPr>
        <dsp:cNvPr id="0" name=""/>
        <dsp:cNvSpPr/>
      </dsp:nvSpPr>
      <dsp:spPr>
        <a:xfrm>
          <a:off x="8195353" y="1699998"/>
          <a:ext cx="3594590" cy="1194795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/>
            <a:t>GAZ</a:t>
          </a:r>
        </a:p>
      </dsp:txBody>
      <dsp:txXfrm>
        <a:off x="8195353" y="1699998"/>
        <a:ext cx="3594590" cy="1194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15D92-5AE7-404D-82D4-45C2E92429B5}">
      <dsp:nvSpPr>
        <dsp:cNvPr id="0" name=""/>
        <dsp:cNvSpPr/>
      </dsp:nvSpPr>
      <dsp:spPr>
        <a:xfrm>
          <a:off x="0" y="0"/>
          <a:ext cx="2303945" cy="13823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arasında boşluk yok denecek kadar azdır.</a:t>
          </a:r>
        </a:p>
      </dsp:txBody>
      <dsp:txXfrm>
        <a:off x="0" y="0"/>
        <a:ext cx="2303945" cy="1382367"/>
      </dsp:txXfrm>
    </dsp:sp>
    <dsp:sp modelId="{0E411FF7-94B5-40A7-886A-D8CF0EFB24AD}">
      <dsp:nvSpPr>
        <dsp:cNvPr id="0" name=""/>
        <dsp:cNvSpPr/>
      </dsp:nvSpPr>
      <dsp:spPr>
        <a:xfrm>
          <a:off x="2534340" y="0"/>
          <a:ext cx="2303945" cy="138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birbirleriyle temas hâlindedir</a:t>
          </a:r>
        </a:p>
      </dsp:txBody>
      <dsp:txXfrm>
        <a:off x="2534340" y="0"/>
        <a:ext cx="2303945" cy="1382367"/>
      </dsp:txXfrm>
    </dsp:sp>
    <dsp:sp modelId="{DE925A2C-3504-4013-A241-BAE76BB5008A}">
      <dsp:nvSpPr>
        <dsp:cNvPr id="0" name=""/>
        <dsp:cNvSpPr/>
      </dsp:nvSpPr>
      <dsp:spPr>
        <a:xfrm>
          <a:off x="5068680" y="0"/>
          <a:ext cx="2303945" cy="13823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titreşim hareketi yapar.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5068680" y="0"/>
        <a:ext cx="2303945" cy="1382367"/>
      </dsp:txXfrm>
    </dsp:sp>
    <dsp:sp modelId="{4E9B2C3E-0DF8-427C-90BC-5967E8A4C397}">
      <dsp:nvSpPr>
        <dsp:cNvPr id="0" name=""/>
        <dsp:cNvSpPr/>
      </dsp:nvSpPr>
      <dsp:spPr>
        <a:xfrm>
          <a:off x="0" y="1720664"/>
          <a:ext cx="2303945" cy="13823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Tanecikler yer değiştirmedikleri için aralarındaki boşluk da değişmez. </a:t>
          </a:r>
        </a:p>
      </dsp:txBody>
      <dsp:txXfrm>
        <a:off x="0" y="1720664"/>
        <a:ext cx="2303945" cy="1382367"/>
      </dsp:txXfrm>
    </dsp:sp>
    <dsp:sp modelId="{794E2ACC-EBC2-4A78-91B4-FF66CB111BFD}">
      <dsp:nvSpPr>
        <dsp:cNvPr id="0" name=""/>
        <dsp:cNvSpPr/>
      </dsp:nvSpPr>
      <dsp:spPr>
        <a:xfrm>
          <a:off x="2534340" y="1720664"/>
          <a:ext cx="2303945" cy="13823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Bu nedenle katı maddeler belirli bir şekil ve hacme sahiptir. </a:t>
          </a:r>
        </a:p>
      </dsp:txBody>
      <dsp:txXfrm>
        <a:off x="2534340" y="1720664"/>
        <a:ext cx="2303945" cy="1382367"/>
      </dsp:txXfrm>
    </dsp:sp>
    <dsp:sp modelId="{D2D40CB7-C9A6-4F0B-A562-995FB8D2EE6C}">
      <dsp:nvSpPr>
        <dsp:cNvPr id="0" name=""/>
        <dsp:cNvSpPr/>
      </dsp:nvSpPr>
      <dsp:spPr>
        <a:xfrm>
          <a:off x="5068680" y="1720664"/>
          <a:ext cx="2303945" cy="13823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Bu maddelerin akışkanlığı yoktur.</a:t>
          </a:r>
        </a:p>
      </dsp:txBody>
      <dsp:txXfrm>
        <a:off x="5068680" y="1720664"/>
        <a:ext cx="2303945" cy="1382367"/>
      </dsp:txXfrm>
    </dsp:sp>
    <dsp:sp modelId="{EB30F101-A8A6-45EE-823E-6827062C075F}">
      <dsp:nvSpPr>
        <dsp:cNvPr id="0" name=""/>
        <dsp:cNvSpPr/>
      </dsp:nvSpPr>
      <dsp:spPr>
        <a:xfrm>
          <a:off x="0" y="3465995"/>
          <a:ext cx="2303945" cy="138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Maddenin en düzenli halidir.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0" y="3465995"/>
        <a:ext cx="2303945" cy="1382367"/>
      </dsp:txXfrm>
    </dsp:sp>
    <dsp:sp modelId="{B0F935AA-891D-4C03-80C1-6CE31FE4A166}">
      <dsp:nvSpPr>
        <dsp:cNvPr id="0" name=""/>
        <dsp:cNvSpPr/>
      </dsp:nvSpPr>
      <dsp:spPr>
        <a:xfrm>
          <a:off x="2534340" y="3465995"/>
          <a:ext cx="2303945" cy="13823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Sıkıştırılamaz.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2534340" y="3465995"/>
        <a:ext cx="2303945" cy="1382367"/>
      </dsp:txXfrm>
    </dsp:sp>
    <dsp:sp modelId="{5EB98B78-9B9D-4731-B1A2-856D47A967EA}">
      <dsp:nvSpPr>
        <dsp:cNvPr id="0" name=""/>
        <dsp:cNvSpPr/>
      </dsp:nvSpPr>
      <dsp:spPr>
        <a:xfrm>
          <a:off x="5068680" y="3465995"/>
          <a:ext cx="2303945" cy="13823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Öteleme ve dönme hareketi yapmaz.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5068680" y="3465995"/>
        <a:ext cx="2303945" cy="13823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15D92-5AE7-404D-82D4-45C2E92429B5}">
      <dsp:nvSpPr>
        <dsp:cNvPr id="0" name=""/>
        <dsp:cNvSpPr/>
      </dsp:nvSpPr>
      <dsp:spPr>
        <a:xfrm>
          <a:off x="0" y="0"/>
          <a:ext cx="2303945" cy="13823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Tanecikleri arasındaki boşluk katılara göre daha fazladır.</a:t>
          </a:r>
          <a:endParaRPr lang="tr-TR" sz="2000" kern="1200" dirty="0">
            <a:solidFill>
              <a:schemeClr val="tx1"/>
            </a:solidFill>
            <a:latin typeface="Chaparral Pro" panose="02060503040505020203" pitchFamily="18" charset="-94"/>
          </a:endParaRPr>
        </a:p>
      </dsp:txBody>
      <dsp:txXfrm>
        <a:off x="0" y="0"/>
        <a:ext cx="2303945" cy="1382367"/>
      </dsp:txXfrm>
    </dsp:sp>
    <dsp:sp modelId="{9EA848FA-8ED8-4947-BA9F-4AE4C17F45C8}">
      <dsp:nvSpPr>
        <dsp:cNvPr id="0" name=""/>
        <dsp:cNvSpPr/>
      </dsp:nvSpPr>
      <dsp:spPr>
        <a:xfrm>
          <a:off x="2494574" y="0"/>
          <a:ext cx="2303945" cy="138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Sıkıştırılamaz olarak kabul edilir. (çok az sıkıştırılabilir)</a:t>
          </a:r>
        </a:p>
      </dsp:txBody>
      <dsp:txXfrm>
        <a:off x="2494574" y="0"/>
        <a:ext cx="2303945" cy="1382367"/>
      </dsp:txXfrm>
    </dsp:sp>
    <dsp:sp modelId="{B9B4D51C-1E5D-46A2-BD8B-061D68B1BA49}">
      <dsp:nvSpPr>
        <dsp:cNvPr id="0" name=""/>
        <dsp:cNvSpPr/>
      </dsp:nvSpPr>
      <dsp:spPr>
        <a:xfrm>
          <a:off x="5068680" y="0"/>
          <a:ext cx="2303945" cy="13823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Belirli bir hacmi vardır. </a:t>
          </a:r>
        </a:p>
      </dsp:txBody>
      <dsp:txXfrm>
        <a:off x="5068680" y="0"/>
        <a:ext cx="2303945" cy="1382367"/>
      </dsp:txXfrm>
    </dsp:sp>
    <dsp:sp modelId="{CD9E66C0-F2C3-4E3B-992D-47E3A4A01D04}">
      <dsp:nvSpPr>
        <dsp:cNvPr id="0" name=""/>
        <dsp:cNvSpPr/>
      </dsp:nvSpPr>
      <dsp:spPr>
        <a:xfrm>
          <a:off x="0" y="1694150"/>
          <a:ext cx="2303945" cy="13823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Bulundukları kabın şeklini alır.</a:t>
          </a:r>
        </a:p>
      </dsp:txBody>
      <dsp:txXfrm>
        <a:off x="0" y="1694150"/>
        <a:ext cx="2303945" cy="1382367"/>
      </dsp:txXfrm>
    </dsp:sp>
    <dsp:sp modelId="{CF1CBC7D-6451-41AA-8D23-1D0915366941}">
      <dsp:nvSpPr>
        <dsp:cNvPr id="0" name=""/>
        <dsp:cNvSpPr/>
      </dsp:nvSpPr>
      <dsp:spPr>
        <a:xfrm>
          <a:off x="2534340" y="1694150"/>
          <a:ext cx="2303945" cy="13823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Sıvı tanecikleri birbirleri üzerinden kayma hareketleri yaparlar.</a:t>
          </a:r>
        </a:p>
      </dsp:txBody>
      <dsp:txXfrm>
        <a:off x="2534340" y="1694150"/>
        <a:ext cx="2303945" cy="1382367"/>
      </dsp:txXfrm>
    </dsp:sp>
    <dsp:sp modelId="{35A9F121-9759-4A54-8B6D-FE99F47D5EC1}">
      <dsp:nvSpPr>
        <dsp:cNvPr id="0" name=""/>
        <dsp:cNvSpPr/>
      </dsp:nvSpPr>
      <dsp:spPr>
        <a:xfrm>
          <a:off x="5068680" y="1694150"/>
          <a:ext cx="2303945" cy="13823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Akışkandır.</a:t>
          </a:r>
        </a:p>
      </dsp:txBody>
      <dsp:txXfrm>
        <a:off x="5068680" y="1694150"/>
        <a:ext cx="2303945" cy="1382367"/>
      </dsp:txXfrm>
    </dsp:sp>
    <dsp:sp modelId="{9C6D890A-66B5-4643-9BF7-570E9993710A}">
      <dsp:nvSpPr>
        <dsp:cNvPr id="0" name=""/>
        <dsp:cNvSpPr/>
      </dsp:nvSpPr>
      <dsp:spPr>
        <a:xfrm>
          <a:off x="0" y="3465995"/>
          <a:ext cx="2303945" cy="138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Tanecikleri titreşim hareketi yapar.</a:t>
          </a:r>
        </a:p>
      </dsp:txBody>
      <dsp:txXfrm>
        <a:off x="0" y="3465995"/>
        <a:ext cx="2303945" cy="1382367"/>
      </dsp:txXfrm>
    </dsp:sp>
    <dsp:sp modelId="{597B81BA-ABCF-4309-AD75-59FB5A01F595}">
      <dsp:nvSpPr>
        <dsp:cNvPr id="0" name=""/>
        <dsp:cNvSpPr/>
      </dsp:nvSpPr>
      <dsp:spPr>
        <a:xfrm>
          <a:off x="2534340" y="3465995"/>
          <a:ext cx="2303945" cy="13823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Tanecikleri dönme hareketi yapar</a:t>
          </a:r>
        </a:p>
      </dsp:txBody>
      <dsp:txXfrm>
        <a:off x="2534340" y="3465995"/>
        <a:ext cx="2303945" cy="1382367"/>
      </dsp:txXfrm>
    </dsp:sp>
    <dsp:sp modelId="{75A7573F-1EFE-4953-8234-DFFFBCAD5564}">
      <dsp:nvSpPr>
        <dsp:cNvPr id="0" name=""/>
        <dsp:cNvSpPr/>
      </dsp:nvSpPr>
      <dsp:spPr>
        <a:xfrm>
          <a:off x="5068680" y="3465995"/>
          <a:ext cx="2303945" cy="13823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100" b="0" i="0" kern="1200" dirty="0">
              <a:solidFill>
                <a:schemeClr val="tx1"/>
              </a:solidFill>
              <a:latin typeface="Chaparral Pro" panose="02060503040505020203" pitchFamily="18" charset="-94"/>
            </a:rPr>
            <a:t>Tanecikleri öteleme hareketi yapar.</a:t>
          </a:r>
        </a:p>
      </dsp:txBody>
      <dsp:txXfrm>
        <a:off x="5068680" y="3465995"/>
        <a:ext cx="2303945" cy="13823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15D92-5AE7-404D-82D4-45C2E92429B5}">
      <dsp:nvSpPr>
        <dsp:cNvPr id="0" name=""/>
        <dsp:cNvSpPr/>
      </dsp:nvSpPr>
      <dsp:spPr>
        <a:xfrm>
          <a:off x="0" y="0"/>
          <a:ext cx="2303945" cy="13823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Maddenin en düzensiz halidir.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sp:txBody>
      <dsp:txXfrm>
        <a:off x="0" y="0"/>
        <a:ext cx="2303945" cy="1382367"/>
      </dsp:txXfrm>
    </dsp:sp>
    <dsp:sp modelId="{68612DFD-81BE-42B3-BA16-CD1949F2D33E}">
      <dsp:nvSpPr>
        <dsp:cNvPr id="0" name=""/>
        <dsp:cNvSpPr/>
      </dsp:nvSpPr>
      <dsp:spPr>
        <a:xfrm>
          <a:off x="2534340" y="13251"/>
          <a:ext cx="2303945" cy="138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 bağımsız hareket eder.</a:t>
          </a:r>
        </a:p>
      </dsp:txBody>
      <dsp:txXfrm>
        <a:off x="2534340" y="13251"/>
        <a:ext cx="2303945" cy="1382367"/>
      </dsp:txXfrm>
    </dsp:sp>
    <dsp:sp modelId="{4EAA638A-8C2D-4BD4-9870-A3A8B13865A9}">
      <dsp:nvSpPr>
        <dsp:cNvPr id="0" name=""/>
        <dsp:cNvSpPr/>
      </dsp:nvSpPr>
      <dsp:spPr>
        <a:xfrm>
          <a:off x="5068680" y="13251"/>
          <a:ext cx="2303945" cy="13823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Tanecikleri arasında çok fazla boşluk vardır.</a:t>
          </a:r>
        </a:p>
      </dsp:txBody>
      <dsp:txXfrm>
        <a:off x="5068680" y="13251"/>
        <a:ext cx="2303945" cy="1382367"/>
      </dsp:txXfrm>
    </dsp:sp>
    <dsp:sp modelId="{016E4451-9C49-459A-97B1-4D09B99AD17F}">
      <dsp:nvSpPr>
        <dsp:cNvPr id="0" name=""/>
        <dsp:cNvSpPr/>
      </dsp:nvSpPr>
      <dsp:spPr>
        <a:xfrm>
          <a:off x="0" y="1760434"/>
          <a:ext cx="2303945" cy="13823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Akışkandır.</a:t>
          </a:r>
        </a:p>
      </dsp:txBody>
      <dsp:txXfrm>
        <a:off x="0" y="1760434"/>
        <a:ext cx="2303945" cy="1382367"/>
      </dsp:txXfrm>
    </dsp:sp>
    <dsp:sp modelId="{23DAD3EC-CC53-4F39-9517-419A49CFA0CE}">
      <dsp:nvSpPr>
        <dsp:cNvPr id="0" name=""/>
        <dsp:cNvSpPr/>
      </dsp:nvSpPr>
      <dsp:spPr>
        <a:xfrm>
          <a:off x="2534340" y="1760434"/>
          <a:ext cx="2303945" cy="13823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Belirli bir şekli ve hacmi yoktur. </a:t>
          </a:r>
        </a:p>
      </dsp:txBody>
      <dsp:txXfrm>
        <a:off x="2534340" y="1760434"/>
        <a:ext cx="2303945" cy="1382367"/>
      </dsp:txXfrm>
    </dsp:sp>
    <dsp:sp modelId="{741295BD-041F-492E-BEA5-E9198CDB0BDE}">
      <dsp:nvSpPr>
        <dsp:cNvPr id="0" name=""/>
        <dsp:cNvSpPr/>
      </dsp:nvSpPr>
      <dsp:spPr>
        <a:xfrm>
          <a:off x="5068680" y="1760434"/>
          <a:ext cx="2303945" cy="13823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Bulundukları kabın her tarafını doldurur.</a:t>
          </a:r>
        </a:p>
      </dsp:txBody>
      <dsp:txXfrm>
        <a:off x="5068680" y="1760434"/>
        <a:ext cx="2303945" cy="1382367"/>
      </dsp:txXfrm>
    </dsp:sp>
    <dsp:sp modelId="{325C7139-13DF-40C9-99B0-C9A1BF4739C5}">
      <dsp:nvSpPr>
        <dsp:cNvPr id="0" name=""/>
        <dsp:cNvSpPr/>
      </dsp:nvSpPr>
      <dsp:spPr>
        <a:xfrm>
          <a:off x="0" y="3465995"/>
          <a:ext cx="2303945" cy="138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Tanecikleri titreşim hareketi yapar.</a:t>
          </a:r>
        </a:p>
      </dsp:txBody>
      <dsp:txXfrm>
        <a:off x="0" y="3465995"/>
        <a:ext cx="2303945" cy="1382367"/>
      </dsp:txXfrm>
    </dsp:sp>
    <dsp:sp modelId="{167D9118-57FE-4322-BE58-AAFCCF446E5D}">
      <dsp:nvSpPr>
        <dsp:cNvPr id="0" name=""/>
        <dsp:cNvSpPr/>
      </dsp:nvSpPr>
      <dsp:spPr>
        <a:xfrm>
          <a:off x="2534340" y="3465995"/>
          <a:ext cx="2303945" cy="13823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 Tanecikleri dönme hareketi yapar</a:t>
          </a:r>
        </a:p>
      </dsp:txBody>
      <dsp:txXfrm>
        <a:off x="2534340" y="3465995"/>
        <a:ext cx="2303945" cy="1382367"/>
      </dsp:txXfrm>
    </dsp:sp>
    <dsp:sp modelId="{D3E21470-2E5F-4820-88CA-F350AC112092}">
      <dsp:nvSpPr>
        <dsp:cNvPr id="0" name=""/>
        <dsp:cNvSpPr/>
      </dsp:nvSpPr>
      <dsp:spPr>
        <a:xfrm>
          <a:off x="5068680" y="3465995"/>
          <a:ext cx="2303945" cy="13823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23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Tanecikleri öteleme hareketi yapar.</a:t>
          </a:r>
        </a:p>
      </dsp:txBody>
      <dsp:txXfrm>
        <a:off x="5068680" y="3465995"/>
        <a:ext cx="2303945" cy="13823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5D4A2-84EF-45F7-9F6C-0AC4DC02EC38}">
      <dsp:nvSpPr>
        <dsp:cNvPr id="0" name=""/>
        <dsp:cNvSpPr/>
      </dsp:nvSpPr>
      <dsp:spPr>
        <a:xfrm>
          <a:off x="58937" y="1408"/>
          <a:ext cx="10080009" cy="820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Sıvı maddelerin tanecikleri dönme ve öteleme hareketi yapamaz.</a:t>
          </a:r>
          <a:endParaRPr lang="tr-TR" sz="2400" b="0" kern="1200" dirty="0">
            <a:latin typeface="Chaparral Pro Light" panose="02060403030505090203" pitchFamily="18" charset="-94"/>
            <a:ea typeface="Cambria" panose="02040503050406030204" pitchFamily="18" charset="0"/>
          </a:endParaRPr>
        </a:p>
      </dsp:txBody>
      <dsp:txXfrm>
        <a:off x="98983" y="41454"/>
        <a:ext cx="9999917" cy="740247"/>
      </dsp:txXfrm>
    </dsp:sp>
    <dsp:sp modelId="{41AFE2F9-4B6E-4F38-8AB3-AF562BFC83A7}">
      <dsp:nvSpPr>
        <dsp:cNvPr id="0" name=""/>
        <dsp:cNvSpPr/>
      </dsp:nvSpPr>
      <dsp:spPr>
        <a:xfrm>
          <a:off x="58937" y="862765"/>
          <a:ext cx="10080009" cy="8203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Maddelerin taneciklerinin hareketi ısının etkisiyle azalır.</a:t>
          </a:r>
        </a:p>
      </dsp:txBody>
      <dsp:txXfrm>
        <a:off x="98983" y="902811"/>
        <a:ext cx="9999917" cy="740247"/>
      </dsp:txXfrm>
    </dsp:sp>
    <dsp:sp modelId="{22437C60-642C-4E2E-A349-8F74C7F159D8}">
      <dsp:nvSpPr>
        <dsp:cNvPr id="0" name=""/>
        <dsp:cNvSpPr/>
      </dsp:nvSpPr>
      <dsp:spPr>
        <a:xfrm>
          <a:off x="58937" y="1724121"/>
          <a:ext cx="10080009" cy="820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Gaz tanecikler akışkandır.</a:t>
          </a:r>
        </a:p>
      </dsp:txBody>
      <dsp:txXfrm>
        <a:off x="98983" y="1764167"/>
        <a:ext cx="9999917" cy="740247"/>
      </dsp:txXfrm>
    </dsp:sp>
    <dsp:sp modelId="{C4A22A24-3DE2-4C84-A55E-C9734F78F005}">
      <dsp:nvSpPr>
        <dsp:cNvPr id="0" name=""/>
        <dsp:cNvSpPr/>
      </dsp:nvSpPr>
      <dsp:spPr>
        <a:xfrm>
          <a:off x="58937" y="2585477"/>
          <a:ext cx="10080009" cy="8203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Katı maddelerin ısı alarak sıvı hale geçmesine buharlaşma denir.</a:t>
          </a:r>
        </a:p>
      </dsp:txBody>
      <dsp:txXfrm>
        <a:off x="98983" y="2625523"/>
        <a:ext cx="9999917" cy="740247"/>
      </dsp:txXfrm>
    </dsp:sp>
    <dsp:sp modelId="{AAA02C01-A4B0-492B-8399-848D451C824F}">
      <dsp:nvSpPr>
        <dsp:cNvPr id="0" name=""/>
        <dsp:cNvSpPr/>
      </dsp:nvSpPr>
      <dsp:spPr>
        <a:xfrm>
          <a:off x="58937" y="3446834"/>
          <a:ext cx="10080009" cy="8203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Katıların belirli şekilleri vardır.</a:t>
          </a:r>
        </a:p>
      </dsp:txBody>
      <dsp:txXfrm>
        <a:off x="98983" y="3486880"/>
        <a:ext cx="9999917" cy="740247"/>
      </dsp:txXfrm>
    </dsp:sp>
    <dsp:sp modelId="{C8581794-089B-4642-AB73-9295D8139175}">
      <dsp:nvSpPr>
        <dsp:cNvPr id="0" name=""/>
        <dsp:cNvSpPr/>
      </dsp:nvSpPr>
      <dsp:spPr>
        <a:xfrm>
          <a:off x="58937" y="4308190"/>
          <a:ext cx="10080009" cy="820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Gaz halinde tanecikler arasındaki boşluk en fazladır.</a:t>
          </a:r>
        </a:p>
      </dsp:txBody>
      <dsp:txXfrm>
        <a:off x="98983" y="4348236"/>
        <a:ext cx="9999917" cy="7402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5D4A2-84EF-45F7-9F6C-0AC4DC02EC38}">
      <dsp:nvSpPr>
        <dsp:cNvPr id="0" name=""/>
        <dsp:cNvSpPr/>
      </dsp:nvSpPr>
      <dsp:spPr>
        <a:xfrm>
          <a:off x="58937" y="1440"/>
          <a:ext cx="10080009" cy="5454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Taneciklerin arasında boşluk çok fazladır.</a:t>
          </a:r>
          <a:endParaRPr lang="tr-TR" sz="2400" b="0" kern="1200" dirty="0">
            <a:latin typeface="Chaparral Pro Light" panose="02060403030505090203" pitchFamily="18" charset="-94"/>
            <a:ea typeface="Cambria" panose="02040503050406030204" pitchFamily="18" charset="0"/>
          </a:endParaRPr>
        </a:p>
      </dsp:txBody>
      <dsp:txXfrm>
        <a:off x="85563" y="28066"/>
        <a:ext cx="10026757" cy="492179"/>
      </dsp:txXfrm>
    </dsp:sp>
    <dsp:sp modelId="{A66FC71E-6FD8-4C1A-A862-07E136D7026C}">
      <dsp:nvSpPr>
        <dsp:cNvPr id="0" name=""/>
        <dsp:cNvSpPr/>
      </dsp:nvSpPr>
      <dsp:spPr>
        <a:xfrm>
          <a:off x="58937" y="574143"/>
          <a:ext cx="10080009" cy="5454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Tanecikleri akışkandır ve serbest hareket edebilir.</a:t>
          </a:r>
        </a:p>
      </dsp:txBody>
      <dsp:txXfrm>
        <a:off x="85563" y="600769"/>
        <a:ext cx="10026757" cy="492179"/>
      </dsp:txXfrm>
    </dsp:sp>
    <dsp:sp modelId="{658B9495-7B06-4F87-AA98-1D50DB597337}">
      <dsp:nvSpPr>
        <dsp:cNvPr id="0" name=""/>
        <dsp:cNvSpPr/>
      </dsp:nvSpPr>
      <dsp:spPr>
        <a:xfrm>
          <a:off x="58937" y="1146846"/>
          <a:ext cx="10080009" cy="5454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Tanecikleri sadece titreşim hareketi yapabilir.</a:t>
          </a:r>
        </a:p>
      </dsp:txBody>
      <dsp:txXfrm>
        <a:off x="85563" y="1173472"/>
        <a:ext cx="10026757" cy="492179"/>
      </dsp:txXfrm>
    </dsp:sp>
    <dsp:sp modelId="{319C1129-7136-4A5A-A81E-53369CDFBDA9}">
      <dsp:nvSpPr>
        <dsp:cNvPr id="0" name=""/>
        <dsp:cNvSpPr/>
      </dsp:nvSpPr>
      <dsp:spPr>
        <a:xfrm>
          <a:off x="58937" y="1719550"/>
          <a:ext cx="10080009" cy="5454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Tanecikli yapıdadır.</a:t>
          </a:r>
        </a:p>
      </dsp:txBody>
      <dsp:txXfrm>
        <a:off x="85563" y="1746176"/>
        <a:ext cx="10026757" cy="492179"/>
      </dsp:txXfrm>
    </dsp:sp>
    <dsp:sp modelId="{70FFEF24-FD66-480B-A5B7-D42F1A47FADC}">
      <dsp:nvSpPr>
        <dsp:cNvPr id="0" name=""/>
        <dsp:cNvSpPr/>
      </dsp:nvSpPr>
      <dsp:spPr>
        <a:xfrm>
          <a:off x="58937" y="2292253"/>
          <a:ext cx="10080009" cy="54543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Taneciklerinin arasında az da olsa boşluklar bulunur.</a:t>
          </a:r>
        </a:p>
      </dsp:txBody>
      <dsp:txXfrm>
        <a:off x="85563" y="2318879"/>
        <a:ext cx="10026757" cy="492179"/>
      </dsp:txXfrm>
    </dsp:sp>
    <dsp:sp modelId="{C0E90D94-9DE2-4FC5-B9EC-A613DE0FDFE0}">
      <dsp:nvSpPr>
        <dsp:cNvPr id="0" name=""/>
        <dsp:cNvSpPr/>
      </dsp:nvSpPr>
      <dsp:spPr>
        <a:xfrm>
          <a:off x="58937" y="2864956"/>
          <a:ext cx="10080009" cy="5454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Tanecikleri öteleme ve titreşim hareketi yapabilir.</a:t>
          </a:r>
        </a:p>
      </dsp:txBody>
      <dsp:txXfrm>
        <a:off x="85563" y="2891582"/>
        <a:ext cx="10026757" cy="492179"/>
      </dsp:txXfrm>
    </dsp:sp>
    <dsp:sp modelId="{D0D23E67-B36E-4E6C-989D-0ECE025C6ACD}">
      <dsp:nvSpPr>
        <dsp:cNvPr id="0" name=""/>
        <dsp:cNvSpPr/>
      </dsp:nvSpPr>
      <dsp:spPr>
        <a:xfrm>
          <a:off x="58937" y="3437660"/>
          <a:ext cx="10080009" cy="5454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Belirli hacmi vardır fakat belirli şekli yoktur.</a:t>
          </a:r>
        </a:p>
      </dsp:txBody>
      <dsp:txXfrm>
        <a:off x="85563" y="3464286"/>
        <a:ext cx="10026757" cy="492179"/>
      </dsp:txXfrm>
    </dsp:sp>
    <dsp:sp modelId="{ABFF80F9-30F4-42C1-A593-D431169C287E}">
      <dsp:nvSpPr>
        <dsp:cNvPr id="0" name=""/>
        <dsp:cNvSpPr/>
      </dsp:nvSpPr>
      <dsp:spPr>
        <a:xfrm>
          <a:off x="58937" y="4010363"/>
          <a:ext cx="10080009" cy="5454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Taneciklerinin hareketliliği çok azdır.</a:t>
          </a:r>
        </a:p>
      </dsp:txBody>
      <dsp:txXfrm>
        <a:off x="85563" y="4036989"/>
        <a:ext cx="10026757" cy="492179"/>
      </dsp:txXfrm>
    </dsp:sp>
    <dsp:sp modelId="{8CA3F09C-D3A3-4F3D-8754-8059E421CDC1}">
      <dsp:nvSpPr>
        <dsp:cNvPr id="0" name=""/>
        <dsp:cNvSpPr/>
      </dsp:nvSpPr>
      <dsp:spPr>
        <a:xfrm>
          <a:off x="58937" y="4583066"/>
          <a:ext cx="10080009" cy="5454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Chaparral Pro Light" panose="02060403030505090203" pitchFamily="18" charset="-94"/>
            </a:rPr>
            <a:t>Sıkıştırılamaz.</a:t>
          </a:r>
        </a:p>
      </dsp:txBody>
      <dsp:txXfrm>
        <a:off x="85563" y="4609692"/>
        <a:ext cx="10026757" cy="4921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5D4A2-84EF-45F7-9F6C-0AC4DC02EC38}">
      <dsp:nvSpPr>
        <dsp:cNvPr id="0" name=""/>
        <dsp:cNvSpPr/>
      </dsp:nvSpPr>
      <dsp:spPr>
        <a:xfrm>
          <a:off x="0" y="1440"/>
          <a:ext cx="11819127" cy="5454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Chaparral Pro" panose="02060503040505020203" pitchFamily="18" charset="-94"/>
            </a:rPr>
            <a:t>Bütün maddeler .............................. den oluşur.</a:t>
          </a:r>
          <a:endParaRPr lang="tr-TR" sz="2000" b="0" kern="1200" dirty="0">
            <a:latin typeface="Chaparral Pro" panose="02060503040505020203" pitchFamily="18" charset="-94"/>
            <a:ea typeface="Cambria" panose="02040503050406030204" pitchFamily="18" charset="0"/>
          </a:endParaRPr>
        </a:p>
      </dsp:txBody>
      <dsp:txXfrm>
        <a:off x="26626" y="28066"/>
        <a:ext cx="11765875" cy="492179"/>
      </dsp:txXfrm>
    </dsp:sp>
    <dsp:sp modelId="{266D3752-E368-4859-8715-63A4E020C80A}">
      <dsp:nvSpPr>
        <dsp:cNvPr id="0" name=""/>
        <dsp:cNvSpPr/>
      </dsp:nvSpPr>
      <dsp:spPr>
        <a:xfrm>
          <a:off x="0" y="574143"/>
          <a:ext cx="11819127" cy="5454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Chaparral Pro" panose="02060503040505020203" pitchFamily="18" charset="-94"/>
            </a:rPr>
            <a:t>Katı maddelerin tanecikleri .............................. hareketi yapar.</a:t>
          </a:r>
        </a:p>
      </dsp:txBody>
      <dsp:txXfrm>
        <a:off x="26626" y="600769"/>
        <a:ext cx="11765875" cy="492179"/>
      </dsp:txXfrm>
    </dsp:sp>
    <dsp:sp modelId="{F1C23165-3FC8-481E-AF06-3CBC9391C3B2}">
      <dsp:nvSpPr>
        <dsp:cNvPr id="0" name=""/>
        <dsp:cNvSpPr/>
      </dsp:nvSpPr>
      <dsp:spPr>
        <a:xfrm>
          <a:off x="0" y="1146846"/>
          <a:ext cx="11819127" cy="5454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latin typeface="Chaparral Pro" panose="02060503040505020203" pitchFamily="18" charset="-94"/>
            </a:rPr>
            <a:t>Maddelerin akışkanlık kazanmasını sağlayan özellik .............................. hareketidir.</a:t>
          </a:r>
        </a:p>
      </dsp:txBody>
      <dsp:txXfrm>
        <a:off x="26626" y="1173472"/>
        <a:ext cx="11765875" cy="492179"/>
      </dsp:txXfrm>
    </dsp:sp>
    <dsp:sp modelId="{F422AB7B-C8FA-45A3-8595-865795C06063}">
      <dsp:nvSpPr>
        <dsp:cNvPr id="0" name=""/>
        <dsp:cNvSpPr/>
      </dsp:nvSpPr>
      <dsp:spPr>
        <a:xfrm>
          <a:off x="0" y="1719550"/>
          <a:ext cx="11819127" cy="5454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latin typeface="Chaparral Pro" panose="02060503040505020203" pitchFamily="18" charset="-94"/>
            </a:rPr>
            <a:t>Sıvı ve gaz maddelerin tanecikleri katı maddelerden farklı olarak .............................. ve öteleme hareketi yapar.</a:t>
          </a:r>
        </a:p>
      </dsp:txBody>
      <dsp:txXfrm>
        <a:off x="26626" y="1746176"/>
        <a:ext cx="11765875" cy="492179"/>
      </dsp:txXfrm>
    </dsp:sp>
    <dsp:sp modelId="{CAF8BE81-E925-4367-957C-76FA7ECADE28}">
      <dsp:nvSpPr>
        <dsp:cNvPr id="0" name=""/>
        <dsp:cNvSpPr/>
      </dsp:nvSpPr>
      <dsp:spPr>
        <a:xfrm>
          <a:off x="0" y="2292253"/>
          <a:ext cx="11819127" cy="54543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latin typeface="Chaparral Pro" panose="02060503040505020203" pitchFamily="18" charset="-94"/>
            </a:rPr>
            <a:t>Gaz maddelerin tanecikleri birbirinden .............................. olarak hareket eder.</a:t>
          </a:r>
        </a:p>
      </dsp:txBody>
      <dsp:txXfrm>
        <a:off x="26626" y="2318879"/>
        <a:ext cx="11765875" cy="492179"/>
      </dsp:txXfrm>
    </dsp:sp>
    <dsp:sp modelId="{2A91855B-4BD2-4973-BDCE-3D62AAE3FF6D}">
      <dsp:nvSpPr>
        <dsp:cNvPr id="0" name=""/>
        <dsp:cNvSpPr/>
      </dsp:nvSpPr>
      <dsp:spPr>
        <a:xfrm>
          <a:off x="0" y="2864956"/>
          <a:ext cx="11819127" cy="5454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latin typeface="Chaparral Pro" panose="02060503040505020203" pitchFamily="18" charset="-94"/>
            </a:rPr>
            <a:t>Su buharının ısı vererek su damlacıklarına dönüşmesi olayına .............................. denir.</a:t>
          </a:r>
        </a:p>
      </dsp:txBody>
      <dsp:txXfrm>
        <a:off x="26626" y="2891582"/>
        <a:ext cx="11765875" cy="492179"/>
      </dsp:txXfrm>
    </dsp:sp>
    <dsp:sp modelId="{E8AB3329-E203-41C3-894D-4AC458706ABB}">
      <dsp:nvSpPr>
        <dsp:cNvPr id="0" name=""/>
        <dsp:cNvSpPr/>
      </dsp:nvSpPr>
      <dsp:spPr>
        <a:xfrm>
          <a:off x="0" y="3437660"/>
          <a:ext cx="11819127" cy="5454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latin typeface="Chaparral Pro" panose="02060503040505020203" pitchFamily="18" charset="-94"/>
            </a:rPr>
            <a:t>Kırağılaşmaya uğrayan maddenin taneciklerinin .............................. yavaşlar.</a:t>
          </a:r>
        </a:p>
      </dsp:txBody>
      <dsp:txXfrm>
        <a:off x="26626" y="3464286"/>
        <a:ext cx="11765875" cy="492179"/>
      </dsp:txXfrm>
    </dsp:sp>
    <dsp:sp modelId="{69FE46D6-961F-4D03-93A1-DF0B697BA484}">
      <dsp:nvSpPr>
        <dsp:cNvPr id="0" name=""/>
        <dsp:cNvSpPr/>
      </dsp:nvSpPr>
      <dsp:spPr>
        <a:xfrm>
          <a:off x="0" y="4010363"/>
          <a:ext cx="11819127" cy="5454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Chaparral Pro" panose="02060503040505020203" pitchFamily="18" charset="-94"/>
            </a:rPr>
            <a:t>Isı alan maddenin taneciklerinin .............................. artar.</a:t>
          </a:r>
        </a:p>
      </dsp:txBody>
      <dsp:txXfrm>
        <a:off x="26626" y="4036989"/>
        <a:ext cx="11765875" cy="492179"/>
      </dsp:txXfrm>
    </dsp:sp>
    <dsp:sp modelId="{D1F4ECEE-5F4F-4AE9-AF6B-57B0D0F3331B}">
      <dsp:nvSpPr>
        <dsp:cNvPr id="0" name=""/>
        <dsp:cNvSpPr/>
      </dsp:nvSpPr>
      <dsp:spPr>
        <a:xfrm>
          <a:off x="0" y="4583066"/>
          <a:ext cx="11819127" cy="5454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latin typeface="Chaparral Pro" panose="02060503040505020203" pitchFamily="18" charset="-94"/>
            </a:rPr>
            <a:t>Sirke, alkol gibi maddelerin belirli bir .............................. yoktur.</a:t>
          </a:r>
        </a:p>
      </dsp:txBody>
      <dsp:txXfrm>
        <a:off x="26626" y="4609692"/>
        <a:ext cx="11765875" cy="492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8343F-4961-4E4A-BEA9-D17FB15B937F}" type="datetimeFigureOut">
              <a:rPr lang="tr-TR" smtClean="0"/>
              <a:t>3.01.2021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59B1-03A6-4AE8-9774-1F84F14B59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0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0169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4036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3112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6478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591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0121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619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4331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560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012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234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7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832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783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997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9412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955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458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69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BFF8-5166-4ADE-A9A3-04919582AC2E}" type="datetime1">
              <a:rPr lang="tr-TR" smtClean="0"/>
              <a:t>3.01.2021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399F-3A5B-4D0C-A585-DCCE45FFD571}" type="datetime1">
              <a:rPr lang="tr-TR" smtClean="0"/>
              <a:t>3.01.2021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30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A00C-9392-4186-8DD3-A1134993BBC3}" type="datetime1">
              <a:rPr lang="tr-TR" smtClean="0"/>
              <a:t>3.01.2021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2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FEF2-D732-4E93-A4C4-E9F2DB911976}" type="datetime1">
              <a:rPr lang="tr-TR" smtClean="0"/>
              <a:t>3.01.2021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9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6E3-FC6E-4FA3-9821-0CBAB9EAE797}" type="datetime1">
              <a:rPr lang="tr-TR" smtClean="0"/>
              <a:t>3.01.2021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7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3E8-56C1-4830-855A-645A8AFE1E92}" type="datetime1">
              <a:rPr lang="tr-TR" smtClean="0"/>
              <a:t>3.01.2021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48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BE8A-B270-4704-911A-8F91BED42D3B}" type="datetime1">
              <a:rPr lang="tr-TR" smtClean="0"/>
              <a:t>3.01.2021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3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7C7-905D-4F7C-A532-FA77F6751C21}" type="datetime1">
              <a:rPr lang="tr-TR" smtClean="0"/>
              <a:t>3.01.2021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6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856D-4818-46AA-8899-8C5E7C2C9ECB}" type="datetime1">
              <a:rPr lang="tr-TR" smtClean="0"/>
              <a:t>3.01.2021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90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EEF4-8EB2-45DE-A015-15B43AA127CF}" type="datetime1">
              <a:rPr lang="tr-TR" smtClean="0"/>
              <a:t>3.01.2021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0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14EE-AE8D-46FB-86A8-7F23DF574C03}" type="datetime1">
              <a:rPr lang="tr-TR" smtClean="0"/>
              <a:t>3.01.2021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6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6A57-F98E-4DAB-8BE0-901BEEB71207}" type="datetime1">
              <a:rPr lang="tr-TR" smtClean="0"/>
              <a:t>3.01.2021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602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10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5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7.gif"/><Relationship Id="rId4" Type="http://schemas.openxmlformats.org/officeDocument/2006/relationships/diagramLayout" Target="../diagrams/layout4.xml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0.gif"/><Relationship Id="rId4" Type="http://schemas.openxmlformats.org/officeDocument/2006/relationships/diagramLayout" Target="../diagrams/layout5.xml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Çapraz Köşeli Dikdörtgen 5"/>
          <p:cNvSpPr/>
          <p:nvPr/>
        </p:nvSpPr>
        <p:spPr>
          <a:xfrm>
            <a:off x="361627" y="1773834"/>
            <a:ext cx="11468746" cy="4582516"/>
          </a:xfrm>
          <a:prstGeom prst="round2DiagRect">
            <a:avLst/>
          </a:prstGeom>
          <a:solidFill>
            <a:srgbClr val="69001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latin typeface="Chaparral Pro Light" panose="02060403030505090203" pitchFamily="18" charset="-94"/>
              </a:rPr>
              <a:t>KAZANIMLAR</a:t>
            </a:r>
          </a:p>
          <a:p>
            <a:pPr algn="ctr"/>
            <a:endParaRPr lang="tr-TR" sz="2800" dirty="0">
              <a:latin typeface="Chaparral Pro Light" panose="02060403030505090203" pitchFamily="18" charset="-94"/>
            </a:endParaRPr>
          </a:p>
          <a:p>
            <a:pPr algn="just">
              <a:lnSpc>
                <a:spcPct val="150000"/>
              </a:lnSpc>
            </a:pPr>
            <a:r>
              <a:rPr lang="tr-TR" sz="2800" dirty="0">
                <a:latin typeface="Chaparral Pro Light" panose="02060403030505090203" pitchFamily="18" charset="-94"/>
              </a:rPr>
              <a:t>F.6.4.1.1. Maddelerin; tanecikli, boşluklu ve hareketli yapıda olduğunu ifade eder.</a:t>
            </a:r>
          </a:p>
          <a:p>
            <a:pPr algn="just">
              <a:lnSpc>
                <a:spcPct val="150000"/>
              </a:lnSpc>
            </a:pPr>
            <a:r>
              <a:rPr lang="tr-TR" sz="2800" dirty="0">
                <a:latin typeface="Chaparral Pro Light" panose="02060403030505090203" pitchFamily="18" charset="-94"/>
              </a:rPr>
              <a:t>F.6.4.1.2. Hâl değişimine bağlı olarak maddenin tanecikleri arasındaki boşluk ve taneciklerin hareketliliğinin değiştiğini deney yaparak karşılaştırır.</a:t>
            </a:r>
          </a:p>
          <a:p>
            <a:pPr algn="just">
              <a:lnSpc>
                <a:spcPct val="150000"/>
              </a:lnSpc>
            </a:pPr>
            <a:endParaRPr lang="tr-TR" sz="2800" dirty="0">
              <a:latin typeface="Chaparral Pro Light" panose="02060403030505090203" pitchFamily="18" charset="-9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MADDENİN TANECİKLİ YAPISI</a:t>
            </a:r>
          </a:p>
        </p:txBody>
      </p:sp>
    </p:spTree>
    <p:extLst>
      <p:ext uri="{BB962C8B-B14F-4D97-AF65-F5344CB8AC3E}">
        <p14:creationId xmlns:p14="http://schemas.microsoft.com/office/powerpoint/2010/main" val="24715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8421ED3-0059-4D95-B165-6BCA1A6DF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2" y="2131691"/>
            <a:ext cx="11967826" cy="4617451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HAL DEĞİŞİMİ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F6128808-A31C-45A0-91F9-380E215CCD20}"/>
              </a:ext>
            </a:extLst>
          </p:cNvPr>
          <p:cNvSpPr/>
          <p:nvPr/>
        </p:nvSpPr>
        <p:spPr>
          <a:xfrm>
            <a:off x="136940" y="1465528"/>
            <a:ext cx="11967826" cy="548100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Maddenin ısı alarak veya ısı vererek bir halden başka hale geçmesine hal değişimleri denir.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BF2F3330-EF0D-4763-94A3-ECB7604126F8}"/>
              </a:ext>
            </a:extLst>
          </p:cNvPr>
          <p:cNvSpPr/>
          <p:nvPr/>
        </p:nvSpPr>
        <p:spPr>
          <a:xfrm>
            <a:off x="976556" y="5840368"/>
            <a:ext cx="2231100" cy="720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10" name="Ok: Çentikli Sağ 9">
            <a:extLst>
              <a:ext uri="{FF2B5EF4-FFF2-40B4-BE49-F238E27FC236}">
                <a16:creationId xmlns:a16="http://schemas.microsoft.com/office/drawing/2014/main" id="{807A5102-7E7E-4890-A190-F0AE085CA720}"/>
              </a:ext>
            </a:extLst>
          </p:cNvPr>
          <p:cNvSpPr/>
          <p:nvPr/>
        </p:nvSpPr>
        <p:spPr>
          <a:xfrm>
            <a:off x="3207657" y="2935783"/>
            <a:ext cx="2159472" cy="92528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Chaparral Pro" panose="02060503040505020203" pitchFamily="18" charset="-94"/>
              </a:rPr>
              <a:t>ERİME</a:t>
            </a:r>
          </a:p>
        </p:txBody>
      </p:sp>
      <p:sp>
        <p:nvSpPr>
          <p:cNvPr id="21" name="Ok: Çentikli Sağ 20">
            <a:extLst>
              <a:ext uri="{FF2B5EF4-FFF2-40B4-BE49-F238E27FC236}">
                <a16:creationId xmlns:a16="http://schemas.microsoft.com/office/drawing/2014/main" id="{F99C666D-77C6-4A06-8ECD-F27EEC4E8EDB}"/>
              </a:ext>
            </a:extLst>
          </p:cNvPr>
          <p:cNvSpPr/>
          <p:nvPr/>
        </p:nvSpPr>
        <p:spPr>
          <a:xfrm>
            <a:off x="7186151" y="3060744"/>
            <a:ext cx="2271486" cy="925285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" panose="02060503040505020203" pitchFamily="18" charset="-94"/>
              </a:rPr>
              <a:t>BUHARLAŞMA</a:t>
            </a:r>
          </a:p>
        </p:txBody>
      </p:sp>
      <p:sp>
        <p:nvSpPr>
          <p:cNvPr id="23" name="Ok: Çentikli Sağ 22">
            <a:extLst>
              <a:ext uri="{FF2B5EF4-FFF2-40B4-BE49-F238E27FC236}">
                <a16:creationId xmlns:a16="http://schemas.microsoft.com/office/drawing/2014/main" id="{C98C3D41-9D35-4267-9EC3-A00477755FA0}"/>
              </a:ext>
            </a:extLst>
          </p:cNvPr>
          <p:cNvSpPr/>
          <p:nvPr/>
        </p:nvSpPr>
        <p:spPr>
          <a:xfrm rot="10800000" flipV="1">
            <a:off x="6930101" y="3798572"/>
            <a:ext cx="2159472" cy="925285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" panose="02060503040505020203" pitchFamily="18" charset="-94"/>
              </a:rPr>
              <a:t>YOĞUŞMA</a:t>
            </a:r>
          </a:p>
        </p:txBody>
      </p:sp>
      <p:sp>
        <p:nvSpPr>
          <p:cNvPr id="24" name="Ok: Çentikli Sağ 23">
            <a:extLst>
              <a:ext uri="{FF2B5EF4-FFF2-40B4-BE49-F238E27FC236}">
                <a16:creationId xmlns:a16="http://schemas.microsoft.com/office/drawing/2014/main" id="{FD428858-E2C3-4D35-B70E-A59C7089F22C}"/>
              </a:ext>
            </a:extLst>
          </p:cNvPr>
          <p:cNvSpPr/>
          <p:nvPr/>
        </p:nvSpPr>
        <p:spPr>
          <a:xfrm rot="10800000" flipV="1">
            <a:off x="3207657" y="3810632"/>
            <a:ext cx="2159472" cy="925285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" panose="02060503040505020203" pitchFamily="18" charset="-94"/>
              </a:rPr>
              <a:t>DONMA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3498B086-2AA4-4C73-9DA9-51636806CD78}"/>
              </a:ext>
            </a:extLst>
          </p:cNvPr>
          <p:cNvSpPr/>
          <p:nvPr/>
        </p:nvSpPr>
        <p:spPr>
          <a:xfrm>
            <a:off x="5212677" y="5840368"/>
            <a:ext cx="2231100" cy="720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CC435ED1-58BC-4AF7-916A-1E67E65A52B9}"/>
              </a:ext>
            </a:extLst>
          </p:cNvPr>
          <p:cNvSpPr/>
          <p:nvPr/>
        </p:nvSpPr>
        <p:spPr>
          <a:xfrm>
            <a:off x="9035145" y="5840368"/>
            <a:ext cx="2231100" cy="720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15" name="Ok: Şeritli Sağ 14">
            <a:extLst>
              <a:ext uri="{FF2B5EF4-FFF2-40B4-BE49-F238E27FC236}">
                <a16:creationId xmlns:a16="http://schemas.microsoft.com/office/drawing/2014/main" id="{968BB8AC-1AA5-457C-AFDA-E5F0CE674A76}"/>
              </a:ext>
            </a:extLst>
          </p:cNvPr>
          <p:cNvSpPr/>
          <p:nvPr/>
        </p:nvSpPr>
        <p:spPr>
          <a:xfrm>
            <a:off x="3207656" y="2392973"/>
            <a:ext cx="6241143" cy="597715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Chaparral Pro" panose="02060503040505020203" pitchFamily="18" charset="-94"/>
              </a:rPr>
              <a:t>SÜBLİMLEŞME</a:t>
            </a:r>
          </a:p>
        </p:txBody>
      </p:sp>
      <p:sp>
        <p:nvSpPr>
          <p:cNvPr id="34" name="Ok: Şeritli Sağ 33">
            <a:extLst>
              <a:ext uri="{FF2B5EF4-FFF2-40B4-BE49-F238E27FC236}">
                <a16:creationId xmlns:a16="http://schemas.microsoft.com/office/drawing/2014/main" id="{67030DF3-7AD1-479C-B469-506BD3B9039A}"/>
              </a:ext>
            </a:extLst>
          </p:cNvPr>
          <p:cNvSpPr/>
          <p:nvPr/>
        </p:nvSpPr>
        <p:spPr>
          <a:xfrm flipH="1">
            <a:off x="3004457" y="4666661"/>
            <a:ext cx="6241143" cy="597715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Chaparral Pro" panose="02060503040505020203" pitchFamily="18" charset="-94"/>
              </a:rPr>
              <a:t>KIRAĞILAŞMA</a:t>
            </a:r>
          </a:p>
        </p:txBody>
      </p:sp>
    </p:spTree>
    <p:extLst>
      <p:ext uri="{BB962C8B-B14F-4D97-AF65-F5344CB8AC3E}">
        <p14:creationId xmlns:p14="http://schemas.microsoft.com/office/powerpoint/2010/main" val="41448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6B8575FB-CFF0-4CFD-9535-BF88B76A7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575" y="1537432"/>
            <a:ext cx="1470328" cy="180490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C4CA0A3-B581-4A47-9784-908CA7486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93" y="1542334"/>
            <a:ext cx="1440000" cy="179062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B77B5A8-4C32-42F6-9228-64F3E017EA4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1537432"/>
            <a:ext cx="1891711" cy="1800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ERİME-DONMA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F6128808-A31C-45A0-91F9-380E215CCD20}"/>
              </a:ext>
            </a:extLst>
          </p:cNvPr>
          <p:cNvSpPr/>
          <p:nvPr/>
        </p:nvSpPr>
        <p:spPr>
          <a:xfrm>
            <a:off x="137882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Katı bir maddenin ısı alarak sıvı hale geçmesine erime denir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BF2F3330-EF0D-4763-94A3-ECB7604126F8}"/>
              </a:ext>
            </a:extLst>
          </p:cNvPr>
          <p:cNvSpPr/>
          <p:nvPr/>
        </p:nvSpPr>
        <p:spPr>
          <a:xfrm>
            <a:off x="137883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3498B086-2AA4-4C73-9DA9-51636806CD78}"/>
              </a:ext>
            </a:extLst>
          </p:cNvPr>
          <p:cNvSpPr/>
          <p:nvPr/>
        </p:nvSpPr>
        <p:spPr>
          <a:xfrm>
            <a:off x="3136972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CC435ED1-58BC-4AF7-916A-1E67E65A52B9}"/>
              </a:ext>
            </a:extLst>
          </p:cNvPr>
          <p:cNvSpPr/>
          <p:nvPr/>
        </p:nvSpPr>
        <p:spPr>
          <a:xfrm>
            <a:off x="137882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artar.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artar.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Madde düzensizleşir.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67B4F9-ED52-47BD-B79A-234536274E6D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59" y="1537432"/>
            <a:ext cx="1891711" cy="1800000"/>
          </a:xfrm>
          <a:prstGeom prst="rect">
            <a:avLst/>
          </a:prstGeom>
        </p:spPr>
      </p:pic>
      <p:sp>
        <p:nvSpPr>
          <p:cNvPr id="10" name="Ok: Çentikli Sağ 9">
            <a:extLst>
              <a:ext uri="{FF2B5EF4-FFF2-40B4-BE49-F238E27FC236}">
                <a16:creationId xmlns:a16="http://schemas.microsoft.com/office/drawing/2014/main" id="{807A5102-7E7E-4890-A190-F0AE085CA720}"/>
              </a:ext>
            </a:extLst>
          </p:cNvPr>
          <p:cNvSpPr/>
          <p:nvPr/>
        </p:nvSpPr>
        <p:spPr>
          <a:xfrm>
            <a:off x="1646370" y="3242501"/>
            <a:ext cx="2124000" cy="855458"/>
          </a:xfrm>
          <a:prstGeom prst="notched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Chaparral Pro" panose="02060503040505020203" pitchFamily="18" charset="-94"/>
              </a:rPr>
              <a:t>ERİME</a:t>
            </a:r>
          </a:p>
        </p:txBody>
      </p:sp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C2D9C45D-CBF6-4A92-A8CE-87DFB13AAA58}"/>
              </a:ext>
            </a:extLst>
          </p:cNvPr>
          <p:cNvSpPr/>
          <p:nvPr/>
        </p:nvSpPr>
        <p:spPr>
          <a:xfrm>
            <a:off x="6814836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Sıvı bir maddenin ısı vererek katı hale geçmesine donma denir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76234E29-6B03-4815-856C-7B0BE549A174}"/>
              </a:ext>
            </a:extLst>
          </p:cNvPr>
          <p:cNvSpPr/>
          <p:nvPr/>
        </p:nvSpPr>
        <p:spPr>
          <a:xfrm>
            <a:off x="6814837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C74844D1-7743-4FA1-85D0-95C53EB7CFB2}"/>
              </a:ext>
            </a:extLst>
          </p:cNvPr>
          <p:cNvSpPr/>
          <p:nvPr/>
        </p:nvSpPr>
        <p:spPr>
          <a:xfrm>
            <a:off x="9813926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58070E63-4A45-40F8-8018-9E7D5F240A8A}"/>
              </a:ext>
            </a:extLst>
          </p:cNvPr>
          <p:cNvSpPr/>
          <p:nvPr/>
        </p:nvSpPr>
        <p:spPr>
          <a:xfrm>
            <a:off x="6814836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azalır.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azalır.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Madde düzenli hale gelir.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E01CB52D-E0AB-4389-ADB2-7033D9B483C6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75" y="1542334"/>
            <a:ext cx="1893600" cy="1800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8122B867-AFB9-4D75-A932-2C48811B4F7C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903" y="1542334"/>
            <a:ext cx="1893600" cy="1800000"/>
          </a:xfrm>
          <a:prstGeom prst="rect">
            <a:avLst/>
          </a:prstGeom>
        </p:spPr>
      </p:pic>
      <p:sp>
        <p:nvSpPr>
          <p:cNvPr id="24" name="Ok: Çentikli Sağ 23">
            <a:extLst>
              <a:ext uri="{FF2B5EF4-FFF2-40B4-BE49-F238E27FC236}">
                <a16:creationId xmlns:a16="http://schemas.microsoft.com/office/drawing/2014/main" id="{FD428858-E2C3-4D35-B70E-A59C7089F22C}"/>
              </a:ext>
            </a:extLst>
          </p:cNvPr>
          <p:cNvSpPr/>
          <p:nvPr/>
        </p:nvSpPr>
        <p:spPr>
          <a:xfrm rot="10800000" flipH="1" flipV="1">
            <a:off x="8421630" y="3241159"/>
            <a:ext cx="2124000" cy="856800"/>
          </a:xfrm>
          <a:prstGeom prst="notchedRight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Chaparral Pro" panose="02060503040505020203" pitchFamily="18" charset="-94"/>
              </a:rPr>
              <a:t>DONMA</a:t>
            </a: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5FC2EBE-53A2-44AE-8384-A46CDCF29968}"/>
              </a:ext>
            </a:extLst>
          </p:cNvPr>
          <p:cNvCxnSpPr/>
          <p:nvPr/>
        </p:nvCxnSpPr>
        <p:spPr>
          <a:xfrm>
            <a:off x="6096000" y="1537432"/>
            <a:ext cx="0" cy="5281497"/>
          </a:xfrm>
          <a:prstGeom prst="line">
            <a:avLst/>
          </a:prstGeom>
          <a:ln w="76200">
            <a:prstDash val="lg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5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77B5A8-4C32-42F6-9228-64F3E017EA46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1532960"/>
            <a:ext cx="1872000" cy="1800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BUHARLAŞMA-YOĞUŞMA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F6128808-A31C-45A0-91F9-380E215CCD20}"/>
              </a:ext>
            </a:extLst>
          </p:cNvPr>
          <p:cNvSpPr/>
          <p:nvPr/>
        </p:nvSpPr>
        <p:spPr>
          <a:xfrm>
            <a:off x="137882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Sıvı bir maddenin ısı alarak gaz hale geçmesine buharlaşma denir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BF2F3330-EF0D-4763-94A3-ECB7604126F8}"/>
              </a:ext>
            </a:extLst>
          </p:cNvPr>
          <p:cNvSpPr/>
          <p:nvPr/>
        </p:nvSpPr>
        <p:spPr>
          <a:xfrm>
            <a:off x="137883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3498B086-2AA4-4C73-9DA9-51636806CD78}"/>
              </a:ext>
            </a:extLst>
          </p:cNvPr>
          <p:cNvSpPr/>
          <p:nvPr/>
        </p:nvSpPr>
        <p:spPr>
          <a:xfrm>
            <a:off x="3136972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CC435ED1-58BC-4AF7-916A-1E67E65A52B9}"/>
              </a:ext>
            </a:extLst>
          </p:cNvPr>
          <p:cNvSpPr/>
          <p:nvPr/>
        </p:nvSpPr>
        <p:spPr>
          <a:xfrm>
            <a:off x="137882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artar.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artar.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Madde düzensizleşir.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67B4F9-ED52-47BD-B79A-234536274E6D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71" y="1532960"/>
            <a:ext cx="1872000" cy="1800000"/>
          </a:xfrm>
          <a:prstGeom prst="rect">
            <a:avLst/>
          </a:prstGeom>
        </p:spPr>
      </p:pic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C2D9C45D-CBF6-4A92-A8CE-87DFB13AAA58}"/>
              </a:ext>
            </a:extLst>
          </p:cNvPr>
          <p:cNvSpPr/>
          <p:nvPr/>
        </p:nvSpPr>
        <p:spPr>
          <a:xfrm>
            <a:off x="6809981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Gaz bir maddenin ısı vererek sıvı hale geçmesine </a:t>
            </a:r>
            <a:r>
              <a:rPr lang="tr-TR" sz="2400" dirty="0" err="1">
                <a:solidFill>
                  <a:schemeClr val="bg1"/>
                </a:solidFill>
                <a:latin typeface="Chaparral Pro Light" panose="02060403030505090203" pitchFamily="18" charset="-94"/>
              </a:rPr>
              <a:t>yoğuşma</a:t>
            </a:r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 denir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76234E29-6B03-4815-856C-7B0BE549A174}"/>
              </a:ext>
            </a:extLst>
          </p:cNvPr>
          <p:cNvSpPr/>
          <p:nvPr/>
        </p:nvSpPr>
        <p:spPr>
          <a:xfrm>
            <a:off x="6809982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C74844D1-7743-4FA1-85D0-95C53EB7CFB2}"/>
              </a:ext>
            </a:extLst>
          </p:cNvPr>
          <p:cNvSpPr/>
          <p:nvPr/>
        </p:nvSpPr>
        <p:spPr>
          <a:xfrm>
            <a:off x="9809071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58070E63-4A45-40F8-8018-9E7D5F240A8A}"/>
              </a:ext>
            </a:extLst>
          </p:cNvPr>
          <p:cNvSpPr/>
          <p:nvPr/>
        </p:nvSpPr>
        <p:spPr>
          <a:xfrm>
            <a:off x="6809981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azalır.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azalır.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Madde düzenli hale gelir.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E01CB52D-E0AB-4389-ADB2-7033D9B483C6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79" y="1528488"/>
            <a:ext cx="1872000" cy="1800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8122B867-AFB9-4D75-A932-2C48811B4F7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0" y="1528488"/>
            <a:ext cx="1872000" cy="1760400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5FC2EBE-53A2-44AE-8384-A46CDCF29968}"/>
              </a:ext>
            </a:extLst>
          </p:cNvPr>
          <p:cNvCxnSpPr/>
          <p:nvPr/>
        </p:nvCxnSpPr>
        <p:spPr>
          <a:xfrm>
            <a:off x="6096000" y="1528488"/>
            <a:ext cx="0" cy="5281497"/>
          </a:xfrm>
          <a:prstGeom prst="line">
            <a:avLst/>
          </a:prstGeom>
          <a:ln w="76200">
            <a:prstDash val="lg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k: Çentikli Sağ 18">
            <a:extLst>
              <a:ext uri="{FF2B5EF4-FFF2-40B4-BE49-F238E27FC236}">
                <a16:creationId xmlns:a16="http://schemas.microsoft.com/office/drawing/2014/main" id="{C95E0349-B261-4909-8FE6-63A134D087FF}"/>
              </a:ext>
            </a:extLst>
          </p:cNvPr>
          <p:cNvSpPr/>
          <p:nvPr/>
        </p:nvSpPr>
        <p:spPr>
          <a:xfrm rot="10800000" flipH="1" flipV="1">
            <a:off x="8681979" y="3246256"/>
            <a:ext cx="1955119" cy="834550"/>
          </a:xfrm>
          <a:prstGeom prst="notchedRight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Chaparral Pro" panose="02060503040505020203" pitchFamily="18" charset="-94"/>
              </a:rPr>
              <a:t>YOĞUŞMA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A7CE0B-91DA-4738-81EE-612631068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41" y="1543003"/>
            <a:ext cx="1498030" cy="178548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61D816D-3AEF-4B3F-BBAB-752E8C9AF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79" y="1528488"/>
            <a:ext cx="1500133" cy="1760400"/>
          </a:xfrm>
          <a:prstGeom prst="rect">
            <a:avLst/>
          </a:prstGeom>
        </p:spPr>
      </p:pic>
      <p:sp>
        <p:nvSpPr>
          <p:cNvPr id="18" name="Ok: Çentikli Sağ 17">
            <a:extLst>
              <a:ext uri="{FF2B5EF4-FFF2-40B4-BE49-F238E27FC236}">
                <a16:creationId xmlns:a16="http://schemas.microsoft.com/office/drawing/2014/main" id="{0B34913F-FD64-4119-9BBC-05274C4389FD}"/>
              </a:ext>
            </a:extLst>
          </p:cNvPr>
          <p:cNvSpPr/>
          <p:nvPr/>
        </p:nvSpPr>
        <p:spPr>
          <a:xfrm>
            <a:off x="1895888" y="3229873"/>
            <a:ext cx="1871993" cy="873931"/>
          </a:xfrm>
          <a:prstGeom prst="notched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Chaparral Pro" panose="02060503040505020203" pitchFamily="18" charset="-94"/>
              </a:rPr>
              <a:t>BUHARLAŞMA</a:t>
            </a:r>
          </a:p>
        </p:txBody>
      </p:sp>
    </p:spTree>
    <p:extLst>
      <p:ext uri="{BB962C8B-B14F-4D97-AF65-F5344CB8AC3E}">
        <p14:creationId xmlns:p14="http://schemas.microsoft.com/office/powerpoint/2010/main" val="15584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99378D1F-22A4-4CAA-B689-B315C436A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11" y="1539578"/>
            <a:ext cx="1577103" cy="179338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B77B5A8-4C32-42F6-9228-64F3E017EA4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1537432"/>
            <a:ext cx="1872000" cy="1800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SÜBLİMLEŞME-KIRAĞILAŞMA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F6128808-A31C-45A0-91F9-380E215CCD20}"/>
              </a:ext>
            </a:extLst>
          </p:cNvPr>
          <p:cNvSpPr/>
          <p:nvPr/>
        </p:nvSpPr>
        <p:spPr>
          <a:xfrm>
            <a:off x="137882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Katı bir maddenin ısı alarak doğrudan gaz haline geçmesine süblimleşme denir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BF2F3330-EF0D-4763-94A3-ECB7604126F8}"/>
              </a:ext>
            </a:extLst>
          </p:cNvPr>
          <p:cNvSpPr/>
          <p:nvPr/>
        </p:nvSpPr>
        <p:spPr>
          <a:xfrm>
            <a:off x="137883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3498B086-2AA4-4C73-9DA9-51636806CD78}"/>
              </a:ext>
            </a:extLst>
          </p:cNvPr>
          <p:cNvSpPr/>
          <p:nvPr/>
        </p:nvSpPr>
        <p:spPr>
          <a:xfrm>
            <a:off x="3136972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CC435ED1-58BC-4AF7-916A-1E67E65A52B9}"/>
              </a:ext>
            </a:extLst>
          </p:cNvPr>
          <p:cNvSpPr/>
          <p:nvPr/>
        </p:nvSpPr>
        <p:spPr>
          <a:xfrm>
            <a:off x="137882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artar.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artar.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Madde düzensizleşir.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67B4F9-ED52-47BD-B79A-234536274E6D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70" y="1532960"/>
            <a:ext cx="1872000" cy="1800000"/>
          </a:xfrm>
          <a:prstGeom prst="rect">
            <a:avLst/>
          </a:prstGeom>
        </p:spPr>
      </p:pic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C2D9C45D-CBF6-4A92-A8CE-87DFB13AAA58}"/>
              </a:ext>
            </a:extLst>
          </p:cNvPr>
          <p:cNvSpPr/>
          <p:nvPr/>
        </p:nvSpPr>
        <p:spPr>
          <a:xfrm>
            <a:off x="6823929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Gaz bir maddenin ısı vererek doğrudan katı hale geçmesine </a:t>
            </a:r>
            <a:r>
              <a:rPr lang="tr-TR" sz="2400" dirty="0" err="1">
                <a:solidFill>
                  <a:schemeClr val="bg1"/>
                </a:solidFill>
                <a:latin typeface="Chaparral Pro Light" panose="02060403030505090203" pitchFamily="18" charset="-94"/>
              </a:rPr>
              <a:t>kırağılaşma</a:t>
            </a:r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 denir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76234E29-6B03-4815-856C-7B0BE549A174}"/>
              </a:ext>
            </a:extLst>
          </p:cNvPr>
          <p:cNvSpPr/>
          <p:nvPr/>
        </p:nvSpPr>
        <p:spPr>
          <a:xfrm>
            <a:off x="6823930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C74844D1-7743-4FA1-85D0-95C53EB7CFB2}"/>
              </a:ext>
            </a:extLst>
          </p:cNvPr>
          <p:cNvSpPr/>
          <p:nvPr/>
        </p:nvSpPr>
        <p:spPr>
          <a:xfrm>
            <a:off x="9823019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58070E63-4A45-40F8-8018-9E7D5F240A8A}"/>
              </a:ext>
            </a:extLst>
          </p:cNvPr>
          <p:cNvSpPr/>
          <p:nvPr/>
        </p:nvSpPr>
        <p:spPr>
          <a:xfrm>
            <a:off x="6823929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azalır.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azalır.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Madde düzenli hale gelir.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E01CB52D-E0AB-4389-ADB2-7033D9B483C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50" y="1532960"/>
            <a:ext cx="1872000" cy="1800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8122B867-AFB9-4D75-A932-2C48811B4F7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18" y="1532960"/>
            <a:ext cx="1872000" cy="1800000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5FC2EBE-53A2-44AE-8384-A46CDCF29968}"/>
              </a:ext>
            </a:extLst>
          </p:cNvPr>
          <p:cNvCxnSpPr/>
          <p:nvPr/>
        </p:nvCxnSpPr>
        <p:spPr>
          <a:xfrm>
            <a:off x="6096000" y="1532960"/>
            <a:ext cx="0" cy="5281497"/>
          </a:xfrm>
          <a:prstGeom prst="line">
            <a:avLst/>
          </a:prstGeom>
          <a:ln w="76200">
            <a:prstDash val="lg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k: Çentikli Sağ 17">
            <a:extLst>
              <a:ext uri="{FF2B5EF4-FFF2-40B4-BE49-F238E27FC236}">
                <a16:creationId xmlns:a16="http://schemas.microsoft.com/office/drawing/2014/main" id="{1A5216F4-7925-454D-9819-5C08D6B5C5C1}"/>
              </a:ext>
            </a:extLst>
          </p:cNvPr>
          <p:cNvSpPr/>
          <p:nvPr/>
        </p:nvSpPr>
        <p:spPr>
          <a:xfrm>
            <a:off x="1581818" y="3175875"/>
            <a:ext cx="2143534" cy="961017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Chaparral Pro" panose="02060503040505020203" pitchFamily="18" charset="-94"/>
              </a:rPr>
              <a:t>SÜBLİMLEŞME</a:t>
            </a:r>
          </a:p>
        </p:txBody>
      </p:sp>
      <p:sp>
        <p:nvSpPr>
          <p:cNvPr id="19" name="Ok: Çentikli Sağ 18">
            <a:extLst>
              <a:ext uri="{FF2B5EF4-FFF2-40B4-BE49-F238E27FC236}">
                <a16:creationId xmlns:a16="http://schemas.microsoft.com/office/drawing/2014/main" id="{D5953A00-2164-47F2-BC3D-E25C01713798}"/>
              </a:ext>
            </a:extLst>
          </p:cNvPr>
          <p:cNvSpPr/>
          <p:nvPr/>
        </p:nvSpPr>
        <p:spPr>
          <a:xfrm rot="10800000" flipH="1" flipV="1">
            <a:off x="8279789" y="3187739"/>
            <a:ext cx="2303350" cy="961017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Chaparral Pro" panose="02060503040505020203" pitchFamily="18" charset="-94"/>
              </a:rPr>
              <a:t>KIRAĞILAŞMA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689D448-674B-4B85-B33D-58315FE41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51" y="1539579"/>
            <a:ext cx="1471068" cy="17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9C986AAF-4D7A-4E2C-8D47-78B8B435E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70702"/>
              </p:ext>
            </p:extLst>
          </p:nvPr>
        </p:nvGraphicFramePr>
        <p:xfrm>
          <a:off x="154983" y="1502468"/>
          <a:ext cx="10197885" cy="512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DOĞRU-YANLIŞ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5" name="Yuvarlatılmış Dikdörtgen 24">
            <a:extLst>
              <a:ext uri="{FF2B5EF4-FFF2-40B4-BE49-F238E27FC236}">
                <a16:creationId xmlns:a16="http://schemas.microsoft.com/office/drawing/2014/main" id="{DBA1596D-F99B-4160-93C1-C0D844067230}"/>
              </a:ext>
            </a:extLst>
          </p:cNvPr>
          <p:cNvSpPr/>
          <p:nvPr/>
        </p:nvSpPr>
        <p:spPr>
          <a:xfrm>
            <a:off x="9843637" y="1638277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7" name="Yuvarlatılmış Dikdörtgen 24">
            <a:extLst>
              <a:ext uri="{FF2B5EF4-FFF2-40B4-BE49-F238E27FC236}">
                <a16:creationId xmlns:a16="http://schemas.microsoft.com/office/drawing/2014/main" id="{FFD23C45-C90B-4B18-8EF9-0EC2AE65B67E}"/>
              </a:ext>
            </a:extLst>
          </p:cNvPr>
          <p:cNvSpPr/>
          <p:nvPr/>
        </p:nvSpPr>
        <p:spPr>
          <a:xfrm>
            <a:off x="9843637" y="2533638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22D32C9D-0027-4508-B419-C1975996A700}"/>
              </a:ext>
            </a:extLst>
          </p:cNvPr>
          <p:cNvSpPr/>
          <p:nvPr/>
        </p:nvSpPr>
        <p:spPr>
          <a:xfrm>
            <a:off x="9843637" y="3429000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9" name="Yuvarlatılmış Dikdörtgen 24">
            <a:extLst>
              <a:ext uri="{FF2B5EF4-FFF2-40B4-BE49-F238E27FC236}">
                <a16:creationId xmlns:a16="http://schemas.microsoft.com/office/drawing/2014/main" id="{F6430ABF-3A9D-4717-8A15-BF5B17AD4FB6}"/>
              </a:ext>
            </a:extLst>
          </p:cNvPr>
          <p:cNvSpPr/>
          <p:nvPr/>
        </p:nvSpPr>
        <p:spPr>
          <a:xfrm>
            <a:off x="9843637" y="4208062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A376696C-ADC4-415A-926F-23EEDC0694C4}"/>
              </a:ext>
            </a:extLst>
          </p:cNvPr>
          <p:cNvSpPr/>
          <p:nvPr/>
        </p:nvSpPr>
        <p:spPr>
          <a:xfrm>
            <a:off x="9843637" y="5127360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11FD103F-4796-41A1-8A35-7BA6C8AD49F9}"/>
              </a:ext>
            </a:extLst>
          </p:cNvPr>
          <p:cNvSpPr/>
          <p:nvPr/>
        </p:nvSpPr>
        <p:spPr>
          <a:xfrm>
            <a:off x="9843637" y="5945225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DOĞRU</a:t>
            </a:r>
          </a:p>
        </p:txBody>
      </p:sp>
    </p:spTree>
    <p:extLst>
      <p:ext uri="{BB962C8B-B14F-4D97-AF65-F5344CB8AC3E}">
        <p14:creationId xmlns:p14="http://schemas.microsoft.com/office/powerpoint/2010/main" val="39629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9C986AAF-4D7A-4E2C-8D47-78B8B435E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358470"/>
              </p:ext>
            </p:extLst>
          </p:nvPr>
        </p:nvGraphicFramePr>
        <p:xfrm>
          <a:off x="1835687" y="1485593"/>
          <a:ext cx="10197885" cy="512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SORU-CEVAP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5" name="Yuvarlatılmış Dikdörtgen 24">
            <a:extLst>
              <a:ext uri="{FF2B5EF4-FFF2-40B4-BE49-F238E27FC236}">
                <a16:creationId xmlns:a16="http://schemas.microsoft.com/office/drawing/2014/main" id="{DBA1596D-F99B-4160-93C1-C0D844067230}"/>
              </a:ext>
            </a:extLst>
          </p:cNvPr>
          <p:cNvSpPr/>
          <p:nvPr/>
        </p:nvSpPr>
        <p:spPr>
          <a:xfrm>
            <a:off x="158428" y="1573273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7" name="Yuvarlatılmış Dikdörtgen 24">
            <a:extLst>
              <a:ext uri="{FF2B5EF4-FFF2-40B4-BE49-F238E27FC236}">
                <a16:creationId xmlns:a16="http://schemas.microsoft.com/office/drawing/2014/main" id="{FFD23C45-C90B-4B18-8EF9-0EC2AE65B67E}"/>
              </a:ext>
            </a:extLst>
          </p:cNvPr>
          <p:cNvSpPr/>
          <p:nvPr/>
        </p:nvSpPr>
        <p:spPr>
          <a:xfrm>
            <a:off x="158428" y="2132571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SIVI-GAZ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22D32C9D-0027-4508-B419-C1975996A700}"/>
              </a:ext>
            </a:extLst>
          </p:cNvPr>
          <p:cNvSpPr/>
          <p:nvPr/>
        </p:nvSpPr>
        <p:spPr>
          <a:xfrm>
            <a:off x="158428" y="2708017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9" name="Yuvarlatılmış Dikdörtgen 24">
            <a:extLst>
              <a:ext uri="{FF2B5EF4-FFF2-40B4-BE49-F238E27FC236}">
                <a16:creationId xmlns:a16="http://schemas.microsoft.com/office/drawing/2014/main" id="{F6430ABF-3A9D-4717-8A15-BF5B17AD4FB6}"/>
              </a:ext>
            </a:extLst>
          </p:cNvPr>
          <p:cNvSpPr/>
          <p:nvPr/>
        </p:nvSpPr>
        <p:spPr>
          <a:xfrm>
            <a:off x="158428" y="3314833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KATI-SIVI-GAZ</a:t>
            </a:r>
          </a:p>
        </p:txBody>
      </p:sp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A376696C-ADC4-415A-926F-23EEDC0694C4}"/>
              </a:ext>
            </a:extLst>
          </p:cNvPr>
          <p:cNvSpPr/>
          <p:nvPr/>
        </p:nvSpPr>
        <p:spPr>
          <a:xfrm>
            <a:off x="158428" y="3890279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KATI-SIVI</a:t>
            </a:r>
          </a:p>
        </p:txBody>
      </p:sp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11FD103F-4796-41A1-8A35-7BA6C8AD49F9}"/>
              </a:ext>
            </a:extLst>
          </p:cNvPr>
          <p:cNvSpPr/>
          <p:nvPr/>
        </p:nvSpPr>
        <p:spPr>
          <a:xfrm>
            <a:off x="158428" y="4449695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SIVI-GAZ</a:t>
            </a:r>
          </a:p>
        </p:txBody>
      </p:sp>
      <p:sp>
        <p:nvSpPr>
          <p:cNvPr id="13" name="Yuvarlatılmış Dikdörtgen 24">
            <a:extLst>
              <a:ext uri="{FF2B5EF4-FFF2-40B4-BE49-F238E27FC236}">
                <a16:creationId xmlns:a16="http://schemas.microsoft.com/office/drawing/2014/main" id="{A5AF78B3-23A7-43F0-B99C-26AC5CA0B8D0}"/>
              </a:ext>
            </a:extLst>
          </p:cNvPr>
          <p:cNvSpPr/>
          <p:nvPr/>
        </p:nvSpPr>
        <p:spPr>
          <a:xfrm>
            <a:off x="158428" y="4981090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14" name="Yuvarlatılmış Dikdörtgen 24">
            <a:extLst>
              <a:ext uri="{FF2B5EF4-FFF2-40B4-BE49-F238E27FC236}">
                <a16:creationId xmlns:a16="http://schemas.microsoft.com/office/drawing/2014/main" id="{95AE90FB-30A2-4C33-9677-19050FBA4D08}"/>
              </a:ext>
            </a:extLst>
          </p:cNvPr>
          <p:cNvSpPr/>
          <p:nvPr/>
        </p:nvSpPr>
        <p:spPr>
          <a:xfrm>
            <a:off x="158428" y="5534823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15" name="Yuvarlatılmış Dikdörtgen 24">
            <a:extLst>
              <a:ext uri="{FF2B5EF4-FFF2-40B4-BE49-F238E27FC236}">
                <a16:creationId xmlns:a16="http://schemas.microsoft.com/office/drawing/2014/main" id="{09F50CA8-2D48-4297-9EA6-212DAD0982AA}"/>
              </a:ext>
            </a:extLst>
          </p:cNvPr>
          <p:cNvSpPr/>
          <p:nvPr/>
        </p:nvSpPr>
        <p:spPr>
          <a:xfrm>
            <a:off x="158428" y="6169488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KATI-SIVI</a:t>
            </a:r>
          </a:p>
        </p:txBody>
      </p:sp>
    </p:spTree>
    <p:extLst>
      <p:ext uri="{BB962C8B-B14F-4D97-AF65-F5344CB8AC3E}">
        <p14:creationId xmlns:p14="http://schemas.microsoft.com/office/powerpoint/2010/main" val="17998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9C986AAF-4D7A-4E2C-8D47-78B8B435E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42561"/>
              </p:ext>
            </p:extLst>
          </p:nvPr>
        </p:nvGraphicFramePr>
        <p:xfrm>
          <a:off x="202901" y="1573273"/>
          <a:ext cx="11830671" cy="512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BOŞLUK DOLDURMA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5" name="Yuvarlatılmış Dikdörtgen 24">
            <a:extLst>
              <a:ext uri="{FF2B5EF4-FFF2-40B4-BE49-F238E27FC236}">
                <a16:creationId xmlns:a16="http://schemas.microsoft.com/office/drawing/2014/main" id="{DBA1596D-F99B-4160-93C1-C0D844067230}"/>
              </a:ext>
            </a:extLst>
          </p:cNvPr>
          <p:cNvSpPr/>
          <p:nvPr/>
        </p:nvSpPr>
        <p:spPr>
          <a:xfrm>
            <a:off x="2063671" y="1661403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TANCİKLER</a:t>
            </a:r>
          </a:p>
        </p:txBody>
      </p:sp>
      <p:sp>
        <p:nvSpPr>
          <p:cNvPr id="7" name="Yuvarlatılmış Dikdörtgen 24">
            <a:extLst>
              <a:ext uri="{FF2B5EF4-FFF2-40B4-BE49-F238E27FC236}">
                <a16:creationId xmlns:a16="http://schemas.microsoft.com/office/drawing/2014/main" id="{FFD23C45-C90B-4B18-8EF9-0EC2AE65B67E}"/>
              </a:ext>
            </a:extLst>
          </p:cNvPr>
          <p:cNvSpPr/>
          <p:nvPr/>
        </p:nvSpPr>
        <p:spPr>
          <a:xfrm>
            <a:off x="3203358" y="2245243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TİTREŞİM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22D32C9D-0027-4508-B419-C1975996A700}"/>
              </a:ext>
            </a:extLst>
          </p:cNvPr>
          <p:cNvSpPr/>
          <p:nvPr/>
        </p:nvSpPr>
        <p:spPr>
          <a:xfrm>
            <a:off x="5761027" y="2817895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ÖTELEME</a:t>
            </a:r>
          </a:p>
        </p:txBody>
      </p:sp>
      <p:sp>
        <p:nvSpPr>
          <p:cNvPr id="9" name="Yuvarlatılmış Dikdörtgen 24">
            <a:extLst>
              <a:ext uri="{FF2B5EF4-FFF2-40B4-BE49-F238E27FC236}">
                <a16:creationId xmlns:a16="http://schemas.microsoft.com/office/drawing/2014/main" id="{F6430ABF-3A9D-4717-8A15-BF5B17AD4FB6}"/>
              </a:ext>
            </a:extLst>
          </p:cNvPr>
          <p:cNvSpPr/>
          <p:nvPr/>
        </p:nvSpPr>
        <p:spPr>
          <a:xfrm>
            <a:off x="7019984" y="3386785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DÖNME</a:t>
            </a:r>
          </a:p>
        </p:txBody>
      </p:sp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A376696C-ADC4-415A-926F-23EEDC0694C4}"/>
              </a:ext>
            </a:extLst>
          </p:cNvPr>
          <p:cNvSpPr/>
          <p:nvPr/>
        </p:nvSpPr>
        <p:spPr>
          <a:xfrm>
            <a:off x="4422558" y="3958242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BAĞIMSIZ</a:t>
            </a:r>
          </a:p>
        </p:txBody>
      </p:sp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11FD103F-4796-41A1-8A35-7BA6C8AD49F9}"/>
              </a:ext>
            </a:extLst>
          </p:cNvPr>
          <p:cNvSpPr/>
          <p:nvPr/>
        </p:nvSpPr>
        <p:spPr>
          <a:xfrm>
            <a:off x="6668576" y="4524566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YOĞUŞMA</a:t>
            </a:r>
          </a:p>
        </p:txBody>
      </p:sp>
      <p:sp>
        <p:nvSpPr>
          <p:cNvPr id="13" name="Yuvarlatılmış Dikdörtgen 24">
            <a:extLst>
              <a:ext uri="{FF2B5EF4-FFF2-40B4-BE49-F238E27FC236}">
                <a16:creationId xmlns:a16="http://schemas.microsoft.com/office/drawing/2014/main" id="{A5AF78B3-23A7-43F0-B99C-26AC5CA0B8D0}"/>
              </a:ext>
            </a:extLst>
          </p:cNvPr>
          <p:cNvSpPr/>
          <p:nvPr/>
        </p:nvSpPr>
        <p:spPr>
          <a:xfrm>
            <a:off x="5330107" y="5071062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Chaparral Pro Light" panose="02060403030505090203" pitchFamily="18" charset="-94"/>
              </a:rPr>
              <a:t>TİTREŞİM HAREKETİ</a:t>
            </a:r>
          </a:p>
        </p:txBody>
      </p:sp>
      <p:sp>
        <p:nvSpPr>
          <p:cNvPr id="14" name="Yuvarlatılmış Dikdörtgen 24">
            <a:extLst>
              <a:ext uri="{FF2B5EF4-FFF2-40B4-BE49-F238E27FC236}">
                <a16:creationId xmlns:a16="http://schemas.microsoft.com/office/drawing/2014/main" id="{95AE90FB-30A2-4C33-9677-19050FBA4D08}"/>
              </a:ext>
            </a:extLst>
          </p:cNvPr>
          <p:cNvSpPr/>
          <p:nvPr/>
        </p:nvSpPr>
        <p:spPr>
          <a:xfrm>
            <a:off x="3733445" y="5671241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Chaparral Pro Light" panose="02060403030505090203" pitchFamily="18" charset="-94"/>
              </a:rPr>
              <a:t>TİTREŞİM HAREKETİ</a:t>
            </a:r>
          </a:p>
        </p:txBody>
      </p:sp>
      <p:sp>
        <p:nvSpPr>
          <p:cNvPr id="15" name="Yuvarlatılmış Dikdörtgen 24">
            <a:extLst>
              <a:ext uri="{FF2B5EF4-FFF2-40B4-BE49-F238E27FC236}">
                <a16:creationId xmlns:a16="http://schemas.microsoft.com/office/drawing/2014/main" id="{09F50CA8-2D48-4297-9EA6-212DAD0982AA}"/>
              </a:ext>
            </a:extLst>
          </p:cNvPr>
          <p:cNvSpPr/>
          <p:nvPr/>
        </p:nvSpPr>
        <p:spPr>
          <a:xfrm>
            <a:off x="4219956" y="6255081"/>
            <a:ext cx="1815098" cy="36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ŞEKLİ</a:t>
            </a:r>
          </a:p>
        </p:txBody>
      </p:sp>
    </p:spTree>
    <p:extLst>
      <p:ext uri="{BB962C8B-B14F-4D97-AF65-F5344CB8AC3E}">
        <p14:creationId xmlns:p14="http://schemas.microsoft.com/office/powerpoint/2010/main" val="26709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1F8871FC-EB42-404A-8484-FB92B15F6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880225"/>
              </p:ext>
            </p:extLst>
          </p:nvPr>
        </p:nvGraphicFramePr>
        <p:xfrm>
          <a:off x="202900" y="1485593"/>
          <a:ext cx="11808283" cy="5263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5614">
                  <a:extLst>
                    <a:ext uri="{9D8B030D-6E8A-4147-A177-3AD203B41FA5}">
                      <a16:colId xmlns:a16="http://schemas.microsoft.com/office/drawing/2014/main" val="3739180936"/>
                    </a:ext>
                  </a:extLst>
                </a:gridCol>
                <a:gridCol w="2644223">
                  <a:extLst>
                    <a:ext uri="{9D8B030D-6E8A-4147-A177-3AD203B41FA5}">
                      <a16:colId xmlns:a16="http://schemas.microsoft.com/office/drawing/2014/main" val="1771523560"/>
                    </a:ext>
                  </a:extLst>
                </a:gridCol>
                <a:gridCol w="2644223">
                  <a:extLst>
                    <a:ext uri="{9D8B030D-6E8A-4147-A177-3AD203B41FA5}">
                      <a16:colId xmlns:a16="http://schemas.microsoft.com/office/drawing/2014/main" val="2599910004"/>
                    </a:ext>
                  </a:extLst>
                </a:gridCol>
                <a:gridCol w="2644223">
                  <a:extLst>
                    <a:ext uri="{9D8B030D-6E8A-4147-A177-3AD203B41FA5}">
                      <a16:colId xmlns:a16="http://schemas.microsoft.com/office/drawing/2014/main" val="3515232749"/>
                    </a:ext>
                  </a:extLst>
                </a:gridCol>
              </a:tblGrid>
              <a:tr h="1010864">
                <a:tc>
                  <a:txBody>
                    <a:bodyPr/>
                    <a:lstStyle/>
                    <a:p>
                      <a:pPr lvl="0" algn="ctr"/>
                      <a:r>
                        <a:rPr lang="tr-TR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ÖZELLİKLER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KATI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SIVI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GAZ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3201404"/>
                  </a:ext>
                </a:extLst>
              </a:tr>
              <a:tr h="708702">
                <a:tc>
                  <a:txBody>
                    <a:bodyPr/>
                    <a:lstStyle/>
                    <a:p>
                      <a:pPr lvl="0" algn="ctr"/>
                      <a:r>
                        <a:rPr lang="tr-TR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Tanecikler arasında boşluk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YOK DENECEK KADAR AZ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ÇOK AZ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VAR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3538222"/>
                  </a:ext>
                </a:extLst>
              </a:tr>
              <a:tr h="708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Titreşim hareketi</a:t>
                      </a:r>
                      <a:endParaRPr lang="tr-TR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YAPAR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YAPAR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YAPAR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752977"/>
                  </a:ext>
                </a:extLst>
              </a:tr>
              <a:tr h="708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Belirli şekil ve hacim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VAR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ŞEKİL YOK </a:t>
                      </a:r>
                      <a:b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</a:b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HACİM VAR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1955460"/>
                  </a:ext>
                </a:extLst>
              </a:tr>
              <a:tr h="708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Sıkıştırılma özelliği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VAR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3565216"/>
                  </a:ext>
                </a:extLst>
              </a:tr>
              <a:tr h="708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Öteleme hareketi</a:t>
                      </a:r>
                      <a:endParaRPr lang="tr-TR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YOK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VAR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VAR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1949290"/>
                  </a:ext>
                </a:extLst>
              </a:tr>
              <a:tr h="708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Dönme hareketi</a:t>
                      </a:r>
                      <a:endParaRPr lang="tr-TR" sz="2400" b="0" dirty="0"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latin typeface="Chaparral Pro" panose="02060503040505020203" pitchFamily="18" charset="-94"/>
                        </a:rPr>
                        <a:t>YOK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latin typeface="Chaparral Pro" panose="02060503040505020203" pitchFamily="18" charset="-94"/>
                        </a:rPr>
                        <a:t>VAR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latin typeface="Chaparral Pro" panose="02060503040505020203" pitchFamily="18" charset="-94"/>
                        </a:rPr>
                        <a:t>VAR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863583"/>
                  </a:ext>
                </a:extLst>
              </a:tr>
            </a:tbl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SORU-CEVAP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5" name="Yuvarlatılmış Dikdörtgen 24">
            <a:extLst>
              <a:ext uri="{FF2B5EF4-FFF2-40B4-BE49-F238E27FC236}">
                <a16:creationId xmlns:a16="http://schemas.microsoft.com/office/drawing/2014/main" id="{0FDAFDE7-1AD5-4C58-BF3C-4F1CDB2CD962}"/>
              </a:ext>
            </a:extLst>
          </p:cNvPr>
          <p:cNvSpPr/>
          <p:nvPr/>
        </p:nvSpPr>
        <p:spPr>
          <a:xfrm>
            <a:off x="4131009" y="2509541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7" name="Yuvarlatılmış Dikdörtgen 24">
            <a:extLst>
              <a:ext uri="{FF2B5EF4-FFF2-40B4-BE49-F238E27FC236}">
                <a16:creationId xmlns:a16="http://schemas.microsoft.com/office/drawing/2014/main" id="{36C53127-5C77-4AA1-BB3B-270FB1BB2CCA}"/>
              </a:ext>
            </a:extLst>
          </p:cNvPr>
          <p:cNvSpPr/>
          <p:nvPr/>
        </p:nvSpPr>
        <p:spPr>
          <a:xfrm>
            <a:off x="6770876" y="2509540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E0037C65-9B39-4446-B056-17F12C80EB27}"/>
              </a:ext>
            </a:extLst>
          </p:cNvPr>
          <p:cNvSpPr/>
          <p:nvPr/>
        </p:nvSpPr>
        <p:spPr>
          <a:xfrm>
            <a:off x="9410744" y="2509540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9" name="Yuvarlatılmış Dikdörtgen 24">
            <a:extLst>
              <a:ext uri="{FF2B5EF4-FFF2-40B4-BE49-F238E27FC236}">
                <a16:creationId xmlns:a16="http://schemas.microsoft.com/office/drawing/2014/main" id="{2A59E456-8DDE-4150-9383-96E98EFCA9DF}"/>
              </a:ext>
            </a:extLst>
          </p:cNvPr>
          <p:cNvSpPr/>
          <p:nvPr/>
        </p:nvSpPr>
        <p:spPr>
          <a:xfrm>
            <a:off x="4131009" y="3190175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EF1C7D47-6A81-43C8-88E2-0F1720EE8C79}"/>
              </a:ext>
            </a:extLst>
          </p:cNvPr>
          <p:cNvSpPr/>
          <p:nvPr/>
        </p:nvSpPr>
        <p:spPr>
          <a:xfrm>
            <a:off x="6770876" y="3190174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BAF69427-9112-4FD5-AFAD-8CEF37FB4B96}"/>
              </a:ext>
            </a:extLst>
          </p:cNvPr>
          <p:cNvSpPr/>
          <p:nvPr/>
        </p:nvSpPr>
        <p:spPr>
          <a:xfrm>
            <a:off x="9410744" y="3190174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3" name="Yuvarlatılmış Dikdörtgen 24">
            <a:extLst>
              <a:ext uri="{FF2B5EF4-FFF2-40B4-BE49-F238E27FC236}">
                <a16:creationId xmlns:a16="http://schemas.microsoft.com/office/drawing/2014/main" id="{8A569CD7-01BA-49B0-918A-1E51BB4C2E0C}"/>
              </a:ext>
            </a:extLst>
          </p:cNvPr>
          <p:cNvSpPr/>
          <p:nvPr/>
        </p:nvSpPr>
        <p:spPr>
          <a:xfrm>
            <a:off x="4131009" y="3979801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4" name="Yuvarlatılmış Dikdörtgen 24">
            <a:extLst>
              <a:ext uri="{FF2B5EF4-FFF2-40B4-BE49-F238E27FC236}">
                <a16:creationId xmlns:a16="http://schemas.microsoft.com/office/drawing/2014/main" id="{160DF143-897E-4E24-8E28-5FF5354989DB}"/>
              </a:ext>
            </a:extLst>
          </p:cNvPr>
          <p:cNvSpPr/>
          <p:nvPr/>
        </p:nvSpPr>
        <p:spPr>
          <a:xfrm>
            <a:off x="6770876" y="3979800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5" name="Yuvarlatılmış Dikdörtgen 24">
            <a:extLst>
              <a:ext uri="{FF2B5EF4-FFF2-40B4-BE49-F238E27FC236}">
                <a16:creationId xmlns:a16="http://schemas.microsoft.com/office/drawing/2014/main" id="{22D7C7A9-4ED3-4774-BDA9-63E291281431}"/>
              </a:ext>
            </a:extLst>
          </p:cNvPr>
          <p:cNvSpPr/>
          <p:nvPr/>
        </p:nvSpPr>
        <p:spPr>
          <a:xfrm>
            <a:off x="9410744" y="3979800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6" name="Yuvarlatılmış Dikdörtgen 24">
            <a:extLst>
              <a:ext uri="{FF2B5EF4-FFF2-40B4-BE49-F238E27FC236}">
                <a16:creationId xmlns:a16="http://schemas.microsoft.com/office/drawing/2014/main" id="{13BC21B4-1EFA-42E9-AD75-4B3A3B81A7F8}"/>
              </a:ext>
            </a:extLst>
          </p:cNvPr>
          <p:cNvSpPr/>
          <p:nvPr/>
        </p:nvSpPr>
        <p:spPr>
          <a:xfrm>
            <a:off x="4131009" y="4650779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7" name="Yuvarlatılmış Dikdörtgen 24">
            <a:extLst>
              <a:ext uri="{FF2B5EF4-FFF2-40B4-BE49-F238E27FC236}">
                <a16:creationId xmlns:a16="http://schemas.microsoft.com/office/drawing/2014/main" id="{1B4A1C9F-2B4C-43A4-A391-17087F8E3821}"/>
              </a:ext>
            </a:extLst>
          </p:cNvPr>
          <p:cNvSpPr/>
          <p:nvPr/>
        </p:nvSpPr>
        <p:spPr>
          <a:xfrm>
            <a:off x="6770876" y="4650778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8" name="Yuvarlatılmış Dikdörtgen 24">
            <a:extLst>
              <a:ext uri="{FF2B5EF4-FFF2-40B4-BE49-F238E27FC236}">
                <a16:creationId xmlns:a16="http://schemas.microsoft.com/office/drawing/2014/main" id="{43D99DF9-93B8-40CD-AB3B-FB19F72B7BFC}"/>
              </a:ext>
            </a:extLst>
          </p:cNvPr>
          <p:cNvSpPr/>
          <p:nvPr/>
        </p:nvSpPr>
        <p:spPr>
          <a:xfrm>
            <a:off x="9410744" y="4650778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19" name="Yuvarlatılmış Dikdörtgen 24">
            <a:extLst>
              <a:ext uri="{FF2B5EF4-FFF2-40B4-BE49-F238E27FC236}">
                <a16:creationId xmlns:a16="http://schemas.microsoft.com/office/drawing/2014/main" id="{780E08BD-5BE0-43D3-AF24-088459107181}"/>
              </a:ext>
            </a:extLst>
          </p:cNvPr>
          <p:cNvSpPr/>
          <p:nvPr/>
        </p:nvSpPr>
        <p:spPr>
          <a:xfrm>
            <a:off x="4131009" y="5358537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20" name="Yuvarlatılmış Dikdörtgen 24">
            <a:extLst>
              <a:ext uri="{FF2B5EF4-FFF2-40B4-BE49-F238E27FC236}">
                <a16:creationId xmlns:a16="http://schemas.microsoft.com/office/drawing/2014/main" id="{B0B6E6E3-EFA4-4CAB-A441-F19F05476723}"/>
              </a:ext>
            </a:extLst>
          </p:cNvPr>
          <p:cNvSpPr/>
          <p:nvPr/>
        </p:nvSpPr>
        <p:spPr>
          <a:xfrm>
            <a:off x="6770876" y="5358536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21" name="Yuvarlatılmış Dikdörtgen 24">
            <a:extLst>
              <a:ext uri="{FF2B5EF4-FFF2-40B4-BE49-F238E27FC236}">
                <a16:creationId xmlns:a16="http://schemas.microsoft.com/office/drawing/2014/main" id="{2D7721CA-AA2F-4AB8-BB71-13903480772D}"/>
              </a:ext>
            </a:extLst>
          </p:cNvPr>
          <p:cNvSpPr/>
          <p:nvPr/>
        </p:nvSpPr>
        <p:spPr>
          <a:xfrm>
            <a:off x="9410744" y="5358536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22" name="Yuvarlatılmış Dikdörtgen 24">
            <a:extLst>
              <a:ext uri="{FF2B5EF4-FFF2-40B4-BE49-F238E27FC236}">
                <a16:creationId xmlns:a16="http://schemas.microsoft.com/office/drawing/2014/main" id="{BEC471D5-0301-45A7-A162-22CC6808CC96}"/>
              </a:ext>
            </a:extLst>
          </p:cNvPr>
          <p:cNvSpPr/>
          <p:nvPr/>
        </p:nvSpPr>
        <p:spPr>
          <a:xfrm>
            <a:off x="4131009" y="6053602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23" name="Yuvarlatılmış Dikdörtgen 24">
            <a:extLst>
              <a:ext uri="{FF2B5EF4-FFF2-40B4-BE49-F238E27FC236}">
                <a16:creationId xmlns:a16="http://schemas.microsoft.com/office/drawing/2014/main" id="{B9C7A52C-BB85-427F-8BBC-552A33E67A29}"/>
              </a:ext>
            </a:extLst>
          </p:cNvPr>
          <p:cNvSpPr/>
          <p:nvPr/>
        </p:nvSpPr>
        <p:spPr>
          <a:xfrm>
            <a:off x="6770876" y="6053601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  <p:sp>
        <p:nvSpPr>
          <p:cNvPr id="24" name="Yuvarlatılmış Dikdörtgen 24">
            <a:extLst>
              <a:ext uri="{FF2B5EF4-FFF2-40B4-BE49-F238E27FC236}">
                <a16:creationId xmlns:a16="http://schemas.microsoft.com/office/drawing/2014/main" id="{B098113A-73AC-4C6D-A641-4D6FD9B20BE5}"/>
              </a:ext>
            </a:extLst>
          </p:cNvPr>
          <p:cNvSpPr/>
          <p:nvPr/>
        </p:nvSpPr>
        <p:spPr>
          <a:xfrm>
            <a:off x="9410744" y="6053601"/>
            <a:ext cx="2521581" cy="61797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96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77B5A8-4C32-42F6-9228-64F3E017EA4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1537432"/>
            <a:ext cx="1891711" cy="1800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SORU-CEVAP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F6128808-A31C-45A0-91F9-380E215CCD20}"/>
              </a:ext>
            </a:extLst>
          </p:cNvPr>
          <p:cNvSpPr/>
          <p:nvPr/>
        </p:nvSpPr>
        <p:spPr>
          <a:xfrm>
            <a:off x="137882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Katı bir maddenin ısı alarak sıvı hale geçmesine …………..……. denir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BF2F3330-EF0D-4763-94A3-ECB7604126F8}"/>
              </a:ext>
            </a:extLst>
          </p:cNvPr>
          <p:cNvSpPr/>
          <p:nvPr/>
        </p:nvSpPr>
        <p:spPr>
          <a:xfrm>
            <a:off x="137883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3498B086-2AA4-4C73-9DA9-51636806CD78}"/>
              </a:ext>
            </a:extLst>
          </p:cNvPr>
          <p:cNvSpPr/>
          <p:nvPr/>
        </p:nvSpPr>
        <p:spPr>
          <a:xfrm>
            <a:off x="3136972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CC435ED1-58BC-4AF7-916A-1E67E65A52B9}"/>
              </a:ext>
            </a:extLst>
          </p:cNvPr>
          <p:cNvSpPr/>
          <p:nvPr/>
        </p:nvSpPr>
        <p:spPr>
          <a:xfrm>
            <a:off x="137882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……………..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……………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67B4F9-ED52-47BD-B79A-234536274E6D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59" y="1537432"/>
            <a:ext cx="1891711" cy="1800000"/>
          </a:xfrm>
          <a:prstGeom prst="rect">
            <a:avLst/>
          </a:prstGeom>
        </p:spPr>
      </p:pic>
      <p:sp>
        <p:nvSpPr>
          <p:cNvPr id="10" name="Ok: Çentikli Sağ 9">
            <a:extLst>
              <a:ext uri="{FF2B5EF4-FFF2-40B4-BE49-F238E27FC236}">
                <a16:creationId xmlns:a16="http://schemas.microsoft.com/office/drawing/2014/main" id="{807A5102-7E7E-4890-A190-F0AE085CA720}"/>
              </a:ext>
            </a:extLst>
          </p:cNvPr>
          <p:cNvSpPr/>
          <p:nvPr/>
        </p:nvSpPr>
        <p:spPr>
          <a:xfrm>
            <a:off x="1679195" y="2148077"/>
            <a:ext cx="2124000" cy="855458"/>
          </a:xfrm>
          <a:prstGeom prst="notched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Chaparral Pro" panose="02060503040505020203" pitchFamily="18" charset="-94"/>
            </a:endParaRPr>
          </a:p>
        </p:txBody>
      </p:sp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C2D9C45D-CBF6-4A92-A8CE-87DFB13AAA58}"/>
              </a:ext>
            </a:extLst>
          </p:cNvPr>
          <p:cNvSpPr/>
          <p:nvPr/>
        </p:nvSpPr>
        <p:spPr>
          <a:xfrm>
            <a:off x="6814836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Sıvı bir maddenin ısı vererek katı hale geçmesine …..………………..  denir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76234E29-6B03-4815-856C-7B0BE549A174}"/>
              </a:ext>
            </a:extLst>
          </p:cNvPr>
          <p:cNvSpPr/>
          <p:nvPr/>
        </p:nvSpPr>
        <p:spPr>
          <a:xfrm>
            <a:off x="6814837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C74844D1-7743-4FA1-85D0-95C53EB7CFB2}"/>
              </a:ext>
            </a:extLst>
          </p:cNvPr>
          <p:cNvSpPr/>
          <p:nvPr/>
        </p:nvSpPr>
        <p:spPr>
          <a:xfrm>
            <a:off x="9813926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58070E63-4A45-40F8-8018-9E7D5F240A8A}"/>
              </a:ext>
            </a:extLst>
          </p:cNvPr>
          <p:cNvSpPr/>
          <p:nvPr/>
        </p:nvSpPr>
        <p:spPr>
          <a:xfrm>
            <a:off x="6814836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………………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…………..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E01CB52D-E0AB-4389-ADB2-7033D9B483C6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75" y="1542334"/>
            <a:ext cx="1893600" cy="1800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8122B867-AFB9-4D75-A932-2C48811B4F7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903" y="1542334"/>
            <a:ext cx="1893600" cy="1800000"/>
          </a:xfrm>
          <a:prstGeom prst="rect">
            <a:avLst/>
          </a:prstGeom>
        </p:spPr>
      </p:pic>
      <p:sp>
        <p:nvSpPr>
          <p:cNvPr id="24" name="Ok: Çentikli Sağ 23">
            <a:extLst>
              <a:ext uri="{FF2B5EF4-FFF2-40B4-BE49-F238E27FC236}">
                <a16:creationId xmlns:a16="http://schemas.microsoft.com/office/drawing/2014/main" id="{FD428858-E2C3-4D35-B70E-A59C7089F22C}"/>
              </a:ext>
            </a:extLst>
          </p:cNvPr>
          <p:cNvSpPr/>
          <p:nvPr/>
        </p:nvSpPr>
        <p:spPr>
          <a:xfrm rot="10800000" flipH="1" flipV="1">
            <a:off x="8388805" y="2009032"/>
            <a:ext cx="2124000" cy="856800"/>
          </a:xfrm>
          <a:prstGeom prst="notchedRight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Chaparral Pro" panose="02060503040505020203" pitchFamily="18" charset="-94"/>
            </a:endParaRP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5FC2EBE-53A2-44AE-8384-A46CDCF29968}"/>
              </a:ext>
            </a:extLst>
          </p:cNvPr>
          <p:cNvCxnSpPr/>
          <p:nvPr/>
        </p:nvCxnSpPr>
        <p:spPr>
          <a:xfrm>
            <a:off x="6096000" y="1537432"/>
            <a:ext cx="0" cy="5281497"/>
          </a:xfrm>
          <a:prstGeom prst="line">
            <a:avLst/>
          </a:prstGeom>
          <a:ln w="76200">
            <a:prstDash val="lg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Yuvarlatılmış Dikdörtgen 24">
            <a:extLst>
              <a:ext uri="{FF2B5EF4-FFF2-40B4-BE49-F238E27FC236}">
                <a16:creationId xmlns:a16="http://schemas.microsoft.com/office/drawing/2014/main" id="{55F90972-3ECC-490A-8120-A30F4D64C1EC}"/>
              </a:ext>
            </a:extLst>
          </p:cNvPr>
          <p:cNvSpPr/>
          <p:nvPr/>
        </p:nvSpPr>
        <p:spPr>
          <a:xfrm>
            <a:off x="1430341" y="4396473"/>
            <a:ext cx="1564650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ERİME</a:t>
            </a:r>
          </a:p>
        </p:txBody>
      </p:sp>
      <p:sp>
        <p:nvSpPr>
          <p:cNvPr id="21" name="Yuvarlatılmış Dikdörtgen 24">
            <a:extLst>
              <a:ext uri="{FF2B5EF4-FFF2-40B4-BE49-F238E27FC236}">
                <a16:creationId xmlns:a16="http://schemas.microsoft.com/office/drawing/2014/main" id="{495189E4-A2A3-4435-83AC-F2CB21C422A7}"/>
              </a:ext>
            </a:extLst>
          </p:cNvPr>
          <p:cNvSpPr/>
          <p:nvPr/>
        </p:nvSpPr>
        <p:spPr>
          <a:xfrm>
            <a:off x="3262014" y="5329258"/>
            <a:ext cx="1359827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ARTAR</a:t>
            </a:r>
          </a:p>
        </p:txBody>
      </p:sp>
      <p:sp>
        <p:nvSpPr>
          <p:cNvPr id="22" name="Yuvarlatılmış Dikdörtgen 24">
            <a:extLst>
              <a:ext uri="{FF2B5EF4-FFF2-40B4-BE49-F238E27FC236}">
                <a16:creationId xmlns:a16="http://schemas.microsoft.com/office/drawing/2014/main" id="{9DF8E50F-EF88-4DF6-B573-C1DC9C255553}"/>
              </a:ext>
            </a:extLst>
          </p:cNvPr>
          <p:cNvSpPr/>
          <p:nvPr/>
        </p:nvSpPr>
        <p:spPr>
          <a:xfrm>
            <a:off x="4097513" y="6012786"/>
            <a:ext cx="1150348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ARTAR</a:t>
            </a:r>
          </a:p>
        </p:txBody>
      </p:sp>
      <p:sp>
        <p:nvSpPr>
          <p:cNvPr id="23" name="Yuvarlatılmış Dikdörtgen 24">
            <a:extLst>
              <a:ext uri="{FF2B5EF4-FFF2-40B4-BE49-F238E27FC236}">
                <a16:creationId xmlns:a16="http://schemas.microsoft.com/office/drawing/2014/main" id="{486ABF1F-DE5E-40D1-82B3-4DA6B8AA577D}"/>
              </a:ext>
            </a:extLst>
          </p:cNvPr>
          <p:cNvSpPr/>
          <p:nvPr/>
        </p:nvSpPr>
        <p:spPr>
          <a:xfrm>
            <a:off x="8209990" y="4387304"/>
            <a:ext cx="1844140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DONMA</a:t>
            </a:r>
          </a:p>
        </p:txBody>
      </p:sp>
      <p:sp>
        <p:nvSpPr>
          <p:cNvPr id="25" name="Yuvarlatılmış Dikdörtgen 24">
            <a:extLst>
              <a:ext uri="{FF2B5EF4-FFF2-40B4-BE49-F238E27FC236}">
                <a16:creationId xmlns:a16="http://schemas.microsoft.com/office/drawing/2014/main" id="{D14A46FB-DF66-417B-AF91-5398D741B3F3}"/>
              </a:ext>
            </a:extLst>
          </p:cNvPr>
          <p:cNvSpPr/>
          <p:nvPr/>
        </p:nvSpPr>
        <p:spPr>
          <a:xfrm>
            <a:off x="10054130" y="5282057"/>
            <a:ext cx="1278080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AZALIR</a:t>
            </a:r>
          </a:p>
        </p:txBody>
      </p:sp>
      <p:sp>
        <p:nvSpPr>
          <p:cNvPr id="26" name="Yuvarlatılmış Dikdörtgen 24">
            <a:extLst>
              <a:ext uri="{FF2B5EF4-FFF2-40B4-BE49-F238E27FC236}">
                <a16:creationId xmlns:a16="http://schemas.microsoft.com/office/drawing/2014/main" id="{8FF7D9AD-0F0E-4043-A75A-1F88A71F8226}"/>
              </a:ext>
            </a:extLst>
          </p:cNvPr>
          <p:cNvSpPr/>
          <p:nvPr/>
        </p:nvSpPr>
        <p:spPr>
          <a:xfrm>
            <a:off x="10766945" y="5989966"/>
            <a:ext cx="1278080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AZALIR</a:t>
            </a:r>
          </a:p>
        </p:txBody>
      </p:sp>
    </p:spTree>
    <p:extLst>
      <p:ext uri="{BB962C8B-B14F-4D97-AF65-F5344CB8AC3E}">
        <p14:creationId xmlns:p14="http://schemas.microsoft.com/office/powerpoint/2010/main" val="25399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77B5A8-4C32-42F6-9228-64F3E017EA46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1532960"/>
            <a:ext cx="1872000" cy="1800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SORU-CEVAP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F6128808-A31C-45A0-91F9-380E215CCD20}"/>
              </a:ext>
            </a:extLst>
          </p:cNvPr>
          <p:cNvSpPr/>
          <p:nvPr/>
        </p:nvSpPr>
        <p:spPr>
          <a:xfrm>
            <a:off x="137882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Sıvı bir maddenin ısı alarak gaz hale geçmesine ……………..…………. denir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BF2F3330-EF0D-4763-94A3-ECB7604126F8}"/>
              </a:ext>
            </a:extLst>
          </p:cNvPr>
          <p:cNvSpPr/>
          <p:nvPr/>
        </p:nvSpPr>
        <p:spPr>
          <a:xfrm>
            <a:off x="137883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3498B086-2AA4-4C73-9DA9-51636806CD78}"/>
              </a:ext>
            </a:extLst>
          </p:cNvPr>
          <p:cNvSpPr/>
          <p:nvPr/>
        </p:nvSpPr>
        <p:spPr>
          <a:xfrm>
            <a:off x="3136972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CC435ED1-58BC-4AF7-916A-1E67E65A52B9}"/>
              </a:ext>
            </a:extLst>
          </p:cNvPr>
          <p:cNvSpPr/>
          <p:nvPr/>
        </p:nvSpPr>
        <p:spPr>
          <a:xfrm>
            <a:off x="137882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……………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………….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67B4F9-ED52-47BD-B79A-234536274E6D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71" y="1532960"/>
            <a:ext cx="1872000" cy="1800000"/>
          </a:xfrm>
          <a:prstGeom prst="rect">
            <a:avLst/>
          </a:prstGeom>
        </p:spPr>
      </p:pic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C2D9C45D-CBF6-4A92-A8CE-87DFB13AAA58}"/>
              </a:ext>
            </a:extLst>
          </p:cNvPr>
          <p:cNvSpPr/>
          <p:nvPr/>
        </p:nvSpPr>
        <p:spPr>
          <a:xfrm>
            <a:off x="6809981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Gaz bir maddenin ısı vererek sıvı hale geçmesine …………………..……denir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76234E29-6B03-4815-856C-7B0BE549A174}"/>
              </a:ext>
            </a:extLst>
          </p:cNvPr>
          <p:cNvSpPr/>
          <p:nvPr/>
        </p:nvSpPr>
        <p:spPr>
          <a:xfrm>
            <a:off x="6809982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C74844D1-7743-4FA1-85D0-95C53EB7CFB2}"/>
              </a:ext>
            </a:extLst>
          </p:cNvPr>
          <p:cNvSpPr/>
          <p:nvPr/>
        </p:nvSpPr>
        <p:spPr>
          <a:xfrm>
            <a:off x="9809071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SIVI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58070E63-4A45-40F8-8018-9E7D5F240A8A}"/>
              </a:ext>
            </a:extLst>
          </p:cNvPr>
          <p:cNvSpPr/>
          <p:nvPr/>
        </p:nvSpPr>
        <p:spPr>
          <a:xfrm>
            <a:off x="6809981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……………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…………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E01CB52D-E0AB-4389-ADB2-7033D9B483C6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79" y="1528488"/>
            <a:ext cx="1872000" cy="1800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8122B867-AFB9-4D75-A932-2C48811B4F7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70" y="1528488"/>
            <a:ext cx="1872000" cy="1760400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5FC2EBE-53A2-44AE-8384-A46CDCF29968}"/>
              </a:ext>
            </a:extLst>
          </p:cNvPr>
          <p:cNvCxnSpPr/>
          <p:nvPr/>
        </p:nvCxnSpPr>
        <p:spPr>
          <a:xfrm>
            <a:off x="6096000" y="1528488"/>
            <a:ext cx="0" cy="5281497"/>
          </a:xfrm>
          <a:prstGeom prst="line">
            <a:avLst/>
          </a:prstGeom>
          <a:ln w="76200">
            <a:prstDash val="lg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k: Çentikli Sağ 18">
            <a:extLst>
              <a:ext uri="{FF2B5EF4-FFF2-40B4-BE49-F238E27FC236}">
                <a16:creationId xmlns:a16="http://schemas.microsoft.com/office/drawing/2014/main" id="{C95E0349-B261-4909-8FE6-63A134D087FF}"/>
              </a:ext>
            </a:extLst>
          </p:cNvPr>
          <p:cNvSpPr/>
          <p:nvPr/>
        </p:nvSpPr>
        <p:spPr>
          <a:xfrm rot="10800000" flipH="1" flipV="1">
            <a:off x="8681979" y="3246256"/>
            <a:ext cx="1955119" cy="834550"/>
          </a:xfrm>
          <a:prstGeom prst="notchedRight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 dirty="0">
              <a:latin typeface="Chaparral Pro" panose="02060503040505020203" pitchFamily="18" charset="-94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A7CE0B-91DA-4738-81EE-612631068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41" y="1543003"/>
            <a:ext cx="1498030" cy="178548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61D816D-3AEF-4B3F-BBAB-752E8C9AF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79" y="1528488"/>
            <a:ext cx="1500133" cy="1760400"/>
          </a:xfrm>
          <a:prstGeom prst="rect">
            <a:avLst/>
          </a:prstGeom>
        </p:spPr>
      </p:pic>
      <p:sp>
        <p:nvSpPr>
          <p:cNvPr id="18" name="Ok: Çentikli Sağ 17">
            <a:extLst>
              <a:ext uri="{FF2B5EF4-FFF2-40B4-BE49-F238E27FC236}">
                <a16:creationId xmlns:a16="http://schemas.microsoft.com/office/drawing/2014/main" id="{0B34913F-FD64-4119-9BBC-05274C4389FD}"/>
              </a:ext>
            </a:extLst>
          </p:cNvPr>
          <p:cNvSpPr/>
          <p:nvPr/>
        </p:nvSpPr>
        <p:spPr>
          <a:xfrm>
            <a:off x="1895888" y="3229873"/>
            <a:ext cx="1871993" cy="873931"/>
          </a:xfrm>
          <a:prstGeom prst="notched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 dirty="0">
              <a:latin typeface="Chaparral Pro" panose="02060503040505020203" pitchFamily="18" charset="-94"/>
            </a:endParaRPr>
          </a:p>
        </p:txBody>
      </p:sp>
      <p:sp>
        <p:nvSpPr>
          <p:cNvPr id="20" name="Yuvarlatılmış Dikdörtgen 24">
            <a:extLst>
              <a:ext uri="{FF2B5EF4-FFF2-40B4-BE49-F238E27FC236}">
                <a16:creationId xmlns:a16="http://schemas.microsoft.com/office/drawing/2014/main" id="{A3DEDE67-A78D-4F98-9991-53390D560850}"/>
              </a:ext>
            </a:extLst>
          </p:cNvPr>
          <p:cNvSpPr/>
          <p:nvPr/>
        </p:nvSpPr>
        <p:spPr>
          <a:xfrm>
            <a:off x="1430340" y="4396473"/>
            <a:ext cx="2346975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BUHARLAŞMA</a:t>
            </a:r>
          </a:p>
        </p:txBody>
      </p:sp>
      <p:sp>
        <p:nvSpPr>
          <p:cNvPr id="21" name="Yuvarlatılmış Dikdörtgen 24">
            <a:extLst>
              <a:ext uri="{FF2B5EF4-FFF2-40B4-BE49-F238E27FC236}">
                <a16:creationId xmlns:a16="http://schemas.microsoft.com/office/drawing/2014/main" id="{11DE7739-B298-420A-9790-3D4284E77480}"/>
              </a:ext>
            </a:extLst>
          </p:cNvPr>
          <p:cNvSpPr/>
          <p:nvPr/>
        </p:nvSpPr>
        <p:spPr>
          <a:xfrm>
            <a:off x="3270616" y="5291431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ARTAR</a:t>
            </a:r>
          </a:p>
        </p:txBody>
      </p:sp>
      <p:sp>
        <p:nvSpPr>
          <p:cNvPr id="22" name="Yuvarlatılmış Dikdörtgen 24">
            <a:extLst>
              <a:ext uri="{FF2B5EF4-FFF2-40B4-BE49-F238E27FC236}">
                <a16:creationId xmlns:a16="http://schemas.microsoft.com/office/drawing/2014/main" id="{43917AE9-FB25-442D-9E67-9792BEE9CC23}"/>
              </a:ext>
            </a:extLst>
          </p:cNvPr>
          <p:cNvSpPr/>
          <p:nvPr/>
        </p:nvSpPr>
        <p:spPr>
          <a:xfrm>
            <a:off x="4052941" y="5977849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ARTAR</a:t>
            </a:r>
          </a:p>
        </p:txBody>
      </p:sp>
      <p:sp>
        <p:nvSpPr>
          <p:cNvPr id="23" name="Yuvarlatılmış Dikdörtgen 24">
            <a:extLst>
              <a:ext uri="{FF2B5EF4-FFF2-40B4-BE49-F238E27FC236}">
                <a16:creationId xmlns:a16="http://schemas.microsoft.com/office/drawing/2014/main" id="{054052BC-EE59-417B-9270-3B94B06361B4}"/>
              </a:ext>
            </a:extLst>
          </p:cNvPr>
          <p:cNvSpPr/>
          <p:nvPr/>
        </p:nvSpPr>
        <p:spPr>
          <a:xfrm>
            <a:off x="8414684" y="4396473"/>
            <a:ext cx="1753485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YOĞUŞMA</a:t>
            </a:r>
          </a:p>
        </p:txBody>
      </p:sp>
      <p:sp>
        <p:nvSpPr>
          <p:cNvPr id="24" name="Yuvarlatılmış Dikdörtgen 24">
            <a:extLst>
              <a:ext uri="{FF2B5EF4-FFF2-40B4-BE49-F238E27FC236}">
                <a16:creationId xmlns:a16="http://schemas.microsoft.com/office/drawing/2014/main" id="{21D16085-924D-4B68-A66B-8465834D356D}"/>
              </a:ext>
            </a:extLst>
          </p:cNvPr>
          <p:cNvSpPr/>
          <p:nvPr/>
        </p:nvSpPr>
        <p:spPr>
          <a:xfrm>
            <a:off x="9937437" y="5329258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AZALIR</a:t>
            </a:r>
          </a:p>
        </p:txBody>
      </p:sp>
      <p:sp>
        <p:nvSpPr>
          <p:cNvPr id="25" name="Yuvarlatılmış Dikdörtgen 24">
            <a:extLst>
              <a:ext uri="{FF2B5EF4-FFF2-40B4-BE49-F238E27FC236}">
                <a16:creationId xmlns:a16="http://schemas.microsoft.com/office/drawing/2014/main" id="{881BCDA4-9B57-4541-82A4-497FA6FD2AA3}"/>
              </a:ext>
            </a:extLst>
          </p:cNvPr>
          <p:cNvSpPr/>
          <p:nvPr/>
        </p:nvSpPr>
        <p:spPr>
          <a:xfrm>
            <a:off x="10667458" y="6030555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AZALIR</a:t>
            </a:r>
          </a:p>
        </p:txBody>
      </p:sp>
    </p:spTree>
    <p:extLst>
      <p:ext uri="{BB962C8B-B14F-4D97-AF65-F5344CB8AC3E}">
        <p14:creationId xmlns:p14="http://schemas.microsoft.com/office/powerpoint/2010/main" val="1492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MADDENİN TANECİKLİ YAPISI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0E38C854-3CB2-4183-AB31-FC00A4EE9FE4}"/>
              </a:ext>
            </a:extLst>
          </p:cNvPr>
          <p:cNvSpPr/>
          <p:nvPr/>
        </p:nvSpPr>
        <p:spPr>
          <a:xfrm>
            <a:off x="93737" y="1461047"/>
            <a:ext cx="12027045" cy="526779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Aşağıdaki maddelerin özelliklerini  düşünelim.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03440E-E9AA-4B66-AFAE-F216056F4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26" y="2050257"/>
            <a:ext cx="2948290" cy="2202337"/>
          </a:xfrm>
          <a:prstGeom prst="rect">
            <a:avLst/>
          </a:prstGeom>
        </p:spPr>
      </p:pic>
      <p:sp>
        <p:nvSpPr>
          <p:cNvPr id="18" name="Yuvarlatılmış Dikdörtgen 24">
            <a:extLst>
              <a:ext uri="{FF2B5EF4-FFF2-40B4-BE49-F238E27FC236}">
                <a16:creationId xmlns:a16="http://schemas.microsoft.com/office/drawing/2014/main" id="{1F4BAC15-6E6F-4B1A-8034-3ECE226B014F}"/>
              </a:ext>
            </a:extLst>
          </p:cNvPr>
          <p:cNvSpPr/>
          <p:nvPr/>
        </p:nvSpPr>
        <p:spPr>
          <a:xfrm>
            <a:off x="93737" y="5056430"/>
            <a:ext cx="12004526" cy="681045"/>
          </a:xfrm>
          <a:prstGeom prst="roundRect">
            <a:avLst/>
          </a:prstGeom>
          <a:solidFill>
            <a:schemeClr val="accent5">
              <a:lumMod val="5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Chaparral Pro Light" panose="02060403030505090203" pitchFamily="18" charset="-94"/>
              </a:rPr>
              <a:t>Süngerin sıkışmasına rağmen taşın sıkışmaması bu maddelerin hangi özelliğinden kaynaklanmaktadır?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86992E8-EFBA-481F-ACB3-654635CE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64" y="2050257"/>
            <a:ext cx="2948290" cy="220233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B3DA543-88B0-4CF6-B639-695AD5176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644" y="2050787"/>
            <a:ext cx="1751619" cy="219774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0AF0915-5E36-42C0-B097-53B65963F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88" y="2054848"/>
            <a:ext cx="2330884" cy="219774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C940920-EEC1-4AAE-9BE5-828D41637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7" y="1963437"/>
            <a:ext cx="1998437" cy="2289157"/>
          </a:xfrm>
          <a:prstGeom prst="rect">
            <a:avLst/>
          </a:prstGeom>
        </p:spPr>
      </p:pic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150D600B-4BA7-4517-B678-1B2A2DF89BAF}"/>
              </a:ext>
            </a:extLst>
          </p:cNvPr>
          <p:cNvSpPr/>
          <p:nvPr/>
        </p:nvSpPr>
        <p:spPr>
          <a:xfrm>
            <a:off x="116256" y="4384234"/>
            <a:ext cx="1646283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Taş</a:t>
            </a:r>
          </a:p>
        </p:txBody>
      </p:sp>
      <p:sp>
        <p:nvSpPr>
          <p:cNvPr id="13" name="Yuvarlatılmış Dikdörtgen 24">
            <a:extLst>
              <a:ext uri="{FF2B5EF4-FFF2-40B4-BE49-F238E27FC236}">
                <a16:creationId xmlns:a16="http://schemas.microsoft.com/office/drawing/2014/main" id="{3CF5D1F6-EF20-41BB-894D-08D56988DA99}"/>
              </a:ext>
            </a:extLst>
          </p:cNvPr>
          <p:cNvSpPr/>
          <p:nvPr/>
        </p:nvSpPr>
        <p:spPr>
          <a:xfrm>
            <a:off x="1902864" y="4381623"/>
            <a:ext cx="2948290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Su</a:t>
            </a:r>
          </a:p>
        </p:txBody>
      </p:sp>
      <p:sp>
        <p:nvSpPr>
          <p:cNvPr id="14" name="Yuvarlatılmış Dikdörtgen 24">
            <a:extLst>
              <a:ext uri="{FF2B5EF4-FFF2-40B4-BE49-F238E27FC236}">
                <a16:creationId xmlns:a16="http://schemas.microsoft.com/office/drawing/2014/main" id="{C6759FD0-B45D-42BB-AEFD-BEC84188D6D6}"/>
              </a:ext>
            </a:extLst>
          </p:cNvPr>
          <p:cNvSpPr/>
          <p:nvPr/>
        </p:nvSpPr>
        <p:spPr>
          <a:xfrm>
            <a:off x="4940926" y="4381622"/>
            <a:ext cx="2948290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Balon</a:t>
            </a:r>
          </a:p>
        </p:txBody>
      </p:sp>
      <p:sp>
        <p:nvSpPr>
          <p:cNvPr id="15" name="Yuvarlatılmış Dikdörtgen 24">
            <a:extLst>
              <a:ext uri="{FF2B5EF4-FFF2-40B4-BE49-F238E27FC236}">
                <a16:creationId xmlns:a16="http://schemas.microsoft.com/office/drawing/2014/main" id="{6EBBBF1B-FC1B-43D5-BBC5-C2DE79347F27}"/>
              </a:ext>
            </a:extLst>
          </p:cNvPr>
          <p:cNvSpPr/>
          <p:nvPr/>
        </p:nvSpPr>
        <p:spPr>
          <a:xfrm>
            <a:off x="7952488" y="4381621"/>
            <a:ext cx="2330884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Sünger</a:t>
            </a:r>
          </a:p>
        </p:txBody>
      </p:sp>
      <p:sp>
        <p:nvSpPr>
          <p:cNvPr id="16" name="Yuvarlatılmış Dikdörtgen 24">
            <a:extLst>
              <a:ext uri="{FF2B5EF4-FFF2-40B4-BE49-F238E27FC236}">
                <a16:creationId xmlns:a16="http://schemas.microsoft.com/office/drawing/2014/main" id="{0876E1A7-217D-477A-AA45-73DD20833523}"/>
              </a:ext>
            </a:extLst>
          </p:cNvPr>
          <p:cNvSpPr/>
          <p:nvPr/>
        </p:nvSpPr>
        <p:spPr>
          <a:xfrm>
            <a:off x="10346644" y="4377273"/>
            <a:ext cx="1751619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Kek</a:t>
            </a:r>
          </a:p>
        </p:txBody>
      </p:sp>
    </p:spTree>
    <p:extLst>
      <p:ext uri="{BB962C8B-B14F-4D97-AF65-F5344CB8AC3E}">
        <p14:creationId xmlns:p14="http://schemas.microsoft.com/office/powerpoint/2010/main" val="29573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77B5A8-4C32-42F6-9228-64F3E017EA4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1537432"/>
            <a:ext cx="1872000" cy="1800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SORU-CEVAP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F6128808-A31C-45A0-91F9-380E215CCD20}"/>
              </a:ext>
            </a:extLst>
          </p:cNvPr>
          <p:cNvSpPr/>
          <p:nvPr/>
        </p:nvSpPr>
        <p:spPr>
          <a:xfrm>
            <a:off x="137882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Katı bir maddenin ısı alarak doğrudan gaz haline geçmesine …………………… denir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BF2F3330-EF0D-4763-94A3-ECB7604126F8}"/>
              </a:ext>
            </a:extLst>
          </p:cNvPr>
          <p:cNvSpPr/>
          <p:nvPr/>
        </p:nvSpPr>
        <p:spPr>
          <a:xfrm>
            <a:off x="137883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3498B086-2AA4-4C73-9DA9-51636806CD78}"/>
              </a:ext>
            </a:extLst>
          </p:cNvPr>
          <p:cNvSpPr/>
          <p:nvPr/>
        </p:nvSpPr>
        <p:spPr>
          <a:xfrm>
            <a:off x="3136972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CC435ED1-58BC-4AF7-916A-1E67E65A52B9}"/>
              </a:ext>
            </a:extLst>
          </p:cNvPr>
          <p:cNvSpPr/>
          <p:nvPr/>
        </p:nvSpPr>
        <p:spPr>
          <a:xfrm>
            <a:off x="137882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………………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…………..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67B4F9-ED52-47BD-B79A-234536274E6D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70" y="1532960"/>
            <a:ext cx="1872000" cy="1800000"/>
          </a:xfrm>
          <a:prstGeom prst="rect">
            <a:avLst/>
          </a:prstGeom>
        </p:spPr>
      </p:pic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C2D9C45D-CBF6-4A92-A8CE-87DFB13AAA58}"/>
              </a:ext>
            </a:extLst>
          </p:cNvPr>
          <p:cNvSpPr/>
          <p:nvPr/>
        </p:nvSpPr>
        <p:spPr>
          <a:xfrm>
            <a:off x="6823929" y="3918933"/>
            <a:ext cx="5230189" cy="1095511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Gaz bir maddenin ısı vererek doğrudan katı hale geçmesine …………………… denir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76234E29-6B03-4815-856C-7B0BE549A174}"/>
              </a:ext>
            </a:extLst>
          </p:cNvPr>
          <p:cNvSpPr/>
          <p:nvPr/>
        </p:nvSpPr>
        <p:spPr>
          <a:xfrm>
            <a:off x="6823930" y="3455530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C74844D1-7743-4FA1-85D0-95C53EB7CFB2}"/>
              </a:ext>
            </a:extLst>
          </p:cNvPr>
          <p:cNvSpPr/>
          <p:nvPr/>
        </p:nvSpPr>
        <p:spPr>
          <a:xfrm>
            <a:off x="9823019" y="3454398"/>
            <a:ext cx="2231100" cy="4182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KATI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58070E63-4A45-40F8-8018-9E7D5F240A8A}"/>
              </a:ext>
            </a:extLst>
          </p:cNvPr>
          <p:cNvSpPr/>
          <p:nvPr/>
        </p:nvSpPr>
        <p:spPr>
          <a:xfrm>
            <a:off x="6823929" y="5080001"/>
            <a:ext cx="5230189" cy="173445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 arası boşluk ………………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Chaparral Pro Light" panose="02060403030505090203" pitchFamily="18" charset="-94"/>
              </a:rPr>
              <a:t>Taneciklerin titreşim hareketi ……………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E01CB52D-E0AB-4389-ADB2-7033D9B483C6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50" y="1532960"/>
            <a:ext cx="1872000" cy="1800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8122B867-AFB9-4D75-A932-2C48811B4F7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18" y="1532960"/>
            <a:ext cx="1872000" cy="1800000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5FC2EBE-53A2-44AE-8384-A46CDCF29968}"/>
              </a:ext>
            </a:extLst>
          </p:cNvPr>
          <p:cNvCxnSpPr/>
          <p:nvPr/>
        </p:nvCxnSpPr>
        <p:spPr>
          <a:xfrm>
            <a:off x="6096000" y="1532960"/>
            <a:ext cx="0" cy="5281497"/>
          </a:xfrm>
          <a:prstGeom prst="line">
            <a:avLst/>
          </a:prstGeom>
          <a:ln w="76200">
            <a:prstDash val="lg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k: Çentikli Sağ 17">
            <a:extLst>
              <a:ext uri="{FF2B5EF4-FFF2-40B4-BE49-F238E27FC236}">
                <a16:creationId xmlns:a16="http://schemas.microsoft.com/office/drawing/2014/main" id="{1A5216F4-7925-454D-9819-5C08D6B5C5C1}"/>
              </a:ext>
            </a:extLst>
          </p:cNvPr>
          <p:cNvSpPr/>
          <p:nvPr/>
        </p:nvSpPr>
        <p:spPr>
          <a:xfrm>
            <a:off x="1673649" y="1989738"/>
            <a:ext cx="2143534" cy="961017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 dirty="0">
              <a:latin typeface="Chaparral Pro" panose="02060503040505020203" pitchFamily="18" charset="-94"/>
            </a:endParaRPr>
          </a:p>
        </p:txBody>
      </p:sp>
      <p:sp>
        <p:nvSpPr>
          <p:cNvPr id="19" name="Ok: Çentikli Sağ 18">
            <a:extLst>
              <a:ext uri="{FF2B5EF4-FFF2-40B4-BE49-F238E27FC236}">
                <a16:creationId xmlns:a16="http://schemas.microsoft.com/office/drawing/2014/main" id="{D5953A00-2164-47F2-BC3D-E25C01713798}"/>
              </a:ext>
            </a:extLst>
          </p:cNvPr>
          <p:cNvSpPr/>
          <p:nvPr/>
        </p:nvSpPr>
        <p:spPr>
          <a:xfrm rot="10800000" flipH="1" flipV="1">
            <a:off x="8279789" y="3187739"/>
            <a:ext cx="2303350" cy="961017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atin typeface="Chaparral Pro" panose="02060503040505020203" pitchFamily="18" charset="-94"/>
              </a:rPr>
              <a:t>.</a:t>
            </a:r>
          </a:p>
        </p:txBody>
      </p:sp>
      <p:sp>
        <p:nvSpPr>
          <p:cNvPr id="20" name="Yuvarlatılmış Dikdörtgen 24">
            <a:extLst>
              <a:ext uri="{FF2B5EF4-FFF2-40B4-BE49-F238E27FC236}">
                <a16:creationId xmlns:a16="http://schemas.microsoft.com/office/drawing/2014/main" id="{29BBF338-64D7-4332-8C8F-F381850BA7CE}"/>
              </a:ext>
            </a:extLst>
          </p:cNvPr>
          <p:cNvSpPr/>
          <p:nvPr/>
        </p:nvSpPr>
        <p:spPr>
          <a:xfrm>
            <a:off x="2186609" y="4386376"/>
            <a:ext cx="1866332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SÜBLİMLEŞME</a:t>
            </a:r>
          </a:p>
        </p:txBody>
      </p:sp>
      <p:sp>
        <p:nvSpPr>
          <p:cNvPr id="21" name="Yuvarlatılmış Dikdörtgen 24">
            <a:extLst>
              <a:ext uri="{FF2B5EF4-FFF2-40B4-BE49-F238E27FC236}">
                <a16:creationId xmlns:a16="http://schemas.microsoft.com/office/drawing/2014/main" id="{764FBBCF-899C-4C4D-9F04-8582B475A4D8}"/>
              </a:ext>
            </a:extLst>
          </p:cNvPr>
          <p:cNvSpPr/>
          <p:nvPr/>
        </p:nvSpPr>
        <p:spPr>
          <a:xfrm>
            <a:off x="3270616" y="5291431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ARTAR</a:t>
            </a:r>
          </a:p>
        </p:txBody>
      </p:sp>
      <p:sp>
        <p:nvSpPr>
          <p:cNvPr id="22" name="Yuvarlatılmış Dikdörtgen 24">
            <a:extLst>
              <a:ext uri="{FF2B5EF4-FFF2-40B4-BE49-F238E27FC236}">
                <a16:creationId xmlns:a16="http://schemas.microsoft.com/office/drawing/2014/main" id="{B0ABDB4F-44E3-4DCC-B698-1C9BCA326FB3}"/>
              </a:ext>
            </a:extLst>
          </p:cNvPr>
          <p:cNvSpPr/>
          <p:nvPr/>
        </p:nvSpPr>
        <p:spPr>
          <a:xfrm>
            <a:off x="4052941" y="5977849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ARTAR</a:t>
            </a:r>
          </a:p>
        </p:txBody>
      </p:sp>
      <p:sp>
        <p:nvSpPr>
          <p:cNvPr id="23" name="Yuvarlatılmış Dikdörtgen 24">
            <a:extLst>
              <a:ext uri="{FF2B5EF4-FFF2-40B4-BE49-F238E27FC236}">
                <a16:creationId xmlns:a16="http://schemas.microsoft.com/office/drawing/2014/main" id="{3CCE26B0-8F6D-4E56-81AA-A72A8631F976}"/>
              </a:ext>
            </a:extLst>
          </p:cNvPr>
          <p:cNvSpPr/>
          <p:nvPr/>
        </p:nvSpPr>
        <p:spPr>
          <a:xfrm>
            <a:off x="8711050" y="4398014"/>
            <a:ext cx="1775791" cy="5101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KIRAĞILAŞMA</a:t>
            </a:r>
          </a:p>
        </p:txBody>
      </p:sp>
      <p:sp>
        <p:nvSpPr>
          <p:cNvPr id="24" name="Yuvarlatılmış Dikdörtgen 24">
            <a:extLst>
              <a:ext uri="{FF2B5EF4-FFF2-40B4-BE49-F238E27FC236}">
                <a16:creationId xmlns:a16="http://schemas.microsoft.com/office/drawing/2014/main" id="{FDEEBDC4-4136-4ACD-B61D-86E1F17A754F}"/>
              </a:ext>
            </a:extLst>
          </p:cNvPr>
          <p:cNvSpPr/>
          <p:nvPr/>
        </p:nvSpPr>
        <p:spPr>
          <a:xfrm>
            <a:off x="9937437" y="5329258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AZALIR</a:t>
            </a:r>
          </a:p>
        </p:txBody>
      </p:sp>
      <p:sp>
        <p:nvSpPr>
          <p:cNvPr id="25" name="Yuvarlatılmış Dikdörtgen 24">
            <a:extLst>
              <a:ext uri="{FF2B5EF4-FFF2-40B4-BE49-F238E27FC236}">
                <a16:creationId xmlns:a16="http://schemas.microsoft.com/office/drawing/2014/main" id="{A217EBE7-441C-408E-984A-3D01FD03BDED}"/>
              </a:ext>
            </a:extLst>
          </p:cNvPr>
          <p:cNvSpPr/>
          <p:nvPr/>
        </p:nvSpPr>
        <p:spPr>
          <a:xfrm>
            <a:off x="10667458" y="6030555"/>
            <a:ext cx="1166733" cy="6179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AZALIR</a:t>
            </a:r>
          </a:p>
        </p:txBody>
      </p:sp>
    </p:spTree>
    <p:extLst>
      <p:ext uri="{BB962C8B-B14F-4D97-AF65-F5344CB8AC3E}">
        <p14:creationId xmlns:p14="http://schemas.microsoft.com/office/powerpoint/2010/main" val="5467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63564" y="502966"/>
            <a:ext cx="1212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tr-TR" sz="40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parral Pro Light" panose="02060403030505090203" pitchFamily="18" charset="-94"/>
              </a:rPr>
              <a:t>TEŞEKKÜRLER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430E462-0738-48AF-9563-30EAAB03A222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850983"/>
            <a:ext cx="5400000" cy="46799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AD3F5F5-6F37-4803-85FF-24DD5332041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81" y="1850983"/>
            <a:ext cx="5400000" cy="46799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MADDENİN TANECİKLİ YAPISI</a:t>
            </a:r>
          </a:p>
        </p:txBody>
      </p:sp>
      <p:sp>
        <p:nvSpPr>
          <p:cNvPr id="13" name="Yuvarlatılmış Dikdörtgen 24">
            <a:extLst>
              <a:ext uri="{FF2B5EF4-FFF2-40B4-BE49-F238E27FC236}">
                <a16:creationId xmlns:a16="http://schemas.microsoft.com/office/drawing/2014/main" id="{088F6BEB-6E23-46F3-8130-1621142262DD}"/>
              </a:ext>
            </a:extLst>
          </p:cNvPr>
          <p:cNvSpPr/>
          <p:nvPr/>
        </p:nvSpPr>
        <p:spPr>
          <a:xfrm>
            <a:off x="8625087" y="2428693"/>
            <a:ext cx="3368131" cy="1851759"/>
          </a:xfrm>
          <a:prstGeom prst="roundRect">
            <a:avLst/>
          </a:prstGeom>
          <a:solidFill>
            <a:srgbClr val="00B05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Gaz maddelerin sıkıştırılabilmesi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İyodun alkolde dağılması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Şekerin ve tuzun suda çözünmesi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Boyanın suda dağılması</a:t>
            </a:r>
          </a:p>
        </p:txBody>
      </p:sp>
      <p:sp>
        <p:nvSpPr>
          <p:cNvPr id="19" name="Yuvarlatılmış Dikdörtgen 24">
            <a:extLst>
              <a:ext uri="{FF2B5EF4-FFF2-40B4-BE49-F238E27FC236}">
                <a16:creationId xmlns:a16="http://schemas.microsoft.com/office/drawing/2014/main" id="{F7B6BE78-3FF3-4658-80E6-89C708025AA3}"/>
              </a:ext>
            </a:extLst>
          </p:cNvPr>
          <p:cNvSpPr/>
          <p:nvPr/>
        </p:nvSpPr>
        <p:spPr>
          <a:xfrm>
            <a:off x="159027" y="1488927"/>
            <a:ext cx="11834191" cy="843456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Chaparral Pro Light" panose="02060403030505090203" pitchFamily="18" charset="-94"/>
              </a:rPr>
              <a:t>Kütlesi ve hacmi olan her şey maddedir.  Maddeyi oluşturan ve maddenin özelliğini gösteren en küçük kısma maddenin taneciği denir. Bütün maddeler tanecikli yapılıdır.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DCC4EE0-A714-4BA9-92DD-5ECEDC7B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2428692"/>
            <a:ext cx="4850295" cy="2711439"/>
          </a:xfrm>
          <a:prstGeom prst="rect">
            <a:avLst/>
          </a:prstGeom>
        </p:spPr>
      </p:pic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73B6153A-51A3-4DA8-9B25-138F67092E6E}"/>
              </a:ext>
            </a:extLst>
          </p:cNvPr>
          <p:cNvSpPr/>
          <p:nvPr/>
        </p:nvSpPr>
        <p:spPr>
          <a:xfrm>
            <a:off x="159027" y="5236440"/>
            <a:ext cx="4850295" cy="1504897"/>
          </a:xfrm>
          <a:prstGeom prst="roundRect">
            <a:avLst/>
          </a:prstGeom>
          <a:solidFill>
            <a:srgbClr val="00B05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Hava taneciklerden oluşmuştur. Bu tanecikler arasındaki boşluk çok fazla olduğu için kolaylıkla sıkışabilmektedir.</a:t>
            </a:r>
          </a:p>
        </p:txBody>
      </p:sp>
      <p:sp>
        <p:nvSpPr>
          <p:cNvPr id="16" name="Yuvarlatılmış Dikdörtgen 24">
            <a:extLst>
              <a:ext uri="{FF2B5EF4-FFF2-40B4-BE49-F238E27FC236}">
                <a16:creationId xmlns:a16="http://schemas.microsoft.com/office/drawing/2014/main" id="{7D5ABEEB-B9E8-4D8C-B098-B11232B44374}"/>
              </a:ext>
            </a:extLst>
          </p:cNvPr>
          <p:cNvSpPr/>
          <p:nvPr/>
        </p:nvSpPr>
        <p:spPr>
          <a:xfrm>
            <a:off x="5128591" y="5236440"/>
            <a:ext cx="3377227" cy="1504897"/>
          </a:xfrm>
          <a:prstGeom prst="roundRect">
            <a:avLst/>
          </a:prstGeom>
          <a:solidFill>
            <a:srgbClr val="00B05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Boyayı su içerisine damlattığımızda tanecikleri her yere dağılır.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5D26857-127B-4CD2-9895-9E816C105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1" y="2428692"/>
            <a:ext cx="3377227" cy="2711439"/>
          </a:xfrm>
          <a:prstGeom prst="rect">
            <a:avLst/>
          </a:prstGeom>
        </p:spPr>
      </p:pic>
      <p:sp>
        <p:nvSpPr>
          <p:cNvPr id="18" name="Yuvarlatılmış Dikdörtgen 24">
            <a:extLst>
              <a:ext uri="{FF2B5EF4-FFF2-40B4-BE49-F238E27FC236}">
                <a16:creationId xmlns:a16="http://schemas.microsoft.com/office/drawing/2014/main" id="{D08F60A8-EA89-41F4-97FC-133CCF9F2E7F}"/>
              </a:ext>
            </a:extLst>
          </p:cNvPr>
          <p:cNvSpPr/>
          <p:nvPr/>
        </p:nvSpPr>
        <p:spPr>
          <a:xfrm>
            <a:off x="8620538" y="4376762"/>
            <a:ext cx="3377227" cy="2364575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Chaparral Pro Light" panose="02060403030505090203" pitchFamily="18" charset="-94"/>
              </a:rPr>
              <a:t>Bütün bu olaylar maddenin bütünsel değil taneciklerden oluştuğunu ispatlar.</a:t>
            </a:r>
          </a:p>
        </p:txBody>
      </p:sp>
    </p:spTree>
    <p:extLst>
      <p:ext uri="{BB962C8B-B14F-4D97-AF65-F5344CB8AC3E}">
        <p14:creationId xmlns:p14="http://schemas.microsoft.com/office/powerpoint/2010/main" val="517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MADDENİN TANECİKLİ YAPISI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0E38C854-3CB2-4183-AB31-FC00A4EE9FE4}"/>
              </a:ext>
            </a:extLst>
          </p:cNvPr>
          <p:cNvSpPr/>
          <p:nvPr/>
        </p:nvSpPr>
        <p:spPr>
          <a:xfrm>
            <a:off x="93737" y="1461048"/>
            <a:ext cx="12027045" cy="707886"/>
          </a:xfrm>
          <a:prstGeom prst="roundRect">
            <a:avLst/>
          </a:prstGeom>
          <a:solidFill>
            <a:srgbClr val="690011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bg1"/>
                </a:solidFill>
                <a:latin typeface="Chaparral Pro Light" panose="02060403030505090203" pitchFamily="18" charset="-94"/>
              </a:rPr>
              <a:t>Madde içinde bulunan taneciklerin üç çeşit hareketi vardır. Bunlar titreşim, öteleme ve dönme hareketidir.</a:t>
            </a:r>
          </a:p>
        </p:txBody>
      </p:sp>
      <p:graphicFrame>
        <p:nvGraphicFramePr>
          <p:cNvPr id="26" name="Diyagram 25">
            <a:extLst>
              <a:ext uri="{FF2B5EF4-FFF2-40B4-BE49-F238E27FC236}">
                <a16:creationId xmlns:a16="http://schemas.microsoft.com/office/drawing/2014/main" id="{7BCFFE30-F8B4-4548-A586-4108F528F0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964255"/>
              </p:ext>
            </p:extLst>
          </p:nvPr>
        </p:nvGraphicFramePr>
        <p:xfrm>
          <a:off x="71218" y="2168934"/>
          <a:ext cx="12027045" cy="468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Resim 28">
            <a:extLst>
              <a:ext uri="{FF2B5EF4-FFF2-40B4-BE49-F238E27FC236}">
                <a16:creationId xmlns:a16="http://schemas.microsoft.com/office/drawing/2014/main" id="{FA17539D-26B9-4FEB-89A9-8A1526EE6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315919"/>
            <a:ext cx="3886418" cy="1492670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C8BA9DB4-0561-4C2D-AE72-6230920029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6" y="5315918"/>
            <a:ext cx="3863899" cy="1492670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3B462C46-0839-4D56-8E71-0C09A67F4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90" y="5315918"/>
            <a:ext cx="3863900" cy="14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MADDENİN HALLERİ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B70FC42F-B2D2-4229-B0C9-38DBC7E97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410320"/>
              </p:ext>
            </p:extLst>
          </p:nvPr>
        </p:nvGraphicFramePr>
        <p:xfrm>
          <a:off x="234195" y="1642820"/>
          <a:ext cx="11792489" cy="2898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id="{17BFD988-F69F-4929-8D34-A7D4E5C55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4" y="4610745"/>
            <a:ext cx="3609385" cy="211390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715D6B2-F972-4704-84B6-0A40F0C67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22" y="4610746"/>
            <a:ext cx="3609384" cy="2113904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FA33B83-36FA-4B4B-94A9-C3B90E3A6A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48" y="4610744"/>
            <a:ext cx="3596035" cy="2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KATI HALİ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8BB8863-7627-45D7-BD69-0CAC5FB222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843618"/>
              </p:ext>
            </p:extLst>
          </p:nvPr>
        </p:nvGraphicFramePr>
        <p:xfrm>
          <a:off x="4633844" y="1511990"/>
          <a:ext cx="7372626" cy="508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AC4A9A01-EE88-4606-A011-B385CDDAB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3507132"/>
            <a:ext cx="4240696" cy="284921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59DE1EB-A07A-4946-A300-9D8967EE87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5"/>
          <a:stretch/>
        </p:blipFill>
        <p:spPr>
          <a:xfrm>
            <a:off x="185530" y="1511990"/>
            <a:ext cx="4240696" cy="19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SIVI HALİ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8BB8863-7627-45D7-BD69-0CAC5FB222A7}"/>
              </a:ext>
            </a:extLst>
          </p:cNvPr>
          <p:cNvGraphicFramePr/>
          <p:nvPr>
            <p:extLst/>
          </p:nvPr>
        </p:nvGraphicFramePr>
        <p:xfrm>
          <a:off x="4633844" y="1511990"/>
          <a:ext cx="7372626" cy="508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AC4A9A01-EE88-4606-A011-B385CDDAB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3507132"/>
            <a:ext cx="4240696" cy="284921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59DE1EB-A07A-4946-A300-9D8967EE87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511990"/>
            <a:ext cx="2116068" cy="191701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EA3F7BE-8083-48C4-ACAA-1B8390C30F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58" y="1511990"/>
            <a:ext cx="2116068" cy="19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GAZ HALİ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8BB8863-7627-45D7-BD69-0CAC5FB222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664497"/>
              </p:ext>
            </p:extLst>
          </p:nvPr>
        </p:nvGraphicFramePr>
        <p:xfrm>
          <a:off x="4633844" y="1511990"/>
          <a:ext cx="7372626" cy="508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AC4A9A01-EE88-4606-A011-B385CDDAB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3651494"/>
            <a:ext cx="4240696" cy="270485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59DE1EB-A07A-4946-A300-9D8967EE87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568518"/>
            <a:ext cx="2146853" cy="191701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77471BF-C50F-4AF0-BD6D-DDFC40B71D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3" y="1546914"/>
            <a:ext cx="2093843" cy="19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MADDENİN ÖZELLİKLERİ</a:t>
            </a:r>
          </a:p>
        </p:txBody>
      </p:sp>
      <p:graphicFrame>
        <p:nvGraphicFramePr>
          <p:cNvPr id="3" name="Tablo 3">
            <a:extLst>
              <a:ext uri="{FF2B5EF4-FFF2-40B4-BE49-F238E27FC236}">
                <a16:creationId xmlns:a16="http://schemas.microsoft.com/office/drawing/2014/main" id="{8B4683D2-F476-41F0-A01B-F897309DD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048721"/>
              </p:ext>
            </p:extLst>
          </p:nvPr>
        </p:nvGraphicFramePr>
        <p:xfrm>
          <a:off x="70679" y="1472515"/>
          <a:ext cx="12055059" cy="535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8353">
                  <a:extLst>
                    <a:ext uri="{9D8B030D-6E8A-4147-A177-3AD203B41FA5}">
                      <a16:colId xmlns:a16="http://schemas.microsoft.com/office/drawing/2014/main" val="3812786878"/>
                    </a:ext>
                  </a:extLst>
                </a:gridCol>
                <a:gridCol w="4018353">
                  <a:extLst>
                    <a:ext uri="{9D8B030D-6E8A-4147-A177-3AD203B41FA5}">
                      <a16:colId xmlns:a16="http://schemas.microsoft.com/office/drawing/2014/main" val="2697539526"/>
                    </a:ext>
                  </a:extLst>
                </a:gridCol>
                <a:gridCol w="4018353">
                  <a:extLst>
                    <a:ext uri="{9D8B030D-6E8A-4147-A177-3AD203B41FA5}">
                      <a16:colId xmlns:a16="http://schemas.microsoft.com/office/drawing/2014/main" val="485997107"/>
                    </a:ext>
                  </a:extLst>
                </a:gridCol>
              </a:tblGrid>
              <a:tr h="595162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Chaparral Pro" panose="02060503040505020203" pitchFamily="18" charset="-94"/>
                        </a:rPr>
                        <a:t>KATI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Chaparral Pro" panose="02060503040505020203" pitchFamily="18" charset="-94"/>
                        </a:rPr>
                        <a:t>SIVI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Chaparral Pro" panose="02060503040505020203" pitchFamily="18" charset="-94"/>
                        </a:rPr>
                        <a:t> GAZ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769285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lvl="0" algn="ctr"/>
                      <a:r>
                        <a:rPr lang="tr-TR" sz="15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Tanecikler arasında boşluk yok denecek kadar azdır.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latin typeface="Chaparral Pro" panose="02060503040505020203" pitchFamily="18" charset="-94"/>
                        </a:rPr>
                        <a:t>Tanecikleri arasındaki boşluk katılara göre daha fazladır.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Tanecikleri arasında çok fazla boşluk vardır.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3195140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Tanecikler titreşim hareketi yapar.</a:t>
                      </a:r>
                      <a:endParaRPr lang="tr-TR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latin typeface="Chaparral Pro" panose="02060503040505020203" pitchFamily="18" charset="-94"/>
                        </a:rPr>
                        <a:t>Tanecikleri titreşim hareketi yapar.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Tanecikleri titreşim hareketi yapar.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160470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Tanecikler yer değiştirmedikleri için aralarındaki boşluk da değişmez.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latin typeface="Chaparral Pro" panose="02060503040505020203" pitchFamily="18" charset="-94"/>
                        </a:rPr>
                        <a:t>Sıvı tanecikleri birbirleri üzerinden kayma hareketleri yaparlar.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Tanecikler bağımsız hareket eder.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460905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Belirli bir şekli ve hacmi vardır.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latin typeface="Chaparral Pro" panose="02060503040505020203" pitchFamily="18" charset="-94"/>
                        </a:rPr>
                        <a:t>Belirli bir hacmi vardır. Şekli yoktur. Bulundukları kabın şeklini alır.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Belirli bir şekli ve hacmi yoktur. Bulundukları kabın her tarafını doldurur.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9229003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Bu maddelerin akışkanlığı yoktur.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latin typeface="Chaparral Pro" panose="02060503040505020203" pitchFamily="18" charset="-94"/>
                        </a:rPr>
                        <a:t>Akışkandır.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Akışkandır.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573369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Sıkıştırılamaz.</a:t>
                      </a:r>
                      <a:endParaRPr lang="tr-TR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>
                          <a:latin typeface="Chaparral Pro" panose="02060503040505020203" pitchFamily="18" charset="-94"/>
                        </a:rPr>
                        <a:t>Sıkıştırılamaz olarak kabul edilir. (çok az sıkıştırılabilir)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>
                          <a:latin typeface="Chaparral Pro" panose="02060503040505020203" pitchFamily="18" charset="-94"/>
                        </a:rPr>
                        <a:t>Sıkıştırılabilir.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262031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Öteleme ve dönme hareketi yapmaz.</a:t>
                      </a:r>
                      <a:endParaRPr lang="tr-TR" sz="1500" b="0" dirty="0"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Tanecikleri öteleme ve dönme hareketi yapar.</a:t>
                      </a:r>
                      <a:endParaRPr lang="tr-TR" sz="1500" b="0" dirty="0"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Tanecikleri öteleme ve dönme hareketi yapar.</a:t>
                      </a:r>
                      <a:endParaRPr lang="tr-TR" sz="1500" b="0" dirty="0"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176314"/>
                  </a:ext>
                </a:extLst>
              </a:tr>
              <a:tr h="595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haparral Pro" panose="02060503040505020203" pitchFamily="18" charset="-94"/>
                        </a:rPr>
                        <a:t>Maddenin en düzenli halidir.</a:t>
                      </a:r>
                      <a:endParaRPr lang="tr-TR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500" b="0" dirty="0">
                        <a:latin typeface="Chaparral Pro" panose="02060503040505020203" pitchFamily="18" charset="-9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 dirty="0">
                          <a:latin typeface="Chaparral Pro" panose="02060503040505020203" pitchFamily="18" charset="-94"/>
                        </a:rPr>
                        <a:t>Maddenin en düzensiz halidir.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426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5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6702</TotalTime>
  <Words>1144</Words>
  <Application>Microsoft Office PowerPoint</Application>
  <PresentationFormat>Geniş ekran</PresentationFormat>
  <Paragraphs>321</Paragraphs>
  <Slides>21</Slides>
  <Notes>19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Chaparral Pro</vt:lpstr>
      <vt:lpstr>Chaparral Pro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UZAY ARAŞTIRMALARI</dc:title>
  <dc:creator>salih çakan</dc:creator>
  <cp:lastModifiedBy>ronaldinho424</cp:lastModifiedBy>
  <cp:revision>521</cp:revision>
  <dcterms:created xsi:type="dcterms:W3CDTF">2017-05-17T14:53:06Z</dcterms:created>
  <dcterms:modified xsi:type="dcterms:W3CDTF">2021-01-03T13:45:25Z</dcterms:modified>
</cp:coreProperties>
</file>