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311" r:id="rId3"/>
    <p:sldId id="400" r:id="rId4"/>
    <p:sldId id="453" r:id="rId5"/>
    <p:sldId id="454" r:id="rId6"/>
    <p:sldId id="456" r:id="rId7"/>
    <p:sldId id="455" r:id="rId8"/>
    <p:sldId id="457" r:id="rId9"/>
    <p:sldId id="458" r:id="rId10"/>
    <p:sldId id="459" r:id="rId11"/>
    <p:sldId id="460" r:id="rId12"/>
    <p:sldId id="461" r:id="rId13"/>
    <p:sldId id="462" r:id="rId14"/>
    <p:sldId id="463" r:id="rId15"/>
    <p:sldId id="464" r:id="rId16"/>
    <p:sldId id="465" r:id="rId17"/>
    <p:sldId id="466" r:id="rId18"/>
    <p:sldId id="467" r:id="rId19"/>
    <p:sldId id="468" r:id="rId20"/>
    <p:sldId id="469" r:id="rId21"/>
    <p:sldId id="470" r:id="rId22"/>
    <p:sldId id="345" r:id="rId23"/>
    <p:sldId id="426" r:id="rId24"/>
    <p:sldId id="471" r:id="rId25"/>
    <p:sldId id="472" r:id="rId26"/>
    <p:sldId id="473" r:id="rId27"/>
    <p:sldId id="474" r:id="rId28"/>
    <p:sldId id="475" r:id="rId29"/>
    <p:sldId id="476" r:id="rId30"/>
    <p:sldId id="477" r:id="rId31"/>
    <p:sldId id="279" r:id="rId3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ih çakan" initials="sç" lastIdx="1" clrIdx="0">
    <p:extLst>
      <p:ext uri="{19B8F6BF-5375-455C-9EA6-DF929625EA0E}">
        <p15:presenceInfo xmlns:p15="http://schemas.microsoft.com/office/powerpoint/2012/main" userId="60f0bef9bd33bd2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F1"/>
    <a:srgbClr val="A61616"/>
    <a:srgbClr val="873443"/>
    <a:srgbClr val="800000"/>
    <a:srgbClr val="A2B9E2"/>
    <a:srgbClr val="6A0010"/>
    <a:srgbClr val="6900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Açık Stil 3 - Vurgu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5BE263C-DBD7-4A20-BB59-AAB30ACAA65A}" styleName="Orta Stil 3 - Vurgu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Orta Stil 3 - Vurgu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Orta Stil 3 - Vurgu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84E427A-3D55-4303-BF80-6455036E1DE7}" styleName="Tema Uygulanmış Stil 1 - Vurgu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083E6E3-FA7D-4D7B-A595-EF9225AFEA82}" styleName="Açık Stil 1 - Vurgu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A107856-5554-42FB-B03E-39F5DBC370BA}" styleName="Orta Stil 4 - Vurgu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7292A2E-F333-43FB-9621-5CBBE7FDCDCB}" styleName="Açık Stil 2 - Vurgu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7AC3CCA-C797-4891-BE02-D94E43425B78}" styleName="Orta Stil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94291" autoAdjust="0"/>
  </p:normalViewPr>
  <p:slideViewPr>
    <p:cSldViewPr snapToGrid="0">
      <p:cViewPr varScale="1">
        <p:scale>
          <a:sx n="72" d="100"/>
          <a:sy n="72" d="100"/>
        </p:scale>
        <p:origin x="534"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Sayfa1!$B$1</c:f>
              <c:strCache>
                <c:ptCount val="1"/>
                <c:pt idx="0">
                  <c:v>ELEKTRİK ÜRETİMİ</c:v>
                </c:pt>
              </c:strCache>
            </c:strRef>
          </c:tx>
          <c:dPt>
            <c:idx val="0"/>
            <c:bubble3D val="0"/>
            <c:spPr>
              <a:solidFill>
                <a:schemeClr val="accent6">
                  <a:alpha val="90000"/>
                </a:schemeClr>
              </a:solidFill>
              <a:ln w="19050">
                <a:solidFill>
                  <a:schemeClr val="accent6">
                    <a:lumMod val="75000"/>
                  </a:schemeClr>
                </a:solid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c:ext xmlns:c16="http://schemas.microsoft.com/office/drawing/2014/chart" uri="{C3380CC4-5D6E-409C-BE32-E72D297353CC}">
                <c16:uniqueId val="{00000001-4941-4E51-AD9D-4B6506C127EE}"/>
              </c:ext>
            </c:extLst>
          </c:dPt>
          <c:dPt>
            <c:idx val="1"/>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2-4941-4E51-AD9D-4B6506C127EE}"/>
              </c:ext>
            </c:extLst>
          </c:dPt>
          <c:dPt>
            <c:idx val="2"/>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3-4941-4E51-AD9D-4B6506C127EE}"/>
              </c:ext>
            </c:extLst>
          </c:dPt>
          <c:dPt>
            <c:idx val="3"/>
            <c:bubble3D val="0"/>
            <c:spPr>
              <a:solidFill>
                <a:schemeClr val="accent6">
                  <a:lumMod val="60000"/>
                  <a:alpha val="90000"/>
                </a:schemeClr>
              </a:solidFill>
              <a:ln w="19050">
                <a:solidFill>
                  <a:schemeClr val="accent6">
                    <a:lumMod val="60000"/>
                    <a:lumMod val="75000"/>
                  </a:schemeClr>
                </a:solidFill>
              </a:ln>
              <a:effectLst>
                <a:innerShdw blurRad="114300">
                  <a:schemeClr val="accent6">
                    <a:lumMod val="60000"/>
                    <a:lumMod val="75000"/>
                  </a:schemeClr>
                </a:innerShdw>
              </a:effectLst>
              <a:scene3d>
                <a:camera prst="orthographicFront"/>
                <a:lightRig rig="threePt" dir="t"/>
              </a:scene3d>
              <a:sp3d contourW="19050" prstMaterial="flat">
                <a:contourClr>
                  <a:schemeClr val="accent6">
                    <a:lumMod val="60000"/>
                    <a:lumMod val="75000"/>
                  </a:schemeClr>
                </a:contourClr>
              </a:sp3d>
            </c:spPr>
            <c:extLst>
              <c:ext xmlns:c16="http://schemas.microsoft.com/office/drawing/2014/chart" uri="{C3380CC4-5D6E-409C-BE32-E72D297353CC}">
                <c16:uniqueId val="{00000004-4941-4E51-AD9D-4B6506C127EE}"/>
              </c:ext>
            </c:extLst>
          </c:dPt>
          <c:dPt>
            <c:idx val="4"/>
            <c:bubble3D val="0"/>
            <c:spPr>
              <a:solidFill>
                <a:schemeClr val="accent5">
                  <a:lumMod val="60000"/>
                  <a:alpha val="90000"/>
                </a:schemeClr>
              </a:solidFill>
              <a:ln w="19050">
                <a:solidFill>
                  <a:schemeClr val="accent5">
                    <a:lumMod val="60000"/>
                    <a:lumMod val="75000"/>
                  </a:schemeClr>
                </a:solidFill>
              </a:ln>
              <a:effectLst>
                <a:innerShdw blurRad="114300">
                  <a:schemeClr val="accent5">
                    <a:lumMod val="60000"/>
                    <a:lumMod val="75000"/>
                  </a:schemeClr>
                </a:innerShdw>
              </a:effectLst>
              <a:scene3d>
                <a:camera prst="orthographicFront"/>
                <a:lightRig rig="threePt" dir="t"/>
              </a:scene3d>
              <a:sp3d contourW="19050" prstMaterial="flat">
                <a:contourClr>
                  <a:schemeClr val="accent5">
                    <a:lumMod val="60000"/>
                    <a:lumMod val="75000"/>
                  </a:schemeClr>
                </a:contourClr>
              </a:sp3d>
            </c:spPr>
            <c:extLst>
              <c:ext xmlns:c16="http://schemas.microsoft.com/office/drawing/2014/chart" uri="{C3380CC4-5D6E-409C-BE32-E72D297353CC}">
                <c16:uniqueId val="{00000005-4941-4E51-AD9D-4B6506C127EE}"/>
              </c:ext>
            </c:extLst>
          </c:dPt>
          <c:dPt>
            <c:idx val="5"/>
            <c:bubble3D val="0"/>
            <c:spPr>
              <a:solidFill>
                <a:schemeClr val="accent4">
                  <a:lumMod val="60000"/>
                  <a:alpha val="90000"/>
                </a:schemeClr>
              </a:solidFill>
              <a:ln w="19050">
                <a:solidFill>
                  <a:schemeClr val="accent4">
                    <a:lumMod val="60000"/>
                    <a:lumMod val="75000"/>
                  </a:schemeClr>
                </a:solidFill>
              </a:ln>
              <a:effectLst>
                <a:innerShdw blurRad="114300">
                  <a:schemeClr val="accent4">
                    <a:lumMod val="60000"/>
                    <a:lumMod val="75000"/>
                  </a:schemeClr>
                </a:innerShdw>
              </a:effectLst>
              <a:scene3d>
                <a:camera prst="orthographicFront"/>
                <a:lightRig rig="threePt" dir="t"/>
              </a:scene3d>
              <a:sp3d contourW="19050" prstMaterial="flat">
                <a:contourClr>
                  <a:schemeClr val="accent4">
                    <a:lumMod val="60000"/>
                    <a:lumMod val="75000"/>
                  </a:schemeClr>
                </a:contourClr>
              </a:sp3d>
            </c:spPr>
            <c:extLst>
              <c:ext xmlns:c16="http://schemas.microsoft.com/office/drawing/2014/chart" uri="{C3380CC4-5D6E-409C-BE32-E72D297353CC}">
                <c16:uniqueId val="{00000006-4941-4E51-AD9D-4B6506C127EE}"/>
              </c:ext>
            </c:extLst>
          </c:dPt>
          <c:dPt>
            <c:idx val="6"/>
            <c:bubble3D val="0"/>
            <c:spPr>
              <a:solidFill>
                <a:schemeClr val="accent6">
                  <a:lumMod val="80000"/>
                  <a:lumOff val="20000"/>
                  <a:alpha val="90000"/>
                </a:schemeClr>
              </a:solidFill>
              <a:ln w="19050">
                <a:solidFill>
                  <a:schemeClr val="accent6">
                    <a:lumMod val="80000"/>
                    <a:lumOff val="20000"/>
                    <a:lumMod val="75000"/>
                  </a:schemeClr>
                </a:solidFill>
              </a:ln>
              <a:effectLst>
                <a:innerShdw blurRad="114300">
                  <a:schemeClr val="accent6">
                    <a:lumMod val="80000"/>
                    <a:lumOff val="20000"/>
                    <a:lumMod val="75000"/>
                  </a:schemeClr>
                </a:innerShdw>
              </a:effectLst>
              <a:scene3d>
                <a:camera prst="orthographicFront"/>
                <a:lightRig rig="threePt" dir="t"/>
              </a:scene3d>
              <a:sp3d contourW="19050" prstMaterial="flat">
                <a:contourClr>
                  <a:schemeClr val="accent6">
                    <a:lumMod val="80000"/>
                    <a:lumOff val="20000"/>
                    <a:lumMod val="75000"/>
                  </a:schemeClr>
                </a:contourClr>
              </a:sp3d>
            </c:spPr>
            <c:extLst>
              <c:ext xmlns:c16="http://schemas.microsoft.com/office/drawing/2014/chart" uri="{C3380CC4-5D6E-409C-BE32-E72D297353CC}">
                <c16:uniqueId val="{00000007-4941-4E51-AD9D-4B6506C127EE}"/>
              </c:ext>
            </c:extLst>
          </c:dPt>
          <c:dLbls>
            <c:dLbl>
              <c:idx val="0"/>
              <c:spPr>
                <a:solidFill>
                  <a:schemeClr val="lt1">
                    <a:alpha val="90000"/>
                  </a:schemeClr>
                </a:solidFill>
                <a:ln w="12700" cap="flat" cmpd="sng" algn="ctr">
                  <a:solidFill>
                    <a:schemeClr val="accent6"/>
                  </a:solidFill>
                  <a:round/>
                </a:ln>
                <a:effectLst>
                  <a:outerShdw blurRad="50800" dist="38100" dir="2700000" algn="tl" rotWithShape="0">
                    <a:schemeClr val="accent6">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6"/>
                      </a:solidFill>
                      <a:effectLst/>
                      <a:latin typeface="+mn-lt"/>
                      <a:ea typeface="+mn-ea"/>
                      <a:cs typeface="+mn-cs"/>
                    </a:defRPr>
                  </a:pPr>
                  <a:endParaRPr lang="tr-TR"/>
                </a:p>
              </c:txPr>
              <c:showLegendKey val="0"/>
              <c:showVal val="1"/>
              <c:showCatName val="1"/>
              <c:showSerName val="0"/>
              <c:showPercent val="0"/>
              <c:showBubbleSize val="0"/>
              <c:extLst>
                <c:ext xmlns:c16="http://schemas.microsoft.com/office/drawing/2014/chart" uri="{C3380CC4-5D6E-409C-BE32-E72D297353CC}">
                  <c16:uniqueId val="{00000001-4941-4E51-AD9D-4B6506C127EE}"/>
                </c:ext>
              </c:extLst>
            </c:dLbl>
            <c:dLbl>
              <c:idx val="1"/>
              <c:spPr>
                <a:solidFill>
                  <a:schemeClr val="lt1">
                    <a:alpha val="90000"/>
                  </a:schemeClr>
                </a:solidFill>
                <a:ln w="12700" cap="flat" cmpd="sng" algn="ctr">
                  <a:solidFill>
                    <a:schemeClr val="accent5"/>
                  </a:solidFill>
                  <a:round/>
                </a:ln>
                <a:effectLst>
                  <a:outerShdw blurRad="50800" dist="38100" dir="2700000" algn="tl" rotWithShape="0">
                    <a:schemeClr val="accent5">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5"/>
                      </a:solidFill>
                      <a:effectLst/>
                      <a:latin typeface="+mn-lt"/>
                      <a:ea typeface="+mn-ea"/>
                      <a:cs typeface="+mn-cs"/>
                    </a:defRPr>
                  </a:pPr>
                  <a:endParaRPr lang="tr-TR"/>
                </a:p>
              </c:txPr>
              <c:showLegendKey val="0"/>
              <c:showVal val="1"/>
              <c:showCatName val="1"/>
              <c:showSerName val="0"/>
              <c:showPercent val="0"/>
              <c:showBubbleSize val="0"/>
              <c:extLst>
                <c:ext xmlns:c16="http://schemas.microsoft.com/office/drawing/2014/chart" uri="{C3380CC4-5D6E-409C-BE32-E72D297353CC}">
                  <c16:uniqueId val="{00000002-4941-4E51-AD9D-4B6506C127EE}"/>
                </c:ext>
              </c:extLst>
            </c:dLbl>
            <c:dLbl>
              <c:idx val="2"/>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4"/>
                      </a:solidFill>
                      <a:effectLst/>
                      <a:latin typeface="+mn-lt"/>
                      <a:ea typeface="+mn-ea"/>
                      <a:cs typeface="+mn-cs"/>
                    </a:defRPr>
                  </a:pPr>
                  <a:endParaRPr lang="tr-TR"/>
                </a:p>
              </c:txPr>
              <c:showLegendKey val="0"/>
              <c:showVal val="1"/>
              <c:showCatName val="1"/>
              <c:showSerName val="0"/>
              <c:showPercent val="0"/>
              <c:showBubbleSize val="0"/>
              <c:extLst>
                <c:ext xmlns:c16="http://schemas.microsoft.com/office/drawing/2014/chart" uri="{C3380CC4-5D6E-409C-BE32-E72D297353CC}">
                  <c16:uniqueId val="{00000003-4941-4E51-AD9D-4B6506C127EE}"/>
                </c:ext>
              </c:extLst>
            </c:dLbl>
            <c:dLbl>
              <c:idx val="3"/>
              <c:spPr>
                <a:solidFill>
                  <a:schemeClr val="lt1">
                    <a:alpha val="90000"/>
                  </a:schemeClr>
                </a:solidFill>
                <a:ln w="12700" cap="flat" cmpd="sng" algn="ctr">
                  <a:solidFill>
                    <a:schemeClr val="accent6">
                      <a:lumMod val="60000"/>
                    </a:schemeClr>
                  </a:solidFill>
                  <a:round/>
                </a:ln>
                <a:effectLst>
                  <a:outerShdw blurRad="50800" dist="38100" dir="2700000" algn="tl" rotWithShape="0">
                    <a:schemeClr val="accent6">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6">
                          <a:lumMod val="60000"/>
                        </a:schemeClr>
                      </a:solidFill>
                      <a:effectLst/>
                      <a:latin typeface="+mn-lt"/>
                      <a:ea typeface="+mn-ea"/>
                      <a:cs typeface="+mn-cs"/>
                    </a:defRPr>
                  </a:pPr>
                  <a:endParaRPr lang="tr-TR"/>
                </a:p>
              </c:txPr>
              <c:showLegendKey val="0"/>
              <c:showVal val="1"/>
              <c:showCatName val="1"/>
              <c:showSerName val="0"/>
              <c:showPercent val="0"/>
              <c:showBubbleSize val="0"/>
              <c:extLst>
                <c:ext xmlns:c16="http://schemas.microsoft.com/office/drawing/2014/chart" uri="{C3380CC4-5D6E-409C-BE32-E72D297353CC}">
                  <c16:uniqueId val="{00000004-4941-4E51-AD9D-4B6506C127EE}"/>
                </c:ext>
              </c:extLst>
            </c:dLbl>
            <c:dLbl>
              <c:idx val="4"/>
              <c:spPr>
                <a:solidFill>
                  <a:schemeClr val="lt1">
                    <a:alpha val="90000"/>
                  </a:schemeClr>
                </a:solidFill>
                <a:ln w="12700" cap="flat" cmpd="sng" algn="ctr">
                  <a:solidFill>
                    <a:schemeClr val="accent5">
                      <a:lumMod val="60000"/>
                    </a:schemeClr>
                  </a:solidFill>
                  <a:round/>
                </a:ln>
                <a:effectLst>
                  <a:outerShdw blurRad="50800" dist="38100" dir="2700000" algn="tl" rotWithShape="0">
                    <a:schemeClr val="accent5">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5">
                          <a:lumMod val="60000"/>
                        </a:schemeClr>
                      </a:solidFill>
                      <a:effectLst/>
                      <a:latin typeface="+mn-lt"/>
                      <a:ea typeface="+mn-ea"/>
                      <a:cs typeface="+mn-cs"/>
                    </a:defRPr>
                  </a:pPr>
                  <a:endParaRPr lang="tr-TR"/>
                </a:p>
              </c:txPr>
              <c:showLegendKey val="0"/>
              <c:showVal val="1"/>
              <c:showCatName val="1"/>
              <c:showSerName val="0"/>
              <c:showPercent val="0"/>
              <c:showBubbleSize val="0"/>
              <c:extLst>
                <c:ext xmlns:c16="http://schemas.microsoft.com/office/drawing/2014/chart" uri="{C3380CC4-5D6E-409C-BE32-E72D297353CC}">
                  <c16:uniqueId val="{00000005-4941-4E51-AD9D-4B6506C127EE}"/>
                </c:ext>
              </c:extLst>
            </c:dLbl>
            <c:dLbl>
              <c:idx val="5"/>
              <c:spPr>
                <a:solidFill>
                  <a:schemeClr val="lt1">
                    <a:alpha val="90000"/>
                  </a:schemeClr>
                </a:solidFill>
                <a:ln w="12700" cap="flat" cmpd="sng" algn="ctr">
                  <a:solidFill>
                    <a:schemeClr val="accent4">
                      <a:lumMod val="60000"/>
                    </a:schemeClr>
                  </a:solidFill>
                  <a:round/>
                </a:ln>
                <a:effectLst>
                  <a:outerShdw blurRad="50800" dist="38100" dir="2700000" algn="tl" rotWithShape="0">
                    <a:schemeClr val="accent4">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4">
                          <a:lumMod val="60000"/>
                        </a:schemeClr>
                      </a:solidFill>
                      <a:effectLst/>
                      <a:latin typeface="+mn-lt"/>
                      <a:ea typeface="+mn-ea"/>
                      <a:cs typeface="+mn-cs"/>
                    </a:defRPr>
                  </a:pPr>
                  <a:endParaRPr lang="tr-TR"/>
                </a:p>
              </c:txPr>
              <c:showLegendKey val="0"/>
              <c:showVal val="1"/>
              <c:showCatName val="1"/>
              <c:showSerName val="0"/>
              <c:showPercent val="0"/>
              <c:showBubbleSize val="0"/>
              <c:extLst>
                <c:ext xmlns:c16="http://schemas.microsoft.com/office/drawing/2014/chart" uri="{C3380CC4-5D6E-409C-BE32-E72D297353CC}">
                  <c16:uniqueId val="{00000006-4941-4E51-AD9D-4B6506C127EE}"/>
                </c:ext>
              </c:extLst>
            </c:dLbl>
            <c:dLbl>
              <c:idx val="6"/>
              <c:spPr>
                <a:solidFill>
                  <a:schemeClr val="lt1">
                    <a:alpha val="90000"/>
                  </a:schemeClr>
                </a:solidFill>
                <a:ln w="12700" cap="flat" cmpd="sng" algn="ctr">
                  <a:solidFill>
                    <a:schemeClr val="accent6">
                      <a:lumMod val="80000"/>
                      <a:lumOff val="20000"/>
                    </a:schemeClr>
                  </a:solidFill>
                  <a:round/>
                </a:ln>
                <a:effectLst>
                  <a:outerShdw blurRad="50800" dist="38100" dir="2700000" algn="tl" rotWithShape="0">
                    <a:schemeClr val="accent6">
                      <a:lumMod val="80000"/>
                      <a:lumOff val="20000"/>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6">
                          <a:lumMod val="80000"/>
                          <a:lumOff val="20000"/>
                        </a:schemeClr>
                      </a:solidFill>
                      <a:effectLst/>
                      <a:latin typeface="+mn-lt"/>
                      <a:ea typeface="+mn-ea"/>
                      <a:cs typeface="+mn-cs"/>
                    </a:defRPr>
                  </a:pPr>
                  <a:endParaRPr lang="tr-TR"/>
                </a:p>
              </c:txPr>
              <c:showLegendKey val="0"/>
              <c:showVal val="1"/>
              <c:showCatName val="1"/>
              <c:showSerName val="0"/>
              <c:showPercent val="0"/>
              <c:showBubbleSize val="0"/>
              <c:extLst>
                <c:ext xmlns:c16="http://schemas.microsoft.com/office/drawing/2014/chart" uri="{C3380CC4-5D6E-409C-BE32-E72D297353CC}">
                  <c16:uniqueId val="{00000007-4941-4E51-AD9D-4B6506C127EE}"/>
                </c:ext>
              </c:extLst>
            </c:dLbl>
            <c:spPr>
              <a:solidFill>
                <a:prstClr val="white">
                  <a:alpha val="90000"/>
                </a:prstClr>
              </a:solidFill>
              <a:ln w="12700" cap="flat" cmpd="sng" algn="ctr">
                <a:solidFill>
                  <a:srgbClr val="70AD47"/>
                </a:solidFill>
                <a:round/>
              </a:ln>
              <a:effectLst>
                <a:outerShdw blurRad="50800" dist="38100" dir="2700000" algn="tl" rotWithShape="0">
                  <a:srgbClr val="70AD47">
                    <a:lumMod val="75000"/>
                    <a:alpha val="40000"/>
                  </a:srgbClr>
                </a:outerShdw>
              </a:effectLst>
            </c:spPr>
            <c:showLegendKey val="0"/>
            <c:showVal val="1"/>
            <c:showCatName val="1"/>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Sayfa1!$A$2:$A$8</c:f>
              <c:strCache>
                <c:ptCount val="7"/>
                <c:pt idx="0">
                  <c:v>KÖMÜR</c:v>
                </c:pt>
                <c:pt idx="1">
                  <c:v>DOĞAL GAZ</c:v>
                </c:pt>
                <c:pt idx="2">
                  <c:v>HİDROLİK SANTRAL</c:v>
                </c:pt>
                <c:pt idx="3">
                  <c:v>RÜZGAR</c:v>
                </c:pt>
                <c:pt idx="4">
                  <c:v>GÜNEŞ</c:v>
                </c:pt>
                <c:pt idx="5">
                  <c:v>JEOTERMAL</c:v>
                </c:pt>
                <c:pt idx="6">
                  <c:v>DİĞER</c:v>
                </c:pt>
              </c:strCache>
            </c:strRef>
          </c:cat>
          <c:val>
            <c:numRef>
              <c:f>Sayfa1!$B$2:$B$8</c:f>
              <c:numCache>
                <c:formatCode>0.00</c:formatCode>
                <c:ptCount val="7"/>
                <c:pt idx="0">
                  <c:v>37.299999999999997</c:v>
                </c:pt>
                <c:pt idx="1">
                  <c:v>29.8</c:v>
                </c:pt>
                <c:pt idx="2" formatCode="General">
                  <c:v>19.8</c:v>
                </c:pt>
                <c:pt idx="3" formatCode="General">
                  <c:v>6.6</c:v>
                </c:pt>
                <c:pt idx="4" formatCode="General">
                  <c:v>2.6</c:v>
                </c:pt>
                <c:pt idx="5" formatCode="General">
                  <c:v>2.5</c:v>
                </c:pt>
                <c:pt idx="6" formatCode="General">
                  <c:v>1.4</c:v>
                </c:pt>
              </c:numCache>
            </c:numRef>
          </c:val>
          <c:extLst>
            <c:ext xmlns:c16="http://schemas.microsoft.com/office/drawing/2014/chart" uri="{C3380CC4-5D6E-409C-BE32-E72D297353CC}">
              <c16:uniqueId val="{00000000-4941-4E51-AD9D-4B6506C127EE}"/>
            </c:ext>
          </c:extLst>
        </c:ser>
        <c:dLbls>
          <c:showLegendKey val="0"/>
          <c:showVal val="1"/>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65C307-18CA-4F03-B883-FBF4F99DFDFB}" type="doc">
      <dgm:prSet loTypeId="urn:microsoft.com/office/officeart/2005/8/layout/lProcess2" loCatId="list" qsTypeId="urn:microsoft.com/office/officeart/2005/8/quickstyle/3d1" qsCatId="3D" csTypeId="urn:microsoft.com/office/officeart/2005/8/colors/colorful1" csCatId="colorful" phldr="1"/>
      <dgm:spPr/>
      <dgm:t>
        <a:bodyPr/>
        <a:lstStyle/>
        <a:p>
          <a:endParaRPr lang="tr-TR"/>
        </a:p>
      </dgm:t>
    </dgm:pt>
    <dgm:pt modelId="{FEEE08AE-81F6-46BF-A39D-E0DA5DBEF8F9}">
      <dgm:prSet phldrT="[Metin]" custT="1"/>
      <dgm:spPr/>
      <dgm:t>
        <a:bodyPr/>
        <a:lstStyle/>
        <a:p>
          <a:r>
            <a:rPr lang="tr-TR" sz="2400" dirty="0">
              <a:latin typeface="Chaparral Pro" panose="02060503040505020203" pitchFamily="18" charset="-94"/>
            </a:rPr>
            <a:t>KATI YAKITLAR</a:t>
          </a:r>
        </a:p>
      </dgm:t>
    </dgm:pt>
    <dgm:pt modelId="{68D831AB-47C3-4B4D-A813-C5E06411C7CF}" type="parTrans" cxnId="{80B37F05-0E9A-41A9-BEC7-DF456D455449}">
      <dgm:prSet/>
      <dgm:spPr/>
      <dgm:t>
        <a:bodyPr/>
        <a:lstStyle/>
        <a:p>
          <a:endParaRPr lang="tr-TR" sz="2400">
            <a:latin typeface="Chaparral Pro" panose="02060503040505020203" pitchFamily="18" charset="-94"/>
          </a:endParaRPr>
        </a:p>
      </dgm:t>
    </dgm:pt>
    <dgm:pt modelId="{160AE5D5-0EE9-4FF4-9C7B-9D4F5C644E07}" type="sibTrans" cxnId="{80B37F05-0E9A-41A9-BEC7-DF456D455449}">
      <dgm:prSet/>
      <dgm:spPr/>
      <dgm:t>
        <a:bodyPr/>
        <a:lstStyle/>
        <a:p>
          <a:endParaRPr lang="tr-TR" sz="2400">
            <a:latin typeface="Chaparral Pro" panose="02060503040505020203" pitchFamily="18" charset="-94"/>
          </a:endParaRPr>
        </a:p>
      </dgm:t>
    </dgm:pt>
    <dgm:pt modelId="{2ED88FD3-2B67-404C-AB9E-03076F8210D0}">
      <dgm:prSet phldrT="[Metin]" custT="1"/>
      <dgm:spPr/>
      <dgm:t>
        <a:bodyPr/>
        <a:lstStyle/>
        <a:p>
          <a:r>
            <a:rPr lang="tr-TR" sz="2400" dirty="0">
              <a:latin typeface="Chaparral Pro" panose="02060503040505020203" pitchFamily="18" charset="-94"/>
            </a:rPr>
            <a:t>SIVI YAKITLAR</a:t>
          </a:r>
        </a:p>
      </dgm:t>
    </dgm:pt>
    <dgm:pt modelId="{44B0C8A6-5E80-43C6-8F70-4B30BB4932B9}" type="parTrans" cxnId="{A4996F58-8D44-4769-A0E3-D5E80FE5198C}">
      <dgm:prSet/>
      <dgm:spPr/>
      <dgm:t>
        <a:bodyPr/>
        <a:lstStyle/>
        <a:p>
          <a:endParaRPr lang="tr-TR" sz="2400">
            <a:latin typeface="Chaparral Pro" panose="02060503040505020203" pitchFamily="18" charset="-94"/>
          </a:endParaRPr>
        </a:p>
      </dgm:t>
    </dgm:pt>
    <dgm:pt modelId="{B3423E72-BD65-4BEE-84E5-6840C9CA34A6}" type="sibTrans" cxnId="{A4996F58-8D44-4769-A0E3-D5E80FE5198C}">
      <dgm:prSet/>
      <dgm:spPr/>
      <dgm:t>
        <a:bodyPr/>
        <a:lstStyle/>
        <a:p>
          <a:endParaRPr lang="tr-TR" sz="2400">
            <a:latin typeface="Chaparral Pro" panose="02060503040505020203" pitchFamily="18" charset="-94"/>
          </a:endParaRPr>
        </a:p>
      </dgm:t>
    </dgm:pt>
    <dgm:pt modelId="{943EEB1E-B880-4257-8D29-F8396D615751}">
      <dgm:prSet phldrT="[Metin]" custT="1"/>
      <dgm:spPr/>
      <dgm:t>
        <a:bodyPr/>
        <a:lstStyle/>
        <a:p>
          <a:r>
            <a:rPr lang="tr-TR" sz="2400" dirty="0">
              <a:latin typeface="Chaparral Pro" panose="02060503040505020203" pitchFamily="18" charset="-94"/>
            </a:rPr>
            <a:t>GAZ YAKITLAR</a:t>
          </a:r>
        </a:p>
      </dgm:t>
    </dgm:pt>
    <dgm:pt modelId="{F6E8C2C5-E88E-4E85-B855-4C9756B14849}" type="parTrans" cxnId="{8DA3BB73-34BB-44EA-886F-9C177E1E95AF}">
      <dgm:prSet/>
      <dgm:spPr/>
      <dgm:t>
        <a:bodyPr/>
        <a:lstStyle/>
        <a:p>
          <a:endParaRPr lang="tr-TR" sz="2400">
            <a:latin typeface="Chaparral Pro" panose="02060503040505020203" pitchFamily="18" charset="-94"/>
          </a:endParaRPr>
        </a:p>
      </dgm:t>
    </dgm:pt>
    <dgm:pt modelId="{2CFA9A1B-5D6A-46B3-BD0D-40D24E250CDA}" type="sibTrans" cxnId="{8DA3BB73-34BB-44EA-886F-9C177E1E95AF}">
      <dgm:prSet/>
      <dgm:spPr/>
      <dgm:t>
        <a:bodyPr/>
        <a:lstStyle/>
        <a:p>
          <a:endParaRPr lang="tr-TR" sz="2400">
            <a:latin typeface="Chaparral Pro" panose="02060503040505020203" pitchFamily="18" charset="-94"/>
          </a:endParaRPr>
        </a:p>
      </dgm:t>
    </dgm:pt>
    <dgm:pt modelId="{4EF3F9EC-2C63-4C06-98A0-681990B5C44E}">
      <dgm:prSet phldrT="[Metin]" custT="1"/>
      <dgm:spPr/>
      <dgm:t>
        <a:bodyPr/>
        <a:lstStyle/>
        <a:p>
          <a:r>
            <a:rPr lang="tr-TR" sz="2400" dirty="0">
              <a:latin typeface="Chaparral Pro" panose="02060503040505020203" pitchFamily="18" charset="-94"/>
            </a:rPr>
            <a:t>Taş kömürü</a:t>
          </a:r>
        </a:p>
      </dgm:t>
    </dgm:pt>
    <dgm:pt modelId="{72A1B359-EA1F-4D0F-8CF0-5B92628D3F77}" type="parTrans" cxnId="{E31BADB5-98DE-49FD-BE71-F062E9B4446E}">
      <dgm:prSet/>
      <dgm:spPr/>
      <dgm:t>
        <a:bodyPr/>
        <a:lstStyle/>
        <a:p>
          <a:endParaRPr lang="tr-TR" sz="2400">
            <a:latin typeface="Chaparral Pro" panose="02060503040505020203" pitchFamily="18" charset="-94"/>
          </a:endParaRPr>
        </a:p>
      </dgm:t>
    </dgm:pt>
    <dgm:pt modelId="{419C42FE-4162-445E-AF3F-DED951508B15}" type="sibTrans" cxnId="{E31BADB5-98DE-49FD-BE71-F062E9B4446E}">
      <dgm:prSet/>
      <dgm:spPr/>
      <dgm:t>
        <a:bodyPr/>
        <a:lstStyle/>
        <a:p>
          <a:endParaRPr lang="tr-TR" sz="2400">
            <a:latin typeface="Chaparral Pro" panose="02060503040505020203" pitchFamily="18" charset="-94"/>
          </a:endParaRPr>
        </a:p>
      </dgm:t>
    </dgm:pt>
    <dgm:pt modelId="{89C3AA35-1639-49D5-AE77-D7658F6510AB}">
      <dgm:prSet custT="1"/>
      <dgm:spPr/>
      <dgm:t>
        <a:bodyPr/>
        <a:lstStyle/>
        <a:p>
          <a:r>
            <a:rPr lang="tr-TR" sz="2400" dirty="0">
              <a:latin typeface="Chaparral Pro" panose="02060503040505020203" pitchFamily="18" charset="-94"/>
            </a:rPr>
            <a:t>Linyit</a:t>
          </a:r>
        </a:p>
      </dgm:t>
    </dgm:pt>
    <dgm:pt modelId="{B2949522-CE8D-4F19-B071-43031660234D}" type="parTrans" cxnId="{E3624E02-6796-462E-AB8D-E96B2A09EDF4}">
      <dgm:prSet/>
      <dgm:spPr/>
      <dgm:t>
        <a:bodyPr/>
        <a:lstStyle/>
        <a:p>
          <a:endParaRPr lang="tr-TR" sz="2400">
            <a:latin typeface="Chaparral Pro" panose="02060503040505020203" pitchFamily="18" charset="-94"/>
          </a:endParaRPr>
        </a:p>
      </dgm:t>
    </dgm:pt>
    <dgm:pt modelId="{32491466-30C1-45B1-B481-71BADE820BEE}" type="sibTrans" cxnId="{E3624E02-6796-462E-AB8D-E96B2A09EDF4}">
      <dgm:prSet/>
      <dgm:spPr/>
      <dgm:t>
        <a:bodyPr/>
        <a:lstStyle/>
        <a:p>
          <a:endParaRPr lang="tr-TR" sz="2400">
            <a:latin typeface="Chaparral Pro" panose="02060503040505020203" pitchFamily="18" charset="-94"/>
          </a:endParaRPr>
        </a:p>
      </dgm:t>
    </dgm:pt>
    <dgm:pt modelId="{03531AF2-60F9-47C6-A804-1653522617CB}">
      <dgm:prSet custT="1"/>
      <dgm:spPr/>
      <dgm:t>
        <a:bodyPr/>
        <a:lstStyle/>
        <a:p>
          <a:r>
            <a:rPr lang="tr-TR" sz="2400" dirty="0">
              <a:latin typeface="Chaparral Pro" panose="02060503040505020203" pitchFamily="18" charset="-94"/>
            </a:rPr>
            <a:t>Odun</a:t>
          </a:r>
        </a:p>
      </dgm:t>
    </dgm:pt>
    <dgm:pt modelId="{499790C1-1F3B-4EDB-8E8A-F9E69ACB702F}" type="parTrans" cxnId="{73142959-6103-44AC-8877-0B3C908D3C71}">
      <dgm:prSet/>
      <dgm:spPr/>
      <dgm:t>
        <a:bodyPr/>
        <a:lstStyle/>
        <a:p>
          <a:endParaRPr lang="tr-TR" sz="2400">
            <a:latin typeface="Chaparral Pro" panose="02060503040505020203" pitchFamily="18" charset="-94"/>
          </a:endParaRPr>
        </a:p>
      </dgm:t>
    </dgm:pt>
    <dgm:pt modelId="{3DBE9762-A304-4717-A3A4-57D12A1451D6}" type="sibTrans" cxnId="{73142959-6103-44AC-8877-0B3C908D3C71}">
      <dgm:prSet/>
      <dgm:spPr/>
      <dgm:t>
        <a:bodyPr/>
        <a:lstStyle/>
        <a:p>
          <a:endParaRPr lang="tr-TR" sz="2400">
            <a:latin typeface="Chaparral Pro" panose="02060503040505020203" pitchFamily="18" charset="-94"/>
          </a:endParaRPr>
        </a:p>
      </dgm:t>
    </dgm:pt>
    <dgm:pt modelId="{45089810-530B-427C-ACC6-9BD4A5D4A443}">
      <dgm:prSet custT="1"/>
      <dgm:spPr/>
      <dgm:t>
        <a:bodyPr/>
        <a:lstStyle/>
        <a:p>
          <a:r>
            <a:rPr lang="tr-TR" sz="2400" dirty="0">
              <a:latin typeface="Chaparral Pro" panose="02060503040505020203" pitchFamily="18" charset="-94"/>
            </a:rPr>
            <a:t>Kok kömürü</a:t>
          </a:r>
        </a:p>
      </dgm:t>
    </dgm:pt>
    <dgm:pt modelId="{16F4ECAD-E5E4-48E2-9C5A-E792B07A24A3}" type="parTrans" cxnId="{272239CA-5B9D-4794-A30C-69AA6200FAF7}">
      <dgm:prSet/>
      <dgm:spPr/>
      <dgm:t>
        <a:bodyPr/>
        <a:lstStyle/>
        <a:p>
          <a:endParaRPr lang="tr-TR" sz="2400">
            <a:latin typeface="Chaparral Pro" panose="02060503040505020203" pitchFamily="18" charset="-94"/>
          </a:endParaRPr>
        </a:p>
      </dgm:t>
    </dgm:pt>
    <dgm:pt modelId="{A3B4A0F4-E287-4F46-8F52-E976EA579EA4}" type="sibTrans" cxnId="{272239CA-5B9D-4794-A30C-69AA6200FAF7}">
      <dgm:prSet/>
      <dgm:spPr/>
      <dgm:t>
        <a:bodyPr/>
        <a:lstStyle/>
        <a:p>
          <a:endParaRPr lang="tr-TR" sz="2400">
            <a:latin typeface="Chaparral Pro" panose="02060503040505020203" pitchFamily="18" charset="-94"/>
          </a:endParaRPr>
        </a:p>
      </dgm:t>
    </dgm:pt>
    <dgm:pt modelId="{C444FDE6-D5BD-4E6A-AD5F-0019D8EB0052}">
      <dgm:prSet custT="1"/>
      <dgm:spPr/>
      <dgm:t>
        <a:bodyPr/>
        <a:lstStyle/>
        <a:p>
          <a:r>
            <a:rPr lang="tr-TR" sz="2400" dirty="0">
              <a:latin typeface="Chaparral Pro" panose="02060503040505020203" pitchFamily="18" charset="-94"/>
            </a:rPr>
            <a:t>Odun kömürü</a:t>
          </a:r>
        </a:p>
      </dgm:t>
    </dgm:pt>
    <dgm:pt modelId="{534A264F-9325-4CC9-989D-BBA92EA375D8}" type="parTrans" cxnId="{0EEBCB1C-1C3E-4881-A6A8-38CFFDC7C798}">
      <dgm:prSet/>
      <dgm:spPr/>
      <dgm:t>
        <a:bodyPr/>
        <a:lstStyle/>
        <a:p>
          <a:endParaRPr lang="tr-TR" sz="2400">
            <a:latin typeface="Chaparral Pro" panose="02060503040505020203" pitchFamily="18" charset="-94"/>
          </a:endParaRPr>
        </a:p>
      </dgm:t>
    </dgm:pt>
    <dgm:pt modelId="{1725654E-545F-421E-A53D-6D3B32EC328E}" type="sibTrans" cxnId="{0EEBCB1C-1C3E-4881-A6A8-38CFFDC7C798}">
      <dgm:prSet/>
      <dgm:spPr/>
      <dgm:t>
        <a:bodyPr/>
        <a:lstStyle/>
        <a:p>
          <a:endParaRPr lang="tr-TR" sz="2400">
            <a:latin typeface="Chaparral Pro" panose="02060503040505020203" pitchFamily="18" charset="-94"/>
          </a:endParaRPr>
        </a:p>
      </dgm:t>
    </dgm:pt>
    <dgm:pt modelId="{5C1F4DFF-22E8-49C6-ABBA-97E55740C66C}">
      <dgm:prSet phldrT="[Metin]" custT="1"/>
      <dgm:spPr/>
      <dgm:t>
        <a:bodyPr/>
        <a:lstStyle/>
        <a:p>
          <a:r>
            <a:rPr lang="tr-TR" sz="2400" dirty="0">
              <a:latin typeface="Chaparral Pro" panose="02060503040505020203" pitchFamily="18" charset="-94"/>
            </a:rPr>
            <a:t>Gaz yağı</a:t>
          </a:r>
        </a:p>
      </dgm:t>
    </dgm:pt>
    <dgm:pt modelId="{C881A080-BB4A-425E-9F30-62120899B043}" type="parTrans" cxnId="{60FC9437-FFAE-4BD9-B425-BBB2B1F80125}">
      <dgm:prSet/>
      <dgm:spPr/>
      <dgm:t>
        <a:bodyPr/>
        <a:lstStyle/>
        <a:p>
          <a:endParaRPr lang="tr-TR" sz="2400">
            <a:latin typeface="Chaparral Pro" panose="02060503040505020203" pitchFamily="18" charset="-94"/>
          </a:endParaRPr>
        </a:p>
      </dgm:t>
    </dgm:pt>
    <dgm:pt modelId="{8300CBE4-D92A-47FE-83AF-81BA3D620C92}" type="sibTrans" cxnId="{60FC9437-FFAE-4BD9-B425-BBB2B1F80125}">
      <dgm:prSet/>
      <dgm:spPr/>
      <dgm:t>
        <a:bodyPr/>
        <a:lstStyle/>
        <a:p>
          <a:endParaRPr lang="tr-TR" sz="2400">
            <a:latin typeface="Chaparral Pro" panose="02060503040505020203" pitchFamily="18" charset="-94"/>
          </a:endParaRPr>
        </a:p>
      </dgm:t>
    </dgm:pt>
    <dgm:pt modelId="{C21D11F8-721F-43FD-877F-4E755BBB63A0}">
      <dgm:prSet custT="1"/>
      <dgm:spPr/>
      <dgm:t>
        <a:bodyPr/>
        <a:lstStyle/>
        <a:p>
          <a:r>
            <a:rPr lang="tr-TR" sz="2400" dirty="0">
              <a:latin typeface="Chaparral Pro" panose="02060503040505020203" pitchFamily="18" charset="-94"/>
            </a:rPr>
            <a:t>Benzin</a:t>
          </a:r>
        </a:p>
      </dgm:t>
    </dgm:pt>
    <dgm:pt modelId="{ACA5CD6F-53FC-4D4A-A124-88FF1AA65881}" type="parTrans" cxnId="{BB4A60EF-9002-448A-8AE4-23DC3D1C94E9}">
      <dgm:prSet/>
      <dgm:spPr/>
      <dgm:t>
        <a:bodyPr/>
        <a:lstStyle/>
        <a:p>
          <a:endParaRPr lang="tr-TR" sz="2400">
            <a:latin typeface="Chaparral Pro" panose="02060503040505020203" pitchFamily="18" charset="-94"/>
          </a:endParaRPr>
        </a:p>
      </dgm:t>
    </dgm:pt>
    <dgm:pt modelId="{7323E83B-DC71-4CE1-B0B6-3F3EC1361776}" type="sibTrans" cxnId="{BB4A60EF-9002-448A-8AE4-23DC3D1C94E9}">
      <dgm:prSet/>
      <dgm:spPr/>
      <dgm:t>
        <a:bodyPr/>
        <a:lstStyle/>
        <a:p>
          <a:endParaRPr lang="tr-TR" sz="2400">
            <a:latin typeface="Chaparral Pro" panose="02060503040505020203" pitchFamily="18" charset="-94"/>
          </a:endParaRPr>
        </a:p>
      </dgm:t>
    </dgm:pt>
    <dgm:pt modelId="{A494E280-6A51-493B-B7AA-7285D6FF7C52}">
      <dgm:prSet custT="1"/>
      <dgm:spPr/>
      <dgm:t>
        <a:bodyPr/>
        <a:lstStyle/>
        <a:p>
          <a:r>
            <a:rPr lang="tr-TR" sz="2400" dirty="0">
              <a:latin typeface="Chaparral Pro" panose="02060503040505020203" pitchFamily="18" charset="-94"/>
            </a:rPr>
            <a:t>Mazot</a:t>
          </a:r>
        </a:p>
      </dgm:t>
    </dgm:pt>
    <dgm:pt modelId="{164C5D91-70F3-415C-B332-4E03831E79E0}" type="parTrans" cxnId="{8A2DC008-230E-4402-978D-45695D20C44D}">
      <dgm:prSet/>
      <dgm:spPr/>
      <dgm:t>
        <a:bodyPr/>
        <a:lstStyle/>
        <a:p>
          <a:endParaRPr lang="tr-TR" sz="2400">
            <a:latin typeface="Chaparral Pro" panose="02060503040505020203" pitchFamily="18" charset="-94"/>
          </a:endParaRPr>
        </a:p>
      </dgm:t>
    </dgm:pt>
    <dgm:pt modelId="{A73DF996-0F50-4412-9B6C-2CA569DA047D}" type="sibTrans" cxnId="{8A2DC008-230E-4402-978D-45695D20C44D}">
      <dgm:prSet/>
      <dgm:spPr/>
      <dgm:t>
        <a:bodyPr/>
        <a:lstStyle/>
        <a:p>
          <a:endParaRPr lang="tr-TR" sz="2400">
            <a:latin typeface="Chaparral Pro" panose="02060503040505020203" pitchFamily="18" charset="-94"/>
          </a:endParaRPr>
        </a:p>
      </dgm:t>
    </dgm:pt>
    <dgm:pt modelId="{6992B86C-829B-4228-898E-1E85EF8902A9}">
      <dgm:prSet custT="1"/>
      <dgm:spPr/>
      <dgm:t>
        <a:bodyPr/>
        <a:lstStyle/>
        <a:p>
          <a:r>
            <a:rPr lang="tr-TR" sz="2400" dirty="0" err="1">
              <a:latin typeface="Chaparral Pro" panose="02060503040505020203" pitchFamily="18" charset="-94"/>
            </a:rPr>
            <a:t>Fuel-oil</a:t>
          </a:r>
          <a:endParaRPr lang="tr-TR" sz="2400" dirty="0">
            <a:latin typeface="Chaparral Pro" panose="02060503040505020203" pitchFamily="18" charset="-94"/>
          </a:endParaRPr>
        </a:p>
      </dgm:t>
    </dgm:pt>
    <dgm:pt modelId="{D9BDFF07-8D99-4C04-A02C-EEF9FF9E9AD5}" type="parTrans" cxnId="{7AFCAC91-F78F-42A1-B9C2-B0E31308ED20}">
      <dgm:prSet/>
      <dgm:spPr/>
      <dgm:t>
        <a:bodyPr/>
        <a:lstStyle/>
        <a:p>
          <a:endParaRPr lang="tr-TR" sz="2400">
            <a:latin typeface="Chaparral Pro" panose="02060503040505020203" pitchFamily="18" charset="-94"/>
          </a:endParaRPr>
        </a:p>
      </dgm:t>
    </dgm:pt>
    <dgm:pt modelId="{7B7D3E95-74FC-4242-9325-BA2C1B65D574}" type="sibTrans" cxnId="{7AFCAC91-F78F-42A1-B9C2-B0E31308ED20}">
      <dgm:prSet/>
      <dgm:spPr/>
      <dgm:t>
        <a:bodyPr/>
        <a:lstStyle/>
        <a:p>
          <a:endParaRPr lang="tr-TR" sz="2400">
            <a:latin typeface="Chaparral Pro" panose="02060503040505020203" pitchFamily="18" charset="-94"/>
          </a:endParaRPr>
        </a:p>
      </dgm:t>
    </dgm:pt>
    <dgm:pt modelId="{274CDFB0-966F-4AB2-81C4-537442DA6D15}">
      <dgm:prSet phldrT="[Metin]" custT="1"/>
      <dgm:spPr/>
      <dgm:t>
        <a:bodyPr/>
        <a:lstStyle/>
        <a:p>
          <a:r>
            <a:rPr lang="tr-TR" sz="2400" dirty="0">
              <a:latin typeface="Chaparral Pro" panose="02060503040505020203" pitchFamily="18" charset="-94"/>
            </a:rPr>
            <a:t>Doğal gaz</a:t>
          </a:r>
        </a:p>
      </dgm:t>
    </dgm:pt>
    <dgm:pt modelId="{6016BEF4-F883-499A-95DB-D3BFA5C7A3D3}" type="parTrans" cxnId="{EF10B7BB-AD9A-4414-BA13-A293C1435B5F}">
      <dgm:prSet/>
      <dgm:spPr/>
      <dgm:t>
        <a:bodyPr/>
        <a:lstStyle/>
        <a:p>
          <a:endParaRPr lang="tr-TR" sz="2400">
            <a:latin typeface="Chaparral Pro" panose="02060503040505020203" pitchFamily="18" charset="-94"/>
          </a:endParaRPr>
        </a:p>
      </dgm:t>
    </dgm:pt>
    <dgm:pt modelId="{8588838D-4CB0-4D92-AF90-EB9078987B59}" type="sibTrans" cxnId="{EF10B7BB-AD9A-4414-BA13-A293C1435B5F}">
      <dgm:prSet/>
      <dgm:spPr/>
      <dgm:t>
        <a:bodyPr/>
        <a:lstStyle/>
        <a:p>
          <a:endParaRPr lang="tr-TR" sz="2400">
            <a:latin typeface="Chaparral Pro" panose="02060503040505020203" pitchFamily="18" charset="-94"/>
          </a:endParaRPr>
        </a:p>
      </dgm:t>
    </dgm:pt>
    <dgm:pt modelId="{5D6E781E-EA90-4FDE-B6FE-A5CBE71C4BF0}">
      <dgm:prSet custT="1"/>
      <dgm:spPr/>
      <dgm:t>
        <a:bodyPr/>
        <a:lstStyle/>
        <a:p>
          <a:r>
            <a:rPr lang="tr-TR" sz="2400" dirty="0">
              <a:latin typeface="Chaparral Pro" panose="02060503040505020203" pitchFamily="18" charset="-94"/>
            </a:rPr>
            <a:t>Hava gazı</a:t>
          </a:r>
        </a:p>
      </dgm:t>
    </dgm:pt>
    <dgm:pt modelId="{BA4B6969-0FD6-4328-A2BC-E1D92DC6E7FC}" type="parTrans" cxnId="{583058C4-92EF-4140-846E-0F90FCE9557F}">
      <dgm:prSet/>
      <dgm:spPr/>
      <dgm:t>
        <a:bodyPr/>
        <a:lstStyle/>
        <a:p>
          <a:endParaRPr lang="tr-TR" sz="2400">
            <a:latin typeface="Chaparral Pro" panose="02060503040505020203" pitchFamily="18" charset="-94"/>
          </a:endParaRPr>
        </a:p>
      </dgm:t>
    </dgm:pt>
    <dgm:pt modelId="{01344566-2C58-47CF-8FBD-CE4E29407012}" type="sibTrans" cxnId="{583058C4-92EF-4140-846E-0F90FCE9557F}">
      <dgm:prSet/>
      <dgm:spPr/>
      <dgm:t>
        <a:bodyPr/>
        <a:lstStyle/>
        <a:p>
          <a:endParaRPr lang="tr-TR" sz="2400">
            <a:latin typeface="Chaparral Pro" panose="02060503040505020203" pitchFamily="18" charset="-94"/>
          </a:endParaRPr>
        </a:p>
      </dgm:t>
    </dgm:pt>
    <dgm:pt modelId="{DDD89432-57CD-4737-9362-ED872CD51B50}">
      <dgm:prSet custT="1"/>
      <dgm:spPr/>
      <dgm:t>
        <a:bodyPr/>
        <a:lstStyle/>
        <a:p>
          <a:r>
            <a:rPr lang="tr-TR" sz="2400" dirty="0">
              <a:latin typeface="Chaparral Pro" panose="02060503040505020203" pitchFamily="18" charset="-94"/>
            </a:rPr>
            <a:t>Biyogaz</a:t>
          </a:r>
        </a:p>
      </dgm:t>
    </dgm:pt>
    <dgm:pt modelId="{4635DA21-4C72-450D-BAC8-551DF12314F9}" type="parTrans" cxnId="{D0AECFB5-BAFF-4C55-B00A-2CBE31080099}">
      <dgm:prSet/>
      <dgm:spPr/>
      <dgm:t>
        <a:bodyPr/>
        <a:lstStyle/>
        <a:p>
          <a:endParaRPr lang="tr-TR" sz="2400">
            <a:latin typeface="Chaparral Pro" panose="02060503040505020203" pitchFamily="18" charset="-94"/>
          </a:endParaRPr>
        </a:p>
      </dgm:t>
    </dgm:pt>
    <dgm:pt modelId="{BA017D46-AF39-4A26-8FEE-2AB45E26595C}" type="sibTrans" cxnId="{D0AECFB5-BAFF-4C55-B00A-2CBE31080099}">
      <dgm:prSet/>
      <dgm:spPr/>
      <dgm:t>
        <a:bodyPr/>
        <a:lstStyle/>
        <a:p>
          <a:endParaRPr lang="tr-TR" sz="2400">
            <a:latin typeface="Chaparral Pro" panose="02060503040505020203" pitchFamily="18" charset="-94"/>
          </a:endParaRPr>
        </a:p>
      </dgm:t>
    </dgm:pt>
    <dgm:pt modelId="{C18F4F02-DBD0-4315-A63F-6BBFB3B5CA5E}">
      <dgm:prSet custT="1"/>
      <dgm:spPr/>
      <dgm:t>
        <a:bodyPr/>
        <a:lstStyle/>
        <a:p>
          <a:r>
            <a:rPr lang="tr-TR" sz="2400" dirty="0">
              <a:latin typeface="Chaparral Pro" panose="02060503040505020203" pitchFamily="18" charset="-94"/>
            </a:rPr>
            <a:t>Metan</a:t>
          </a:r>
        </a:p>
      </dgm:t>
    </dgm:pt>
    <dgm:pt modelId="{7108CEDF-8B39-498C-8EFF-06743CF411E5}" type="parTrans" cxnId="{1AB86AE6-A639-4606-B245-4710169E5E4E}">
      <dgm:prSet/>
      <dgm:spPr/>
      <dgm:t>
        <a:bodyPr/>
        <a:lstStyle/>
        <a:p>
          <a:endParaRPr lang="tr-TR" sz="2400">
            <a:latin typeface="Chaparral Pro" panose="02060503040505020203" pitchFamily="18" charset="-94"/>
          </a:endParaRPr>
        </a:p>
      </dgm:t>
    </dgm:pt>
    <dgm:pt modelId="{8357A12F-2652-4D78-BFA8-6DF623A82E40}" type="sibTrans" cxnId="{1AB86AE6-A639-4606-B245-4710169E5E4E}">
      <dgm:prSet/>
      <dgm:spPr/>
      <dgm:t>
        <a:bodyPr/>
        <a:lstStyle/>
        <a:p>
          <a:endParaRPr lang="tr-TR" sz="2400">
            <a:latin typeface="Chaparral Pro" panose="02060503040505020203" pitchFamily="18" charset="-94"/>
          </a:endParaRPr>
        </a:p>
      </dgm:t>
    </dgm:pt>
    <dgm:pt modelId="{0AAD0856-58C0-4ED6-AA2A-EF2ED3FD8253}">
      <dgm:prSet custT="1"/>
      <dgm:spPr/>
      <dgm:t>
        <a:bodyPr/>
        <a:lstStyle/>
        <a:p>
          <a:r>
            <a:rPr lang="tr-TR" sz="2400" dirty="0" err="1">
              <a:latin typeface="Chaparral Pro" panose="02060503040505020203" pitchFamily="18" charset="-94"/>
            </a:rPr>
            <a:t>Etan</a:t>
          </a:r>
          <a:endParaRPr lang="tr-TR" sz="2400" dirty="0">
            <a:latin typeface="Chaparral Pro" panose="02060503040505020203" pitchFamily="18" charset="-94"/>
          </a:endParaRPr>
        </a:p>
      </dgm:t>
    </dgm:pt>
    <dgm:pt modelId="{F015A26C-47A1-4738-9758-02C4714D5861}" type="parTrans" cxnId="{1AEC58B8-FA71-44B4-954B-852BC9FBCEFF}">
      <dgm:prSet/>
      <dgm:spPr/>
      <dgm:t>
        <a:bodyPr/>
        <a:lstStyle/>
        <a:p>
          <a:endParaRPr lang="tr-TR" sz="2400">
            <a:latin typeface="Chaparral Pro" panose="02060503040505020203" pitchFamily="18" charset="-94"/>
          </a:endParaRPr>
        </a:p>
      </dgm:t>
    </dgm:pt>
    <dgm:pt modelId="{6586C49E-B02B-48AE-A035-EB575AF70407}" type="sibTrans" cxnId="{1AEC58B8-FA71-44B4-954B-852BC9FBCEFF}">
      <dgm:prSet/>
      <dgm:spPr/>
      <dgm:t>
        <a:bodyPr/>
        <a:lstStyle/>
        <a:p>
          <a:endParaRPr lang="tr-TR" sz="2400">
            <a:latin typeface="Chaparral Pro" panose="02060503040505020203" pitchFamily="18" charset="-94"/>
          </a:endParaRPr>
        </a:p>
      </dgm:t>
    </dgm:pt>
    <dgm:pt modelId="{36836187-1754-4391-BDA5-68FF0011390B}">
      <dgm:prSet custT="1"/>
      <dgm:spPr/>
      <dgm:t>
        <a:bodyPr/>
        <a:lstStyle/>
        <a:p>
          <a:r>
            <a:rPr lang="tr-TR" sz="2400" dirty="0">
              <a:latin typeface="Chaparral Pro" panose="02060503040505020203" pitchFamily="18" charset="-94"/>
            </a:rPr>
            <a:t>LPG (Likit Petrol Gazı)</a:t>
          </a:r>
        </a:p>
      </dgm:t>
    </dgm:pt>
    <dgm:pt modelId="{539FE1AD-2945-4F73-B35F-CF95160F41DE}" type="parTrans" cxnId="{E803CE1A-6067-491C-BC02-B833A408C5F6}">
      <dgm:prSet/>
      <dgm:spPr/>
      <dgm:t>
        <a:bodyPr/>
        <a:lstStyle/>
        <a:p>
          <a:endParaRPr lang="tr-TR" sz="2400">
            <a:latin typeface="Chaparral Pro" panose="02060503040505020203" pitchFamily="18" charset="-94"/>
          </a:endParaRPr>
        </a:p>
      </dgm:t>
    </dgm:pt>
    <dgm:pt modelId="{2FB5AACD-9828-4992-B772-400D728220DE}" type="sibTrans" cxnId="{E803CE1A-6067-491C-BC02-B833A408C5F6}">
      <dgm:prSet/>
      <dgm:spPr/>
      <dgm:t>
        <a:bodyPr/>
        <a:lstStyle/>
        <a:p>
          <a:endParaRPr lang="tr-TR" sz="2400">
            <a:latin typeface="Chaparral Pro" panose="02060503040505020203" pitchFamily="18" charset="-94"/>
          </a:endParaRPr>
        </a:p>
      </dgm:t>
    </dgm:pt>
    <dgm:pt modelId="{EE5ABD29-61B2-4726-AC41-8816ED726BF2}" type="pres">
      <dgm:prSet presAssocID="{5165C307-18CA-4F03-B883-FBF4F99DFDFB}" presName="theList" presStyleCnt="0">
        <dgm:presLayoutVars>
          <dgm:dir/>
          <dgm:animLvl val="lvl"/>
          <dgm:resizeHandles val="exact"/>
        </dgm:presLayoutVars>
      </dgm:prSet>
      <dgm:spPr/>
    </dgm:pt>
    <dgm:pt modelId="{C20934BB-955F-43AF-AFE2-E23442C2A6E0}" type="pres">
      <dgm:prSet presAssocID="{FEEE08AE-81F6-46BF-A39D-E0DA5DBEF8F9}" presName="compNode" presStyleCnt="0"/>
      <dgm:spPr/>
    </dgm:pt>
    <dgm:pt modelId="{DFB6DA32-4EC8-4F3C-83B9-CE59286FF8E7}" type="pres">
      <dgm:prSet presAssocID="{FEEE08AE-81F6-46BF-A39D-E0DA5DBEF8F9}" presName="aNode" presStyleLbl="bgShp" presStyleIdx="0" presStyleCnt="3"/>
      <dgm:spPr/>
    </dgm:pt>
    <dgm:pt modelId="{FBAB1630-BD88-40AD-9BA1-200F436CFDE6}" type="pres">
      <dgm:prSet presAssocID="{FEEE08AE-81F6-46BF-A39D-E0DA5DBEF8F9}" presName="textNode" presStyleLbl="bgShp" presStyleIdx="0" presStyleCnt="3"/>
      <dgm:spPr/>
    </dgm:pt>
    <dgm:pt modelId="{C1042517-E25C-4441-A62F-56DF3C676C0B}" type="pres">
      <dgm:prSet presAssocID="{FEEE08AE-81F6-46BF-A39D-E0DA5DBEF8F9}" presName="compChildNode" presStyleCnt="0"/>
      <dgm:spPr/>
    </dgm:pt>
    <dgm:pt modelId="{10930A58-3EF2-4DB1-B1ED-A7C36903EBA9}" type="pres">
      <dgm:prSet presAssocID="{FEEE08AE-81F6-46BF-A39D-E0DA5DBEF8F9}" presName="theInnerList" presStyleCnt="0"/>
      <dgm:spPr/>
    </dgm:pt>
    <dgm:pt modelId="{CF0D17BC-18C4-4121-835E-BFDA215D499C}" type="pres">
      <dgm:prSet presAssocID="{4EF3F9EC-2C63-4C06-98A0-681990B5C44E}" presName="childNode" presStyleLbl="node1" presStyleIdx="0" presStyleCnt="15">
        <dgm:presLayoutVars>
          <dgm:bulletEnabled val="1"/>
        </dgm:presLayoutVars>
      </dgm:prSet>
      <dgm:spPr/>
    </dgm:pt>
    <dgm:pt modelId="{6376110E-0910-4ED3-AF1A-DEE2A2F07110}" type="pres">
      <dgm:prSet presAssocID="{4EF3F9EC-2C63-4C06-98A0-681990B5C44E}" presName="aSpace2" presStyleCnt="0"/>
      <dgm:spPr/>
    </dgm:pt>
    <dgm:pt modelId="{A1CACB9A-CB3A-4EBC-8A34-B080A5735AE0}" type="pres">
      <dgm:prSet presAssocID="{89C3AA35-1639-49D5-AE77-D7658F6510AB}" presName="childNode" presStyleLbl="node1" presStyleIdx="1" presStyleCnt="15">
        <dgm:presLayoutVars>
          <dgm:bulletEnabled val="1"/>
        </dgm:presLayoutVars>
      </dgm:prSet>
      <dgm:spPr/>
    </dgm:pt>
    <dgm:pt modelId="{D87106A7-1B8D-4A19-935F-3D30C38165E5}" type="pres">
      <dgm:prSet presAssocID="{89C3AA35-1639-49D5-AE77-D7658F6510AB}" presName="aSpace2" presStyleCnt="0"/>
      <dgm:spPr/>
    </dgm:pt>
    <dgm:pt modelId="{5BD68F9B-D037-4E31-99EA-7CCC26B6A96A}" type="pres">
      <dgm:prSet presAssocID="{03531AF2-60F9-47C6-A804-1653522617CB}" presName="childNode" presStyleLbl="node1" presStyleIdx="2" presStyleCnt="15">
        <dgm:presLayoutVars>
          <dgm:bulletEnabled val="1"/>
        </dgm:presLayoutVars>
      </dgm:prSet>
      <dgm:spPr/>
    </dgm:pt>
    <dgm:pt modelId="{5112E0E4-8E43-4297-9054-90CDB0C46573}" type="pres">
      <dgm:prSet presAssocID="{03531AF2-60F9-47C6-A804-1653522617CB}" presName="aSpace2" presStyleCnt="0"/>
      <dgm:spPr/>
    </dgm:pt>
    <dgm:pt modelId="{20DE5610-AEB5-4A35-BD9C-4A983637478F}" type="pres">
      <dgm:prSet presAssocID="{45089810-530B-427C-ACC6-9BD4A5D4A443}" presName="childNode" presStyleLbl="node1" presStyleIdx="3" presStyleCnt="15">
        <dgm:presLayoutVars>
          <dgm:bulletEnabled val="1"/>
        </dgm:presLayoutVars>
      </dgm:prSet>
      <dgm:spPr/>
    </dgm:pt>
    <dgm:pt modelId="{967C4A05-9C12-4873-88D3-1380423226BB}" type="pres">
      <dgm:prSet presAssocID="{45089810-530B-427C-ACC6-9BD4A5D4A443}" presName="aSpace2" presStyleCnt="0"/>
      <dgm:spPr/>
    </dgm:pt>
    <dgm:pt modelId="{B28102C6-A642-4A8B-9344-A0717BD7578E}" type="pres">
      <dgm:prSet presAssocID="{C444FDE6-D5BD-4E6A-AD5F-0019D8EB0052}" presName="childNode" presStyleLbl="node1" presStyleIdx="4" presStyleCnt="15">
        <dgm:presLayoutVars>
          <dgm:bulletEnabled val="1"/>
        </dgm:presLayoutVars>
      </dgm:prSet>
      <dgm:spPr/>
    </dgm:pt>
    <dgm:pt modelId="{30CDB7CF-2321-406C-8F9C-CC1B2E4DB2D7}" type="pres">
      <dgm:prSet presAssocID="{FEEE08AE-81F6-46BF-A39D-E0DA5DBEF8F9}" presName="aSpace" presStyleCnt="0"/>
      <dgm:spPr/>
    </dgm:pt>
    <dgm:pt modelId="{F00D5DDB-8F37-4069-B224-7DB9354A1C3C}" type="pres">
      <dgm:prSet presAssocID="{2ED88FD3-2B67-404C-AB9E-03076F8210D0}" presName="compNode" presStyleCnt="0"/>
      <dgm:spPr/>
    </dgm:pt>
    <dgm:pt modelId="{6EDC4B92-8F8D-4308-A01D-F8F42F9CCE35}" type="pres">
      <dgm:prSet presAssocID="{2ED88FD3-2B67-404C-AB9E-03076F8210D0}" presName="aNode" presStyleLbl="bgShp" presStyleIdx="1" presStyleCnt="3"/>
      <dgm:spPr/>
    </dgm:pt>
    <dgm:pt modelId="{86BEA2EF-2D40-4882-94A2-BD9A6059C68B}" type="pres">
      <dgm:prSet presAssocID="{2ED88FD3-2B67-404C-AB9E-03076F8210D0}" presName="textNode" presStyleLbl="bgShp" presStyleIdx="1" presStyleCnt="3"/>
      <dgm:spPr/>
    </dgm:pt>
    <dgm:pt modelId="{C6AEC791-5541-4538-8DC0-0D0FBD330602}" type="pres">
      <dgm:prSet presAssocID="{2ED88FD3-2B67-404C-AB9E-03076F8210D0}" presName="compChildNode" presStyleCnt="0"/>
      <dgm:spPr/>
    </dgm:pt>
    <dgm:pt modelId="{2CA5C62E-4ABC-4D18-B821-DB6CA423E702}" type="pres">
      <dgm:prSet presAssocID="{2ED88FD3-2B67-404C-AB9E-03076F8210D0}" presName="theInnerList" presStyleCnt="0"/>
      <dgm:spPr/>
    </dgm:pt>
    <dgm:pt modelId="{96987E5C-E381-48C9-80C8-61D39D52EAFA}" type="pres">
      <dgm:prSet presAssocID="{5C1F4DFF-22E8-49C6-ABBA-97E55740C66C}" presName="childNode" presStyleLbl="node1" presStyleIdx="5" presStyleCnt="15">
        <dgm:presLayoutVars>
          <dgm:bulletEnabled val="1"/>
        </dgm:presLayoutVars>
      </dgm:prSet>
      <dgm:spPr/>
    </dgm:pt>
    <dgm:pt modelId="{5B3C8B43-922E-4A38-A310-5771895D7B0C}" type="pres">
      <dgm:prSet presAssocID="{5C1F4DFF-22E8-49C6-ABBA-97E55740C66C}" presName="aSpace2" presStyleCnt="0"/>
      <dgm:spPr/>
    </dgm:pt>
    <dgm:pt modelId="{648D044D-97E9-4B4E-864A-95DA4A154C56}" type="pres">
      <dgm:prSet presAssocID="{C21D11F8-721F-43FD-877F-4E755BBB63A0}" presName="childNode" presStyleLbl="node1" presStyleIdx="6" presStyleCnt="15">
        <dgm:presLayoutVars>
          <dgm:bulletEnabled val="1"/>
        </dgm:presLayoutVars>
      </dgm:prSet>
      <dgm:spPr/>
    </dgm:pt>
    <dgm:pt modelId="{27DC7D92-13B9-4426-A939-A7B28BF6B11E}" type="pres">
      <dgm:prSet presAssocID="{C21D11F8-721F-43FD-877F-4E755BBB63A0}" presName="aSpace2" presStyleCnt="0"/>
      <dgm:spPr/>
    </dgm:pt>
    <dgm:pt modelId="{74F73B8A-B764-4D7B-A712-F0E3F707DB3C}" type="pres">
      <dgm:prSet presAssocID="{A494E280-6A51-493B-B7AA-7285D6FF7C52}" presName="childNode" presStyleLbl="node1" presStyleIdx="7" presStyleCnt="15">
        <dgm:presLayoutVars>
          <dgm:bulletEnabled val="1"/>
        </dgm:presLayoutVars>
      </dgm:prSet>
      <dgm:spPr/>
    </dgm:pt>
    <dgm:pt modelId="{D77BE180-F913-4AC3-9B60-2DBBBB376264}" type="pres">
      <dgm:prSet presAssocID="{A494E280-6A51-493B-B7AA-7285D6FF7C52}" presName="aSpace2" presStyleCnt="0"/>
      <dgm:spPr/>
    </dgm:pt>
    <dgm:pt modelId="{1BF96A77-DAFA-4BA4-83BD-DAC057FDF46B}" type="pres">
      <dgm:prSet presAssocID="{6992B86C-829B-4228-898E-1E85EF8902A9}" presName="childNode" presStyleLbl="node1" presStyleIdx="8" presStyleCnt="15">
        <dgm:presLayoutVars>
          <dgm:bulletEnabled val="1"/>
        </dgm:presLayoutVars>
      </dgm:prSet>
      <dgm:spPr/>
    </dgm:pt>
    <dgm:pt modelId="{5D897C1F-E494-49EE-B93F-436DFE831B9E}" type="pres">
      <dgm:prSet presAssocID="{2ED88FD3-2B67-404C-AB9E-03076F8210D0}" presName="aSpace" presStyleCnt="0"/>
      <dgm:spPr/>
    </dgm:pt>
    <dgm:pt modelId="{4D75085A-89A4-43E5-9D19-FDE34CF63F55}" type="pres">
      <dgm:prSet presAssocID="{943EEB1E-B880-4257-8D29-F8396D615751}" presName="compNode" presStyleCnt="0"/>
      <dgm:spPr/>
    </dgm:pt>
    <dgm:pt modelId="{75D203DA-8B4D-41C1-9ECD-2A4E0BCE1ABB}" type="pres">
      <dgm:prSet presAssocID="{943EEB1E-B880-4257-8D29-F8396D615751}" presName="aNode" presStyleLbl="bgShp" presStyleIdx="2" presStyleCnt="3"/>
      <dgm:spPr/>
    </dgm:pt>
    <dgm:pt modelId="{2BB4A1F7-1A32-46D4-9771-2A2AA95C1D17}" type="pres">
      <dgm:prSet presAssocID="{943EEB1E-B880-4257-8D29-F8396D615751}" presName="textNode" presStyleLbl="bgShp" presStyleIdx="2" presStyleCnt="3"/>
      <dgm:spPr/>
    </dgm:pt>
    <dgm:pt modelId="{16C02329-8C3F-4B9F-8285-C9DBBACA0421}" type="pres">
      <dgm:prSet presAssocID="{943EEB1E-B880-4257-8D29-F8396D615751}" presName="compChildNode" presStyleCnt="0"/>
      <dgm:spPr/>
    </dgm:pt>
    <dgm:pt modelId="{9287099F-0064-43DE-85D5-50B983D9F25B}" type="pres">
      <dgm:prSet presAssocID="{943EEB1E-B880-4257-8D29-F8396D615751}" presName="theInnerList" presStyleCnt="0"/>
      <dgm:spPr/>
    </dgm:pt>
    <dgm:pt modelId="{A9293FD3-6937-4F9D-945B-E184B040370A}" type="pres">
      <dgm:prSet presAssocID="{274CDFB0-966F-4AB2-81C4-537442DA6D15}" presName="childNode" presStyleLbl="node1" presStyleIdx="9" presStyleCnt="15">
        <dgm:presLayoutVars>
          <dgm:bulletEnabled val="1"/>
        </dgm:presLayoutVars>
      </dgm:prSet>
      <dgm:spPr/>
    </dgm:pt>
    <dgm:pt modelId="{08B5BDBA-91FB-464B-A102-924302C645B5}" type="pres">
      <dgm:prSet presAssocID="{274CDFB0-966F-4AB2-81C4-537442DA6D15}" presName="aSpace2" presStyleCnt="0"/>
      <dgm:spPr/>
    </dgm:pt>
    <dgm:pt modelId="{F3357847-5EC9-4B73-880D-19E59EF4592A}" type="pres">
      <dgm:prSet presAssocID="{5D6E781E-EA90-4FDE-B6FE-A5CBE71C4BF0}" presName="childNode" presStyleLbl="node1" presStyleIdx="10" presStyleCnt="15">
        <dgm:presLayoutVars>
          <dgm:bulletEnabled val="1"/>
        </dgm:presLayoutVars>
      </dgm:prSet>
      <dgm:spPr/>
    </dgm:pt>
    <dgm:pt modelId="{0E347D47-8831-453B-B3E3-DB747516B899}" type="pres">
      <dgm:prSet presAssocID="{5D6E781E-EA90-4FDE-B6FE-A5CBE71C4BF0}" presName="aSpace2" presStyleCnt="0"/>
      <dgm:spPr/>
    </dgm:pt>
    <dgm:pt modelId="{E004951C-CF3E-4F9D-B074-0B51562395DC}" type="pres">
      <dgm:prSet presAssocID="{DDD89432-57CD-4737-9362-ED872CD51B50}" presName="childNode" presStyleLbl="node1" presStyleIdx="11" presStyleCnt="15">
        <dgm:presLayoutVars>
          <dgm:bulletEnabled val="1"/>
        </dgm:presLayoutVars>
      </dgm:prSet>
      <dgm:spPr/>
    </dgm:pt>
    <dgm:pt modelId="{96427E42-75AA-4F09-A122-3C1A1FF2A528}" type="pres">
      <dgm:prSet presAssocID="{DDD89432-57CD-4737-9362-ED872CD51B50}" presName="aSpace2" presStyleCnt="0"/>
      <dgm:spPr/>
    </dgm:pt>
    <dgm:pt modelId="{49661AE2-A7C1-4AA6-B29F-FF39AD9DB11B}" type="pres">
      <dgm:prSet presAssocID="{C18F4F02-DBD0-4315-A63F-6BBFB3B5CA5E}" presName="childNode" presStyleLbl="node1" presStyleIdx="12" presStyleCnt="15">
        <dgm:presLayoutVars>
          <dgm:bulletEnabled val="1"/>
        </dgm:presLayoutVars>
      </dgm:prSet>
      <dgm:spPr/>
    </dgm:pt>
    <dgm:pt modelId="{38C8A8F0-0CC4-4FAA-8F24-A7B2B94BB649}" type="pres">
      <dgm:prSet presAssocID="{C18F4F02-DBD0-4315-A63F-6BBFB3B5CA5E}" presName="aSpace2" presStyleCnt="0"/>
      <dgm:spPr/>
    </dgm:pt>
    <dgm:pt modelId="{0FED3CC2-BA09-446E-B0EE-1D90DECF25CE}" type="pres">
      <dgm:prSet presAssocID="{0AAD0856-58C0-4ED6-AA2A-EF2ED3FD8253}" presName="childNode" presStyleLbl="node1" presStyleIdx="13" presStyleCnt="15">
        <dgm:presLayoutVars>
          <dgm:bulletEnabled val="1"/>
        </dgm:presLayoutVars>
      </dgm:prSet>
      <dgm:spPr/>
    </dgm:pt>
    <dgm:pt modelId="{2545E081-919E-4FE7-8200-62A735046D8A}" type="pres">
      <dgm:prSet presAssocID="{0AAD0856-58C0-4ED6-AA2A-EF2ED3FD8253}" presName="aSpace2" presStyleCnt="0"/>
      <dgm:spPr/>
    </dgm:pt>
    <dgm:pt modelId="{D1F83FDB-AF86-43F8-ADC7-072583F68F67}" type="pres">
      <dgm:prSet presAssocID="{36836187-1754-4391-BDA5-68FF0011390B}" presName="childNode" presStyleLbl="node1" presStyleIdx="14" presStyleCnt="15">
        <dgm:presLayoutVars>
          <dgm:bulletEnabled val="1"/>
        </dgm:presLayoutVars>
      </dgm:prSet>
      <dgm:spPr/>
    </dgm:pt>
  </dgm:ptLst>
  <dgm:cxnLst>
    <dgm:cxn modelId="{E3624E02-6796-462E-AB8D-E96B2A09EDF4}" srcId="{FEEE08AE-81F6-46BF-A39D-E0DA5DBEF8F9}" destId="{89C3AA35-1639-49D5-AE77-D7658F6510AB}" srcOrd="1" destOrd="0" parTransId="{B2949522-CE8D-4F19-B071-43031660234D}" sibTransId="{32491466-30C1-45B1-B481-71BADE820BEE}"/>
    <dgm:cxn modelId="{80B37F05-0E9A-41A9-BEC7-DF456D455449}" srcId="{5165C307-18CA-4F03-B883-FBF4F99DFDFB}" destId="{FEEE08AE-81F6-46BF-A39D-E0DA5DBEF8F9}" srcOrd="0" destOrd="0" parTransId="{68D831AB-47C3-4B4D-A813-C5E06411C7CF}" sibTransId="{160AE5D5-0EE9-4FF4-9C7B-9D4F5C644E07}"/>
    <dgm:cxn modelId="{8A2DC008-230E-4402-978D-45695D20C44D}" srcId="{2ED88FD3-2B67-404C-AB9E-03076F8210D0}" destId="{A494E280-6A51-493B-B7AA-7285D6FF7C52}" srcOrd="2" destOrd="0" parTransId="{164C5D91-70F3-415C-B332-4E03831E79E0}" sibTransId="{A73DF996-0F50-4412-9B6C-2CA569DA047D}"/>
    <dgm:cxn modelId="{CEB9210D-F79C-4315-A9C5-91629639495F}" type="presOf" srcId="{0AAD0856-58C0-4ED6-AA2A-EF2ED3FD8253}" destId="{0FED3CC2-BA09-446E-B0EE-1D90DECF25CE}" srcOrd="0" destOrd="0" presId="urn:microsoft.com/office/officeart/2005/8/layout/lProcess2"/>
    <dgm:cxn modelId="{26E58410-71EC-4F01-98D1-0E0E41646E39}" type="presOf" srcId="{5D6E781E-EA90-4FDE-B6FE-A5CBE71C4BF0}" destId="{F3357847-5EC9-4B73-880D-19E59EF4592A}" srcOrd="0" destOrd="0" presId="urn:microsoft.com/office/officeart/2005/8/layout/lProcess2"/>
    <dgm:cxn modelId="{E803CE1A-6067-491C-BC02-B833A408C5F6}" srcId="{943EEB1E-B880-4257-8D29-F8396D615751}" destId="{36836187-1754-4391-BDA5-68FF0011390B}" srcOrd="5" destOrd="0" parTransId="{539FE1AD-2945-4F73-B35F-CF95160F41DE}" sibTransId="{2FB5AACD-9828-4992-B772-400D728220DE}"/>
    <dgm:cxn modelId="{0EEBCB1C-1C3E-4881-A6A8-38CFFDC7C798}" srcId="{FEEE08AE-81F6-46BF-A39D-E0DA5DBEF8F9}" destId="{C444FDE6-D5BD-4E6A-AD5F-0019D8EB0052}" srcOrd="4" destOrd="0" parTransId="{534A264F-9325-4CC9-989D-BBA92EA375D8}" sibTransId="{1725654E-545F-421E-A53D-6D3B32EC328E}"/>
    <dgm:cxn modelId="{08110E27-DCDA-4899-8C00-072474BB3158}" type="presOf" srcId="{6992B86C-829B-4228-898E-1E85EF8902A9}" destId="{1BF96A77-DAFA-4BA4-83BD-DAC057FDF46B}" srcOrd="0" destOrd="0" presId="urn:microsoft.com/office/officeart/2005/8/layout/lProcess2"/>
    <dgm:cxn modelId="{2532B52A-6BEC-4CA1-A8CF-74703C622AEA}" type="presOf" srcId="{C444FDE6-D5BD-4E6A-AD5F-0019D8EB0052}" destId="{B28102C6-A642-4A8B-9344-A0717BD7578E}" srcOrd="0" destOrd="0" presId="urn:microsoft.com/office/officeart/2005/8/layout/lProcess2"/>
    <dgm:cxn modelId="{60FC9437-FFAE-4BD9-B425-BBB2B1F80125}" srcId="{2ED88FD3-2B67-404C-AB9E-03076F8210D0}" destId="{5C1F4DFF-22E8-49C6-ABBA-97E55740C66C}" srcOrd="0" destOrd="0" parTransId="{C881A080-BB4A-425E-9F30-62120899B043}" sibTransId="{8300CBE4-D92A-47FE-83AF-81BA3D620C92}"/>
    <dgm:cxn modelId="{57EE3040-F954-47EC-8D25-C5DC4A098661}" type="presOf" srcId="{C18F4F02-DBD0-4315-A63F-6BBFB3B5CA5E}" destId="{49661AE2-A7C1-4AA6-B29F-FF39AD9DB11B}" srcOrd="0" destOrd="0" presId="urn:microsoft.com/office/officeart/2005/8/layout/lProcess2"/>
    <dgm:cxn modelId="{93A2C350-3604-4665-899E-59FDFBD99F3E}" type="presOf" srcId="{FEEE08AE-81F6-46BF-A39D-E0DA5DBEF8F9}" destId="{DFB6DA32-4EC8-4F3C-83B9-CE59286FF8E7}" srcOrd="0" destOrd="0" presId="urn:microsoft.com/office/officeart/2005/8/layout/lProcess2"/>
    <dgm:cxn modelId="{8254FF71-C386-4799-9357-714F2A92E18A}" type="presOf" srcId="{45089810-530B-427C-ACC6-9BD4A5D4A443}" destId="{20DE5610-AEB5-4A35-BD9C-4A983637478F}" srcOrd="0" destOrd="0" presId="urn:microsoft.com/office/officeart/2005/8/layout/lProcess2"/>
    <dgm:cxn modelId="{8DA3BB73-34BB-44EA-886F-9C177E1E95AF}" srcId="{5165C307-18CA-4F03-B883-FBF4F99DFDFB}" destId="{943EEB1E-B880-4257-8D29-F8396D615751}" srcOrd="2" destOrd="0" parTransId="{F6E8C2C5-E88E-4E85-B855-4C9756B14849}" sibTransId="{2CFA9A1B-5D6A-46B3-BD0D-40D24E250CDA}"/>
    <dgm:cxn modelId="{F27B7776-3D31-4492-85CF-9863541C5CB2}" type="presOf" srcId="{A494E280-6A51-493B-B7AA-7285D6FF7C52}" destId="{74F73B8A-B764-4D7B-A712-F0E3F707DB3C}" srcOrd="0" destOrd="0" presId="urn:microsoft.com/office/officeart/2005/8/layout/lProcess2"/>
    <dgm:cxn modelId="{A4996F58-8D44-4769-A0E3-D5E80FE5198C}" srcId="{5165C307-18CA-4F03-B883-FBF4F99DFDFB}" destId="{2ED88FD3-2B67-404C-AB9E-03076F8210D0}" srcOrd="1" destOrd="0" parTransId="{44B0C8A6-5E80-43C6-8F70-4B30BB4932B9}" sibTransId="{B3423E72-BD65-4BEE-84E5-6840C9CA34A6}"/>
    <dgm:cxn modelId="{ECBDCF78-D5F7-493D-AD15-157BFBA8EAD6}" type="presOf" srcId="{943EEB1E-B880-4257-8D29-F8396D615751}" destId="{75D203DA-8B4D-41C1-9ECD-2A4E0BCE1ABB}" srcOrd="0" destOrd="0" presId="urn:microsoft.com/office/officeart/2005/8/layout/lProcess2"/>
    <dgm:cxn modelId="{73142959-6103-44AC-8877-0B3C908D3C71}" srcId="{FEEE08AE-81F6-46BF-A39D-E0DA5DBEF8F9}" destId="{03531AF2-60F9-47C6-A804-1653522617CB}" srcOrd="2" destOrd="0" parTransId="{499790C1-1F3B-4EDB-8E8A-F9E69ACB702F}" sibTransId="{3DBE9762-A304-4717-A3A4-57D12A1451D6}"/>
    <dgm:cxn modelId="{FC1D687B-EF74-4B9A-AAD0-5C4B783CDE3C}" type="presOf" srcId="{03531AF2-60F9-47C6-A804-1653522617CB}" destId="{5BD68F9B-D037-4E31-99EA-7CCC26B6A96A}" srcOrd="0" destOrd="0" presId="urn:microsoft.com/office/officeart/2005/8/layout/lProcess2"/>
    <dgm:cxn modelId="{50D8B87F-1160-424D-970C-2688A3A97E27}" type="presOf" srcId="{4EF3F9EC-2C63-4C06-98A0-681990B5C44E}" destId="{CF0D17BC-18C4-4121-835E-BFDA215D499C}" srcOrd="0" destOrd="0" presId="urn:microsoft.com/office/officeart/2005/8/layout/lProcess2"/>
    <dgm:cxn modelId="{20175688-4700-40A5-8C42-267E3A0DF5E3}" type="presOf" srcId="{274CDFB0-966F-4AB2-81C4-537442DA6D15}" destId="{A9293FD3-6937-4F9D-945B-E184B040370A}" srcOrd="0" destOrd="0" presId="urn:microsoft.com/office/officeart/2005/8/layout/lProcess2"/>
    <dgm:cxn modelId="{7AFCAC91-F78F-42A1-B9C2-B0E31308ED20}" srcId="{2ED88FD3-2B67-404C-AB9E-03076F8210D0}" destId="{6992B86C-829B-4228-898E-1E85EF8902A9}" srcOrd="3" destOrd="0" parTransId="{D9BDFF07-8D99-4C04-A02C-EEF9FF9E9AD5}" sibTransId="{7B7D3E95-74FC-4242-9325-BA2C1B65D574}"/>
    <dgm:cxn modelId="{2843F498-CB2D-4589-AE7F-7968F9D7CA77}" type="presOf" srcId="{36836187-1754-4391-BDA5-68FF0011390B}" destId="{D1F83FDB-AF86-43F8-ADC7-072583F68F67}" srcOrd="0" destOrd="0" presId="urn:microsoft.com/office/officeart/2005/8/layout/lProcess2"/>
    <dgm:cxn modelId="{282260A2-43E7-4776-A702-3B5288A3C1C8}" type="presOf" srcId="{5C1F4DFF-22E8-49C6-ABBA-97E55740C66C}" destId="{96987E5C-E381-48C9-80C8-61D39D52EAFA}" srcOrd="0" destOrd="0" presId="urn:microsoft.com/office/officeart/2005/8/layout/lProcess2"/>
    <dgm:cxn modelId="{F1DEDDAA-3D3A-4D07-9492-9CFBBD2174B3}" type="presOf" srcId="{C21D11F8-721F-43FD-877F-4E755BBB63A0}" destId="{648D044D-97E9-4B4E-864A-95DA4A154C56}" srcOrd="0" destOrd="0" presId="urn:microsoft.com/office/officeart/2005/8/layout/lProcess2"/>
    <dgm:cxn modelId="{9201F8B0-D161-44AE-AD8D-666D049EEAB9}" type="presOf" srcId="{2ED88FD3-2B67-404C-AB9E-03076F8210D0}" destId="{86BEA2EF-2D40-4882-94A2-BD9A6059C68B}" srcOrd="1" destOrd="0" presId="urn:microsoft.com/office/officeart/2005/8/layout/lProcess2"/>
    <dgm:cxn modelId="{2D044DB2-62FD-4D98-83E0-79A9EE47A47C}" type="presOf" srcId="{DDD89432-57CD-4737-9362-ED872CD51B50}" destId="{E004951C-CF3E-4F9D-B074-0B51562395DC}" srcOrd="0" destOrd="0" presId="urn:microsoft.com/office/officeart/2005/8/layout/lProcess2"/>
    <dgm:cxn modelId="{E31BADB5-98DE-49FD-BE71-F062E9B4446E}" srcId="{FEEE08AE-81F6-46BF-A39D-E0DA5DBEF8F9}" destId="{4EF3F9EC-2C63-4C06-98A0-681990B5C44E}" srcOrd="0" destOrd="0" parTransId="{72A1B359-EA1F-4D0F-8CF0-5B92628D3F77}" sibTransId="{419C42FE-4162-445E-AF3F-DED951508B15}"/>
    <dgm:cxn modelId="{D0AECFB5-BAFF-4C55-B00A-2CBE31080099}" srcId="{943EEB1E-B880-4257-8D29-F8396D615751}" destId="{DDD89432-57CD-4737-9362-ED872CD51B50}" srcOrd="2" destOrd="0" parTransId="{4635DA21-4C72-450D-BAC8-551DF12314F9}" sibTransId="{BA017D46-AF39-4A26-8FEE-2AB45E26595C}"/>
    <dgm:cxn modelId="{1AEC58B8-FA71-44B4-954B-852BC9FBCEFF}" srcId="{943EEB1E-B880-4257-8D29-F8396D615751}" destId="{0AAD0856-58C0-4ED6-AA2A-EF2ED3FD8253}" srcOrd="4" destOrd="0" parTransId="{F015A26C-47A1-4738-9758-02C4714D5861}" sibTransId="{6586C49E-B02B-48AE-A035-EB575AF70407}"/>
    <dgm:cxn modelId="{EF10B7BB-AD9A-4414-BA13-A293C1435B5F}" srcId="{943EEB1E-B880-4257-8D29-F8396D615751}" destId="{274CDFB0-966F-4AB2-81C4-537442DA6D15}" srcOrd="0" destOrd="0" parTransId="{6016BEF4-F883-499A-95DB-D3BFA5C7A3D3}" sibTransId="{8588838D-4CB0-4D92-AF90-EB9078987B59}"/>
    <dgm:cxn modelId="{583058C4-92EF-4140-846E-0F90FCE9557F}" srcId="{943EEB1E-B880-4257-8D29-F8396D615751}" destId="{5D6E781E-EA90-4FDE-B6FE-A5CBE71C4BF0}" srcOrd="1" destOrd="0" parTransId="{BA4B6969-0FD6-4328-A2BC-E1D92DC6E7FC}" sibTransId="{01344566-2C58-47CF-8FBD-CE4E29407012}"/>
    <dgm:cxn modelId="{272239CA-5B9D-4794-A30C-69AA6200FAF7}" srcId="{FEEE08AE-81F6-46BF-A39D-E0DA5DBEF8F9}" destId="{45089810-530B-427C-ACC6-9BD4A5D4A443}" srcOrd="3" destOrd="0" parTransId="{16F4ECAD-E5E4-48E2-9C5A-E792B07A24A3}" sibTransId="{A3B4A0F4-E287-4F46-8F52-E976EA579EA4}"/>
    <dgm:cxn modelId="{5C6D76CB-1780-48DB-9CAD-6861B8F679F3}" type="presOf" srcId="{5165C307-18CA-4F03-B883-FBF4F99DFDFB}" destId="{EE5ABD29-61B2-4726-AC41-8816ED726BF2}" srcOrd="0" destOrd="0" presId="urn:microsoft.com/office/officeart/2005/8/layout/lProcess2"/>
    <dgm:cxn modelId="{D538CBCB-6387-42BC-83A4-801258D50B2C}" type="presOf" srcId="{943EEB1E-B880-4257-8D29-F8396D615751}" destId="{2BB4A1F7-1A32-46D4-9771-2A2AA95C1D17}" srcOrd="1" destOrd="0" presId="urn:microsoft.com/office/officeart/2005/8/layout/lProcess2"/>
    <dgm:cxn modelId="{9CAF1ED4-7511-41A0-B27F-4DB7F3C6558B}" type="presOf" srcId="{FEEE08AE-81F6-46BF-A39D-E0DA5DBEF8F9}" destId="{FBAB1630-BD88-40AD-9BA1-200F436CFDE6}" srcOrd="1" destOrd="0" presId="urn:microsoft.com/office/officeart/2005/8/layout/lProcess2"/>
    <dgm:cxn modelId="{1AB86AE6-A639-4606-B245-4710169E5E4E}" srcId="{943EEB1E-B880-4257-8D29-F8396D615751}" destId="{C18F4F02-DBD0-4315-A63F-6BBFB3B5CA5E}" srcOrd="3" destOrd="0" parTransId="{7108CEDF-8B39-498C-8EFF-06743CF411E5}" sibTransId="{8357A12F-2652-4D78-BFA8-6DF623A82E40}"/>
    <dgm:cxn modelId="{BB4A60EF-9002-448A-8AE4-23DC3D1C94E9}" srcId="{2ED88FD3-2B67-404C-AB9E-03076F8210D0}" destId="{C21D11F8-721F-43FD-877F-4E755BBB63A0}" srcOrd="1" destOrd="0" parTransId="{ACA5CD6F-53FC-4D4A-A124-88FF1AA65881}" sibTransId="{7323E83B-DC71-4CE1-B0B6-3F3EC1361776}"/>
    <dgm:cxn modelId="{FB9FCDFF-0BBE-48D3-B867-B9AA765C47CB}" type="presOf" srcId="{89C3AA35-1639-49D5-AE77-D7658F6510AB}" destId="{A1CACB9A-CB3A-4EBC-8A34-B080A5735AE0}" srcOrd="0" destOrd="0" presId="urn:microsoft.com/office/officeart/2005/8/layout/lProcess2"/>
    <dgm:cxn modelId="{EAA1F2FF-986B-4C61-BC46-50EAE0A312DB}" type="presOf" srcId="{2ED88FD3-2B67-404C-AB9E-03076F8210D0}" destId="{6EDC4B92-8F8D-4308-A01D-F8F42F9CCE35}" srcOrd="0" destOrd="0" presId="urn:microsoft.com/office/officeart/2005/8/layout/lProcess2"/>
    <dgm:cxn modelId="{F5CABE87-ADE6-43F4-BF7A-33E56D2BFEE3}" type="presParOf" srcId="{EE5ABD29-61B2-4726-AC41-8816ED726BF2}" destId="{C20934BB-955F-43AF-AFE2-E23442C2A6E0}" srcOrd="0" destOrd="0" presId="urn:microsoft.com/office/officeart/2005/8/layout/lProcess2"/>
    <dgm:cxn modelId="{5B3BD387-A55C-4170-8CF0-3D8519419964}" type="presParOf" srcId="{C20934BB-955F-43AF-AFE2-E23442C2A6E0}" destId="{DFB6DA32-4EC8-4F3C-83B9-CE59286FF8E7}" srcOrd="0" destOrd="0" presId="urn:microsoft.com/office/officeart/2005/8/layout/lProcess2"/>
    <dgm:cxn modelId="{ECE6EC05-1935-4D4D-9C1F-8EAF77CBE15D}" type="presParOf" srcId="{C20934BB-955F-43AF-AFE2-E23442C2A6E0}" destId="{FBAB1630-BD88-40AD-9BA1-200F436CFDE6}" srcOrd="1" destOrd="0" presId="urn:microsoft.com/office/officeart/2005/8/layout/lProcess2"/>
    <dgm:cxn modelId="{CAA89789-7B61-452F-AC86-19CBA74189B3}" type="presParOf" srcId="{C20934BB-955F-43AF-AFE2-E23442C2A6E0}" destId="{C1042517-E25C-4441-A62F-56DF3C676C0B}" srcOrd="2" destOrd="0" presId="urn:microsoft.com/office/officeart/2005/8/layout/lProcess2"/>
    <dgm:cxn modelId="{077D3C31-DE3E-416E-BF7F-510F2F286CB3}" type="presParOf" srcId="{C1042517-E25C-4441-A62F-56DF3C676C0B}" destId="{10930A58-3EF2-4DB1-B1ED-A7C36903EBA9}" srcOrd="0" destOrd="0" presId="urn:microsoft.com/office/officeart/2005/8/layout/lProcess2"/>
    <dgm:cxn modelId="{9CBEEFA6-BA01-4494-88A8-56A71CEDBD76}" type="presParOf" srcId="{10930A58-3EF2-4DB1-B1ED-A7C36903EBA9}" destId="{CF0D17BC-18C4-4121-835E-BFDA215D499C}" srcOrd="0" destOrd="0" presId="urn:microsoft.com/office/officeart/2005/8/layout/lProcess2"/>
    <dgm:cxn modelId="{09D99DC0-06F0-431B-96A9-092C3100E48A}" type="presParOf" srcId="{10930A58-3EF2-4DB1-B1ED-A7C36903EBA9}" destId="{6376110E-0910-4ED3-AF1A-DEE2A2F07110}" srcOrd="1" destOrd="0" presId="urn:microsoft.com/office/officeart/2005/8/layout/lProcess2"/>
    <dgm:cxn modelId="{A8B907DA-3C9F-4D40-B247-D2F2C7A37F48}" type="presParOf" srcId="{10930A58-3EF2-4DB1-B1ED-A7C36903EBA9}" destId="{A1CACB9A-CB3A-4EBC-8A34-B080A5735AE0}" srcOrd="2" destOrd="0" presId="urn:microsoft.com/office/officeart/2005/8/layout/lProcess2"/>
    <dgm:cxn modelId="{B6B45362-CEA6-4E2D-8C15-FF427D53F6DA}" type="presParOf" srcId="{10930A58-3EF2-4DB1-B1ED-A7C36903EBA9}" destId="{D87106A7-1B8D-4A19-935F-3D30C38165E5}" srcOrd="3" destOrd="0" presId="urn:microsoft.com/office/officeart/2005/8/layout/lProcess2"/>
    <dgm:cxn modelId="{5163B97A-369A-4B65-9ADB-372110B63D6B}" type="presParOf" srcId="{10930A58-3EF2-4DB1-B1ED-A7C36903EBA9}" destId="{5BD68F9B-D037-4E31-99EA-7CCC26B6A96A}" srcOrd="4" destOrd="0" presId="urn:microsoft.com/office/officeart/2005/8/layout/lProcess2"/>
    <dgm:cxn modelId="{6BB278BE-BB85-4C83-8EE9-CD7AC95A68B4}" type="presParOf" srcId="{10930A58-3EF2-4DB1-B1ED-A7C36903EBA9}" destId="{5112E0E4-8E43-4297-9054-90CDB0C46573}" srcOrd="5" destOrd="0" presId="urn:microsoft.com/office/officeart/2005/8/layout/lProcess2"/>
    <dgm:cxn modelId="{6313CD5F-7189-4328-A7AC-59E093F7F3DE}" type="presParOf" srcId="{10930A58-3EF2-4DB1-B1ED-A7C36903EBA9}" destId="{20DE5610-AEB5-4A35-BD9C-4A983637478F}" srcOrd="6" destOrd="0" presId="urn:microsoft.com/office/officeart/2005/8/layout/lProcess2"/>
    <dgm:cxn modelId="{045F04C5-FEB4-41E2-B0C2-CAA4074E6C08}" type="presParOf" srcId="{10930A58-3EF2-4DB1-B1ED-A7C36903EBA9}" destId="{967C4A05-9C12-4873-88D3-1380423226BB}" srcOrd="7" destOrd="0" presId="urn:microsoft.com/office/officeart/2005/8/layout/lProcess2"/>
    <dgm:cxn modelId="{8E0A8C78-54E5-468A-914D-603994E6CF2E}" type="presParOf" srcId="{10930A58-3EF2-4DB1-B1ED-A7C36903EBA9}" destId="{B28102C6-A642-4A8B-9344-A0717BD7578E}" srcOrd="8" destOrd="0" presId="urn:microsoft.com/office/officeart/2005/8/layout/lProcess2"/>
    <dgm:cxn modelId="{C9BFABF9-34F3-41E8-A0D6-8DC786BB6C33}" type="presParOf" srcId="{EE5ABD29-61B2-4726-AC41-8816ED726BF2}" destId="{30CDB7CF-2321-406C-8F9C-CC1B2E4DB2D7}" srcOrd="1" destOrd="0" presId="urn:microsoft.com/office/officeart/2005/8/layout/lProcess2"/>
    <dgm:cxn modelId="{2F44B346-C035-4875-AF57-5E72A8B2790D}" type="presParOf" srcId="{EE5ABD29-61B2-4726-AC41-8816ED726BF2}" destId="{F00D5DDB-8F37-4069-B224-7DB9354A1C3C}" srcOrd="2" destOrd="0" presId="urn:microsoft.com/office/officeart/2005/8/layout/lProcess2"/>
    <dgm:cxn modelId="{5EE2B7EB-ABB7-4C31-A81D-F776655B41C7}" type="presParOf" srcId="{F00D5DDB-8F37-4069-B224-7DB9354A1C3C}" destId="{6EDC4B92-8F8D-4308-A01D-F8F42F9CCE35}" srcOrd="0" destOrd="0" presId="urn:microsoft.com/office/officeart/2005/8/layout/lProcess2"/>
    <dgm:cxn modelId="{CC400AF4-34C1-476E-8884-2FEFEA6358F2}" type="presParOf" srcId="{F00D5DDB-8F37-4069-B224-7DB9354A1C3C}" destId="{86BEA2EF-2D40-4882-94A2-BD9A6059C68B}" srcOrd="1" destOrd="0" presId="urn:microsoft.com/office/officeart/2005/8/layout/lProcess2"/>
    <dgm:cxn modelId="{EDD5F186-3C36-47ED-A3FE-74A332667D38}" type="presParOf" srcId="{F00D5DDB-8F37-4069-B224-7DB9354A1C3C}" destId="{C6AEC791-5541-4538-8DC0-0D0FBD330602}" srcOrd="2" destOrd="0" presId="urn:microsoft.com/office/officeart/2005/8/layout/lProcess2"/>
    <dgm:cxn modelId="{675343D4-075F-4879-92BE-09FD20D04D90}" type="presParOf" srcId="{C6AEC791-5541-4538-8DC0-0D0FBD330602}" destId="{2CA5C62E-4ABC-4D18-B821-DB6CA423E702}" srcOrd="0" destOrd="0" presId="urn:microsoft.com/office/officeart/2005/8/layout/lProcess2"/>
    <dgm:cxn modelId="{87AA023D-F4DF-4EA7-BA5E-D2156368D4AF}" type="presParOf" srcId="{2CA5C62E-4ABC-4D18-B821-DB6CA423E702}" destId="{96987E5C-E381-48C9-80C8-61D39D52EAFA}" srcOrd="0" destOrd="0" presId="urn:microsoft.com/office/officeart/2005/8/layout/lProcess2"/>
    <dgm:cxn modelId="{D6A21B92-43CB-43DC-8CAD-CAAA1B8AFF93}" type="presParOf" srcId="{2CA5C62E-4ABC-4D18-B821-DB6CA423E702}" destId="{5B3C8B43-922E-4A38-A310-5771895D7B0C}" srcOrd="1" destOrd="0" presId="urn:microsoft.com/office/officeart/2005/8/layout/lProcess2"/>
    <dgm:cxn modelId="{16551540-02CB-4A92-A5A1-449F3F94C7BE}" type="presParOf" srcId="{2CA5C62E-4ABC-4D18-B821-DB6CA423E702}" destId="{648D044D-97E9-4B4E-864A-95DA4A154C56}" srcOrd="2" destOrd="0" presId="urn:microsoft.com/office/officeart/2005/8/layout/lProcess2"/>
    <dgm:cxn modelId="{E2CE1ECC-AB81-4482-BD7D-E5BFDA0E383F}" type="presParOf" srcId="{2CA5C62E-4ABC-4D18-B821-DB6CA423E702}" destId="{27DC7D92-13B9-4426-A939-A7B28BF6B11E}" srcOrd="3" destOrd="0" presId="urn:microsoft.com/office/officeart/2005/8/layout/lProcess2"/>
    <dgm:cxn modelId="{34015E24-A3D4-4567-A17B-5105CB1AEF03}" type="presParOf" srcId="{2CA5C62E-4ABC-4D18-B821-DB6CA423E702}" destId="{74F73B8A-B764-4D7B-A712-F0E3F707DB3C}" srcOrd="4" destOrd="0" presId="urn:microsoft.com/office/officeart/2005/8/layout/lProcess2"/>
    <dgm:cxn modelId="{8152AE54-FF9D-4BBF-BCC3-9E6957150ED9}" type="presParOf" srcId="{2CA5C62E-4ABC-4D18-B821-DB6CA423E702}" destId="{D77BE180-F913-4AC3-9B60-2DBBBB376264}" srcOrd="5" destOrd="0" presId="urn:microsoft.com/office/officeart/2005/8/layout/lProcess2"/>
    <dgm:cxn modelId="{BD3C3293-0E65-4C9B-A06D-25CDB82A9568}" type="presParOf" srcId="{2CA5C62E-4ABC-4D18-B821-DB6CA423E702}" destId="{1BF96A77-DAFA-4BA4-83BD-DAC057FDF46B}" srcOrd="6" destOrd="0" presId="urn:microsoft.com/office/officeart/2005/8/layout/lProcess2"/>
    <dgm:cxn modelId="{67AA2EAC-52A7-4B25-9654-6DBD2BAF4368}" type="presParOf" srcId="{EE5ABD29-61B2-4726-AC41-8816ED726BF2}" destId="{5D897C1F-E494-49EE-B93F-436DFE831B9E}" srcOrd="3" destOrd="0" presId="urn:microsoft.com/office/officeart/2005/8/layout/lProcess2"/>
    <dgm:cxn modelId="{83360F0B-A28F-4CAD-A6BA-61738C4650CF}" type="presParOf" srcId="{EE5ABD29-61B2-4726-AC41-8816ED726BF2}" destId="{4D75085A-89A4-43E5-9D19-FDE34CF63F55}" srcOrd="4" destOrd="0" presId="urn:microsoft.com/office/officeart/2005/8/layout/lProcess2"/>
    <dgm:cxn modelId="{8F26903B-8C0B-40EA-A325-7D6B100669E5}" type="presParOf" srcId="{4D75085A-89A4-43E5-9D19-FDE34CF63F55}" destId="{75D203DA-8B4D-41C1-9ECD-2A4E0BCE1ABB}" srcOrd="0" destOrd="0" presId="urn:microsoft.com/office/officeart/2005/8/layout/lProcess2"/>
    <dgm:cxn modelId="{C38F4B3A-47A8-4DF5-B891-A4B83CFB3E12}" type="presParOf" srcId="{4D75085A-89A4-43E5-9D19-FDE34CF63F55}" destId="{2BB4A1F7-1A32-46D4-9771-2A2AA95C1D17}" srcOrd="1" destOrd="0" presId="urn:microsoft.com/office/officeart/2005/8/layout/lProcess2"/>
    <dgm:cxn modelId="{B9D76649-18C3-468B-82FD-130D8D2CCF84}" type="presParOf" srcId="{4D75085A-89A4-43E5-9D19-FDE34CF63F55}" destId="{16C02329-8C3F-4B9F-8285-C9DBBACA0421}" srcOrd="2" destOrd="0" presId="urn:microsoft.com/office/officeart/2005/8/layout/lProcess2"/>
    <dgm:cxn modelId="{F2AD4843-ADDF-48DC-B1A9-CEFD701534EC}" type="presParOf" srcId="{16C02329-8C3F-4B9F-8285-C9DBBACA0421}" destId="{9287099F-0064-43DE-85D5-50B983D9F25B}" srcOrd="0" destOrd="0" presId="urn:microsoft.com/office/officeart/2005/8/layout/lProcess2"/>
    <dgm:cxn modelId="{4D881B81-2430-49FA-AD36-E6BAFD6B4FF5}" type="presParOf" srcId="{9287099F-0064-43DE-85D5-50B983D9F25B}" destId="{A9293FD3-6937-4F9D-945B-E184B040370A}" srcOrd="0" destOrd="0" presId="urn:microsoft.com/office/officeart/2005/8/layout/lProcess2"/>
    <dgm:cxn modelId="{BEF654AC-6AD5-4F86-AD0F-57963CCC1343}" type="presParOf" srcId="{9287099F-0064-43DE-85D5-50B983D9F25B}" destId="{08B5BDBA-91FB-464B-A102-924302C645B5}" srcOrd="1" destOrd="0" presId="urn:microsoft.com/office/officeart/2005/8/layout/lProcess2"/>
    <dgm:cxn modelId="{AA2D1B94-C69C-4B07-A6C3-D531C6534005}" type="presParOf" srcId="{9287099F-0064-43DE-85D5-50B983D9F25B}" destId="{F3357847-5EC9-4B73-880D-19E59EF4592A}" srcOrd="2" destOrd="0" presId="urn:microsoft.com/office/officeart/2005/8/layout/lProcess2"/>
    <dgm:cxn modelId="{6A61662C-1155-42C5-ACDD-AA329BC5A5D8}" type="presParOf" srcId="{9287099F-0064-43DE-85D5-50B983D9F25B}" destId="{0E347D47-8831-453B-B3E3-DB747516B899}" srcOrd="3" destOrd="0" presId="urn:microsoft.com/office/officeart/2005/8/layout/lProcess2"/>
    <dgm:cxn modelId="{164E90F9-7230-4523-B5A3-EE03B72B81A2}" type="presParOf" srcId="{9287099F-0064-43DE-85D5-50B983D9F25B}" destId="{E004951C-CF3E-4F9D-B074-0B51562395DC}" srcOrd="4" destOrd="0" presId="urn:microsoft.com/office/officeart/2005/8/layout/lProcess2"/>
    <dgm:cxn modelId="{A3CDCF07-C1AB-4D46-AC7E-0881D39D1156}" type="presParOf" srcId="{9287099F-0064-43DE-85D5-50B983D9F25B}" destId="{96427E42-75AA-4F09-A122-3C1A1FF2A528}" srcOrd="5" destOrd="0" presId="urn:microsoft.com/office/officeart/2005/8/layout/lProcess2"/>
    <dgm:cxn modelId="{0EDA9D66-DDA2-4F5B-8D8A-B14B11CFDA14}" type="presParOf" srcId="{9287099F-0064-43DE-85D5-50B983D9F25B}" destId="{49661AE2-A7C1-4AA6-B29F-FF39AD9DB11B}" srcOrd="6" destOrd="0" presId="urn:microsoft.com/office/officeart/2005/8/layout/lProcess2"/>
    <dgm:cxn modelId="{8FDAABDF-CE30-4BD6-A3F3-2BB733C368E6}" type="presParOf" srcId="{9287099F-0064-43DE-85D5-50B983D9F25B}" destId="{38C8A8F0-0CC4-4FAA-8F24-A7B2B94BB649}" srcOrd="7" destOrd="0" presId="urn:microsoft.com/office/officeart/2005/8/layout/lProcess2"/>
    <dgm:cxn modelId="{B38ED83C-001F-4FA5-A2D2-B4EC6EBE3CE9}" type="presParOf" srcId="{9287099F-0064-43DE-85D5-50B983D9F25B}" destId="{0FED3CC2-BA09-446E-B0EE-1D90DECF25CE}" srcOrd="8" destOrd="0" presId="urn:microsoft.com/office/officeart/2005/8/layout/lProcess2"/>
    <dgm:cxn modelId="{22217425-0C6E-43AB-828D-21EFAAA1BFAB}" type="presParOf" srcId="{9287099F-0064-43DE-85D5-50B983D9F25B}" destId="{2545E081-919E-4FE7-8200-62A735046D8A}" srcOrd="9" destOrd="0" presId="urn:microsoft.com/office/officeart/2005/8/layout/lProcess2"/>
    <dgm:cxn modelId="{D764BA9E-1CE8-4ED9-A76F-070EB13C7C19}" type="presParOf" srcId="{9287099F-0064-43DE-85D5-50B983D9F25B}" destId="{D1F83FDB-AF86-43F8-ADC7-072583F68F67}" srcOrd="1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7101206-45AE-4D76-9E84-7D3867C88332}" type="doc">
      <dgm:prSet loTypeId="urn:microsoft.com/office/officeart/2005/8/layout/lProcess3" loCatId="process" qsTypeId="urn:microsoft.com/office/officeart/2005/8/quickstyle/simple1" qsCatId="simple" csTypeId="urn:microsoft.com/office/officeart/2005/8/colors/colorful5" csCatId="colorful" phldr="1"/>
      <dgm:spPr/>
      <dgm:t>
        <a:bodyPr/>
        <a:lstStyle/>
        <a:p>
          <a:endParaRPr lang="tr-TR"/>
        </a:p>
      </dgm:t>
    </dgm:pt>
    <dgm:pt modelId="{5E1CE88C-446C-48FB-A917-9A092C4D0C1B}">
      <dgm:prSet/>
      <dgm:spPr/>
      <dgm:t>
        <a:bodyPr/>
        <a:lstStyle/>
        <a:p>
          <a:r>
            <a:rPr lang="tr-TR" b="1" i="0" dirty="0"/>
            <a:t>Soru</a:t>
          </a:r>
          <a:endParaRPr lang="tr-TR" dirty="0"/>
        </a:p>
      </dgm:t>
    </dgm:pt>
    <dgm:pt modelId="{CA293FFB-46C2-4183-8B1E-0D472A873A95}" type="parTrans" cxnId="{B5583A13-8C97-455A-85CC-545757A55B4B}">
      <dgm:prSet/>
      <dgm:spPr/>
      <dgm:t>
        <a:bodyPr/>
        <a:lstStyle/>
        <a:p>
          <a:endParaRPr lang="tr-TR"/>
        </a:p>
      </dgm:t>
    </dgm:pt>
    <dgm:pt modelId="{1D7496E0-031C-4598-8775-1DC0686A87B0}" type="sibTrans" cxnId="{B5583A13-8C97-455A-85CC-545757A55B4B}">
      <dgm:prSet/>
      <dgm:spPr/>
      <dgm:t>
        <a:bodyPr/>
        <a:lstStyle/>
        <a:p>
          <a:endParaRPr lang="tr-TR"/>
        </a:p>
      </dgm:t>
    </dgm:pt>
    <dgm:pt modelId="{D4EB17B1-F5A8-4D7E-8FAE-18DF9AE6EA2F}">
      <dgm:prSet/>
      <dgm:spPr/>
      <dgm:t>
        <a:bodyPr/>
        <a:lstStyle/>
        <a:p>
          <a:r>
            <a:rPr lang="tr-TR" b="0" i="0" dirty="0"/>
            <a:t>Aşağıdaki yakıtlardan hangileri gaz yakıt </a:t>
          </a:r>
          <a:r>
            <a:rPr lang="tr-TR" b="1" i="0" u="sng" dirty="0"/>
            <a:t>değildir</a:t>
          </a:r>
          <a:r>
            <a:rPr lang="tr-TR" b="0" i="0" dirty="0"/>
            <a:t>?</a:t>
          </a:r>
          <a:endParaRPr lang="tr-TR" dirty="0"/>
        </a:p>
      </dgm:t>
    </dgm:pt>
    <dgm:pt modelId="{AC731BED-143C-43A8-AC63-9199DE57A2F3}" type="parTrans" cxnId="{A69FE0CF-7D50-48C0-B716-5145C6814AE5}">
      <dgm:prSet/>
      <dgm:spPr/>
      <dgm:t>
        <a:bodyPr/>
        <a:lstStyle/>
        <a:p>
          <a:endParaRPr lang="tr-TR"/>
        </a:p>
      </dgm:t>
    </dgm:pt>
    <dgm:pt modelId="{11FCF253-8B48-4E9A-B2C5-7AD8A2093FC8}" type="sibTrans" cxnId="{A69FE0CF-7D50-48C0-B716-5145C6814AE5}">
      <dgm:prSet/>
      <dgm:spPr/>
      <dgm:t>
        <a:bodyPr/>
        <a:lstStyle/>
        <a:p>
          <a:endParaRPr lang="tr-TR"/>
        </a:p>
      </dgm:t>
    </dgm:pt>
    <dgm:pt modelId="{5B63AFDD-C33F-41A4-9526-1F8E0DA79AB4}" type="pres">
      <dgm:prSet presAssocID="{47101206-45AE-4D76-9E84-7D3867C88332}" presName="Name0" presStyleCnt="0">
        <dgm:presLayoutVars>
          <dgm:chPref val="3"/>
          <dgm:dir/>
          <dgm:animLvl val="lvl"/>
          <dgm:resizeHandles/>
        </dgm:presLayoutVars>
      </dgm:prSet>
      <dgm:spPr/>
    </dgm:pt>
    <dgm:pt modelId="{5EA4202F-5F5E-4C70-AFC9-094CC59A7192}" type="pres">
      <dgm:prSet presAssocID="{5E1CE88C-446C-48FB-A917-9A092C4D0C1B}" presName="horFlow" presStyleCnt="0"/>
      <dgm:spPr/>
    </dgm:pt>
    <dgm:pt modelId="{0784E4CD-83D6-4B41-8EB1-641C19504AB9}" type="pres">
      <dgm:prSet presAssocID="{5E1CE88C-446C-48FB-A917-9A092C4D0C1B}" presName="bigChev" presStyleLbl="node1" presStyleIdx="0" presStyleCnt="1" custLinFactX="-55371" custLinFactNeighborX="-100000" custLinFactNeighborY="-1698"/>
      <dgm:spPr/>
    </dgm:pt>
    <dgm:pt modelId="{E894A111-F6AD-41E6-AF51-811A0E8FC3C2}" type="pres">
      <dgm:prSet presAssocID="{AC731BED-143C-43A8-AC63-9199DE57A2F3}" presName="parTrans" presStyleCnt="0"/>
      <dgm:spPr/>
    </dgm:pt>
    <dgm:pt modelId="{D9BC48FF-FE47-4D78-95EA-54D628959C02}" type="pres">
      <dgm:prSet presAssocID="{D4EB17B1-F5A8-4D7E-8FAE-18DF9AE6EA2F}" presName="node" presStyleLbl="alignAccFollowNode1" presStyleIdx="0" presStyleCnt="1" custScaleX="291977" custLinFactNeighborX="-5249" custLinFactNeighborY="-41">
        <dgm:presLayoutVars>
          <dgm:bulletEnabled val="1"/>
        </dgm:presLayoutVars>
      </dgm:prSet>
      <dgm:spPr/>
    </dgm:pt>
  </dgm:ptLst>
  <dgm:cxnLst>
    <dgm:cxn modelId="{B5583A13-8C97-455A-85CC-545757A55B4B}" srcId="{47101206-45AE-4D76-9E84-7D3867C88332}" destId="{5E1CE88C-446C-48FB-A917-9A092C4D0C1B}" srcOrd="0" destOrd="0" parTransId="{CA293FFB-46C2-4183-8B1E-0D472A873A95}" sibTransId="{1D7496E0-031C-4598-8775-1DC0686A87B0}"/>
    <dgm:cxn modelId="{0396B382-4CE2-48FE-9563-094C78FD9DFA}" type="presOf" srcId="{5E1CE88C-446C-48FB-A917-9A092C4D0C1B}" destId="{0784E4CD-83D6-4B41-8EB1-641C19504AB9}" srcOrd="0" destOrd="0" presId="urn:microsoft.com/office/officeart/2005/8/layout/lProcess3"/>
    <dgm:cxn modelId="{11E463B4-6837-43F4-AE0F-A9E3C3CE83C9}" type="presOf" srcId="{47101206-45AE-4D76-9E84-7D3867C88332}" destId="{5B63AFDD-C33F-41A4-9526-1F8E0DA79AB4}" srcOrd="0" destOrd="0" presId="urn:microsoft.com/office/officeart/2005/8/layout/lProcess3"/>
    <dgm:cxn modelId="{A69FE0CF-7D50-48C0-B716-5145C6814AE5}" srcId="{5E1CE88C-446C-48FB-A917-9A092C4D0C1B}" destId="{D4EB17B1-F5A8-4D7E-8FAE-18DF9AE6EA2F}" srcOrd="0" destOrd="0" parTransId="{AC731BED-143C-43A8-AC63-9199DE57A2F3}" sibTransId="{11FCF253-8B48-4E9A-B2C5-7AD8A2093FC8}"/>
    <dgm:cxn modelId="{551695DC-2FDD-497E-AE42-777C22CAD678}" type="presOf" srcId="{D4EB17B1-F5A8-4D7E-8FAE-18DF9AE6EA2F}" destId="{D9BC48FF-FE47-4D78-95EA-54D628959C02}" srcOrd="0" destOrd="0" presId="urn:microsoft.com/office/officeart/2005/8/layout/lProcess3"/>
    <dgm:cxn modelId="{AD6B2F21-699A-4D6F-8AE8-B465642E5EAC}" type="presParOf" srcId="{5B63AFDD-C33F-41A4-9526-1F8E0DA79AB4}" destId="{5EA4202F-5F5E-4C70-AFC9-094CC59A7192}" srcOrd="0" destOrd="0" presId="urn:microsoft.com/office/officeart/2005/8/layout/lProcess3"/>
    <dgm:cxn modelId="{9D0472D5-F315-4A1D-827A-9AC866607AC3}" type="presParOf" srcId="{5EA4202F-5F5E-4C70-AFC9-094CC59A7192}" destId="{0784E4CD-83D6-4B41-8EB1-641C19504AB9}" srcOrd="0" destOrd="0" presId="urn:microsoft.com/office/officeart/2005/8/layout/lProcess3"/>
    <dgm:cxn modelId="{EF3E01B0-29B7-4A7C-BD36-CD02B424743B}" type="presParOf" srcId="{5EA4202F-5F5E-4C70-AFC9-094CC59A7192}" destId="{E894A111-F6AD-41E6-AF51-811A0E8FC3C2}" srcOrd="1" destOrd="0" presId="urn:microsoft.com/office/officeart/2005/8/layout/lProcess3"/>
    <dgm:cxn modelId="{07F65113-2573-496B-96DF-90805211ECB9}" type="presParOf" srcId="{5EA4202F-5F5E-4C70-AFC9-094CC59A7192}" destId="{D9BC48FF-FE47-4D78-95EA-54D628959C02}"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7101206-45AE-4D76-9E84-7D3867C88332}" type="doc">
      <dgm:prSet loTypeId="urn:microsoft.com/office/officeart/2005/8/layout/lProcess3" loCatId="process" qsTypeId="urn:microsoft.com/office/officeart/2005/8/quickstyle/simple1" qsCatId="simple" csTypeId="urn:microsoft.com/office/officeart/2005/8/colors/colorful5" csCatId="colorful" phldr="1"/>
      <dgm:spPr/>
      <dgm:t>
        <a:bodyPr/>
        <a:lstStyle/>
        <a:p>
          <a:endParaRPr lang="tr-TR"/>
        </a:p>
      </dgm:t>
    </dgm:pt>
    <dgm:pt modelId="{5E1CE88C-446C-48FB-A917-9A092C4D0C1B}">
      <dgm:prSet/>
      <dgm:spPr/>
      <dgm:t>
        <a:bodyPr/>
        <a:lstStyle/>
        <a:p>
          <a:r>
            <a:rPr lang="tr-TR" b="1" i="0" dirty="0"/>
            <a:t>Soru</a:t>
          </a:r>
          <a:endParaRPr lang="tr-TR" dirty="0"/>
        </a:p>
      </dgm:t>
    </dgm:pt>
    <dgm:pt modelId="{CA293FFB-46C2-4183-8B1E-0D472A873A95}" type="parTrans" cxnId="{B5583A13-8C97-455A-85CC-545757A55B4B}">
      <dgm:prSet/>
      <dgm:spPr/>
      <dgm:t>
        <a:bodyPr/>
        <a:lstStyle/>
        <a:p>
          <a:endParaRPr lang="tr-TR"/>
        </a:p>
      </dgm:t>
    </dgm:pt>
    <dgm:pt modelId="{1D7496E0-031C-4598-8775-1DC0686A87B0}" type="sibTrans" cxnId="{B5583A13-8C97-455A-85CC-545757A55B4B}">
      <dgm:prSet/>
      <dgm:spPr/>
      <dgm:t>
        <a:bodyPr/>
        <a:lstStyle/>
        <a:p>
          <a:endParaRPr lang="tr-TR"/>
        </a:p>
      </dgm:t>
    </dgm:pt>
    <dgm:pt modelId="{D4EB17B1-F5A8-4D7E-8FAE-18DF9AE6EA2F}">
      <dgm:prSet/>
      <dgm:spPr/>
      <dgm:t>
        <a:bodyPr/>
        <a:lstStyle/>
        <a:p>
          <a:r>
            <a:rPr lang="tr-TR" b="0" i="0" dirty="0"/>
            <a:t>Yüksek enerji vermesine rağmen evlerden yakıt olarak kullanılmayan aşağıdakilerden hangisidir?</a:t>
          </a:r>
          <a:endParaRPr lang="tr-TR" dirty="0"/>
        </a:p>
      </dgm:t>
    </dgm:pt>
    <dgm:pt modelId="{AC731BED-143C-43A8-AC63-9199DE57A2F3}" type="parTrans" cxnId="{A69FE0CF-7D50-48C0-B716-5145C6814AE5}">
      <dgm:prSet/>
      <dgm:spPr/>
      <dgm:t>
        <a:bodyPr/>
        <a:lstStyle/>
        <a:p>
          <a:endParaRPr lang="tr-TR"/>
        </a:p>
      </dgm:t>
    </dgm:pt>
    <dgm:pt modelId="{11FCF253-8B48-4E9A-B2C5-7AD8A2093FC8}" type="sibTrans" cxnId="{A69FE0CF-7D50-48C0-B716-5145C6814AE5}">
      <dgm:prSet/>
      <dgm:spPr/>
      <dgm:t>
        <a:bodyPr/>
        <a:lstStyle/>
        <a:p>
          <a:endParaRPr lang="tr-TR"/>
        </a:p>
      </dgm:t>
    </dgm:pt>
    <dgm:pt modelId="{5B63AFDD-C33F-41A4-9526-1F8E0DA79AB4}" type="pres">
      <dgm:prSet presAssocID="{47101206-45AE-4D76-9E84-7D3867C88332}" presName="Name0" presStyleCnt="0">
        <dgm:presLayoutVars>
          <dgm:chPref val="3"/>
          <dgm:dir/>
          <dgm:animLvl val="lvl"/>
          <dgm:resizeHandles/>
        </dgm:presLayoutVars>
      </dgm:prSet>
      <dgm:spPr/>
    </dgm:pt>
    <dgm:pt modelId="{5EA4202F-5F5E-4C70-AFC9-094CC59A7192}" type="pres">
      <dgm:prSet presAssocID="{5E1CE88C-446C-48FB-A917-9A092C4D0C1B}" presName="horFlow" presStyleCnt="0"/>
      <dgm:spPr/>
    </dgm:pt>
    <dgm:pt modelId="{0784E4CD-83D6-4B41-8EB1-641C19504AB9}" type="pres">
      <dgm:prSet presAssocID="{5E1CE88C-446C-48FB-A917-9A092C4D0C1B}" presName="bigChev" presStyleLbl="node1" presStyleIdx="0" presStyleCnt="1" custLinFactX="-55371" custLinFactNeighborX="-100000" custLinFactNeighborY="-1698"/>
      <dgm:spPr/>
    </dgm:pt>
    <dgm:pt modelId="{E894A111-F6AD-41E6-AF51-811A0E8FC3C2}" type="pres">
      <dgm:prSet presAssocID="{AC731BED-143C-43A8-AC63-9199DE57A2F3}" presName="parTrans" presStyleCnt="0"/>
      <dgm:spPr/>
    </dgm:pt>
    <dgm:pt modelId="{D9BC48FF-FE47-4D78-95EA-54D628959C02}" type="pres">
      <dgm:prSet presAssocID="{D4EB17B1-F5A8-4D7E-8FAE-18DF9AE6EA2F}" presName="node" presStyleLbl="alignAccFollowNode1" presStyleIdx="0" presStyleCnt="1" custScaleX="291977" custLinFactNeighborX="-5249" custLinFactNeighborY="-41">
        <dgm:presLayoutVars>
          <dgm:bulletEnabled val="1"/>
        </dgm:presLayoutVars>
      </dgm:prSet>
      <dgm:spPr/>
    </dgm:pt>
  </dgm:ptLst>
  <dgm:cxnLst>
    <dgm:cxn modelId="{B5583A13-8C97-455A-85CC-545757A55B4B}" srcId="{47101206-45AE-4D76-9E84-7D3867C88332}" destId="{5E1CE88C-446C-48FB-A917-9A092C4D0C1B}" srcOrd="0" destOrd="0" parTransId="{CA293FFB-46C2-4183-8B1E-0D472A873A95}" sibTransId="{1D7496E0-031C-4598-8775-1DC0686A87B0}"/>
    <dgm:cxn modelId="{0396B382-4CE2-48FE-9563-094C78FD9DFA}" type="presOf" srcId="{5E1CE88C-446C-48FB-A917-9A092C4D0C1B}" destId="{0784E4CD-83D6-4B41-8EB1-641C19504AB9}" srcOrd="0" destOrd="0" presId="urn:microsoft.com/office/officeart/2005/8/layout/lProcess3"/>
    <dgm:cxn modelId="{11E463B4-6837-43F4-AE0F-A9E3C3CE83C9}" type="presOf" srcId="{47101206-45AE-4D76-9E84-7D3867C88332}" destId="{5B63AFDD-C33F-41A4-9526-1F8E0DA79AB4}" srcOrd="0" destOrd="0" presId="urn:microsoft.com/office/officeart/2005/8/layout/lProcess3"/>
    <dgm:cxn modelId="{A69FE0CF-7D50-48C0-B716-5145C6814AE5}" srcId="{5E1CE88C-446C-48FB-A917-9A092C4D0C1B}" destId="{D4EB17B1-F5A8-4D7E-8FAE-18DF9AE6EA2F}" srcOrd="0" destOrd="0" parTransId="{AC731BED-143C-43A8-AC63-9199DE57A2F3}" sibTransId="{11FCF253-8B48-4E9A-B2C5-7AD8A2093FC8}"/>
    <dgm:cxn modelId="{551695DC-2FDD-497E-AE42-777C22CAD678}" type="presOf" srcId="{D4EB17B1-F5A8-4D7E-8FAE-18DF9AE6EA2F}" destId="{D9BC48FF-FE47-4D78-95EA-54D628959C02}" srcOrd="0" destOrd="0" presId="urn:microsoft.com/office/officeart/2005/8/layout/lProcess3"/>
    <dgm:cxn modelId="{AD6B2F21-699A-4D6F-8AE8-B465642E5EAC}" type="presParOf" srcId="{5B63AFDD-C33F-41A4-9526-1F8E0DA79AB4}" destId="{5EA4202F-5F5E-4C70-AFC9-094CC59A7192}" srcOrd="0" destOrd="0" presId="urn:microsoft.com/office/officeart/2005/8/layout/lProcess3"/>
    <dgm:cxn modelId="{9D0472D5-F315-4A1D-827A-9AC866607AC3}" type="presParOf" srcId="{5EA4202F-5F5E-4C70-AFC9-094CC59A7192}" destId="{0784E4CD-83D6-4B41-8EB1-641C19504AB9}" srcOrd="0" destOrd="0" presId="urn:microsoft.com/office/officeart/2005/8/layout/lProcess3"/>
    <dgm:cxn modelId="{EF3E01B0-29B7-4A7C-BD36-CD02B424743B}" type="presParOf" srcId="{5EA4202F-5F5E-4C70-AFC9-094CC59A7192}" destId="{E894A111-F6AD-41E6-AF51-811A0E8FC3C2}" srcOrd="1" destOrd="0" presId="urn:microsoft.com/office/officeart/2005/8/layout/lProcess3"/>
    <dgm:cxn modelId="{07F65113-2573-496B-96DF-90805211ECB9}" type="presParOf" srcId="{5EA4202F-5F5E-4C70-AFC9-094CC59A7192}" destId="{D9BC48FF-FE47-4D78-95EA-54D628959C02}"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7101206-45AE-4D76-9E84-7D3867C88332}" type="doc">
      <dgm:prSet loTypeId="urn:microsoft.com/office/officeart/2005/8/layout/lProcess3" loCatId="process" qsTypeId="urn:microsoft.com/office/officeart/2005/8/quickstyle/simple1" qsCatId="simple" csTypeId="urn:microsoft.com/office/officeart/2005/8/colors/colorful5" csCatId="colorful" phldr="1"/>
      <dgm:spPr/>
      <dgm:t>
        <a:bodyPr/>
        <a:lstStyle/>
        <a:p>
          <a:endParaRPr lang="tr-TR"/>
        </a:p>
      </dgm:t>
    </dgm:pt>
    <dgm:pt modelId="{5E1CE88C-446C-48FB-A917-9A092C4D0C1B}">
      <dgm:prSet/>
      <dgm:spPr/>
      <dgm:t>
        <a:bodyPr/>
        <a:lstStyle/>
        <a:p>
          <a:r>
            <a:rPr lang="tr-TR" b="1" i="0" dirty="0"/>
            <a:t>Soru</a:t>
          </a:r>
          <a:endParaRPr lang="tr-TR" dirty="0"/>
        </a:p>
      </dgm:t>
    </dgm:pt>
    <dgm:pt modelId="{CA293FFB-46C2-4183-8B1E-0D472A873A95}" type="parTrans" cxnId="{B5583A13-8C97-455A-85CC-545757A55B4B}">
      <dgm:prSet/>
      <dgm:spPr/>
      <dgm:t>
        <a:bodyPr/>
        <a:lstStyle/>
        <a:p>
          <a:endParaRPr lang="tr-TR"/>
        </a:p>
      </dgm:t>
    </dgm:pt>
    <dgm:pt modelId="{1D7496E0-031C-4598-8775-1DC0686A87B0}" type="sibTrans" cxnId="{B5583A13-8C97-455A-85CC-545757A55B4B}">
      <dgm:prSet/>
      <dgm:spPr/>
      <dgm:t>
        <a:bodyPr/>
        <a:lstStyle/>
        <a:p>
          <a:endParaRPr lang="tr-TR"/>
        </a:p>
      </dgm:t>
    </dgm:pt>
    <dgm:pt modelId="{D4EB17B1-F5A8-4D7E-8FAE-18DF9AE6EA2F}">
      <dgm:prSet/>
      <dgm:spPr/>
      <dgm:t>
        <a:bodyPr/>
        <a:lstStyle/>
        <a:p>
          <a:r>
            <a:rPr lang="tr-TR" b="0" i="0" dirty="0"/>
            <a:t>Aşağıdaki enerji kaynaklarından hangisi doğrudan ısınma amaçlı </a:t>
          </a:r>
          <a:r>
            <a:rPr lang="tr-TR" b="1" i="0" u="sng" dirty="0"/>
            <a:t>kullanılamaz</a:t>
          </a:r>
          <a:r>
            <a:rPr lang="tr-TR" b="0" i="0" dirty="0"/>
            <a:t>?</a:t>
          </a:r>
          <a:endParaRPr lang="tr-TR" dirty="0"/>
        </a:p>
      </dgm:t>
    </dgm:pt>
    <dgm:pt modelId="{AC731BED-143C-43A8-AC63-9199DE57A2F3}" type="parTrans" cxnId="{A69FE0CF-7D50-48C0-B716-5145C6814AE5}">
      <dgm:prSet/>
      <dgm:spPr/>
      <dgm:t>
        <a:bodyPr/>
        <a:lstStyle/>
        <a:p>
          <a:endParaRPr lang="tr-TR"/>
        </a:p>
      </dgm:t>
    </dgm:pt>
    <dgm:pt modelId="{11FCF253-8B48-4E9A-B2C5-7AD8A2093FC8}" type="sibTrans" cxnId="{A69FE0CF-7D50-48C0-B716-5145C6814AE5}">
      <dgm:prSet/>
      <dgm:spPr/>
      <dgm:t>
        <a:bodyPr/>
        <a:lstStyle/>
        <a:p>
          <a:endParaRPr lang="tr-TR"/>
        </a:p>
      </dgm:t>
    </dgm:pt>
    <dgm:pt modelId="{5B63AFDD-C33F-41A4-9526-1F8E0DA79AB4}" type="pres">
      <dgm:prSet presAssocID="{47101206-45AE-4D76-9E84-7D3867C88332}" presName="Name0" presStyleCnt="0">
        <dgm:presLayoutVars>
          <dgm:chPref val="3"/>
          <dgm:dir/>
          <dgm:animLvl val="lvl"/>
          <dgm:resizeHandles/>
        </dgm:presLayoutVars>
      </dgm:prSet>
      <dgm:spPr/>
    </dgm:pt>
    <dgm:pt modelId="{5EA4202F-5F5E-4C70-AFC9-094CC59A7192}" type="pres">
      <dgm:prSet presAssocID="{5E1CE88C-446C-48FB-A917-9A092C4D0C1B}" presName="horFlow" presStyleCnt="0"/>
      <dgm:spPr/>
    </dgm:pt>
    <dgm:pt modelId="{0784E4CD-83D6-4B41-8EB1-641C19504AB9}" type="pres">
      <dgm:prSet presAssocID="{5E1CE88C-446C-48FB-A917-9A092C4D0C1B}" presName="bigChev" presStyleLbl="node1" presStyleIdx="0" presStyleCnt="1" custLinFactX="-55371" custLinFactNeighborX="-100000" custLinFactNeighborY="-1698"/>
      <dgm:spPr/>
    </dgm:pt>
    <dgm:pt modelId="{E894A111-F6AD-41E6-AF51-811A0E8FC3C2}" type="pres">
      <dgm:prSet presAssocID="{AC731BED-143C-43A8-AC63-9199DE57A2F3}" presName="parTrans" presStyleCnt="0"/>
      <dgm:spPr/>
    </dgm:pt>
    <dgm:pt modelId="{D9BC48FF-FE47-4D78-95EA-54D628959C02}" type="pres">
      <dgm:prSet presAssocID="{D4EB17B1-F5A8-4D7E-8FAE-18DF9AE6EA2F}" presName="node" presStyleLbl="alignAccFollowNode1" presStyleIdx="0" presStyleCnt="1" custScaleX="291977" custLinFactNeighborX="-5249" custLinFactNeighborY="-41">
        <dgm:presLayoutVars>
          <dgm:bulletEnabled val="1"/>
        </dgm:presLayoutVars>
      </dgm:prSet>
      <dgm:spPr/>
    </dgm:pt>
  </dgm:ptLst>
  <dgm:cxnLst>
    <dgm:cxn modelId="{B5583A13-8C97-455A-85CC-545757A55B4B}" srcId="{47101206-45AE-4D76-9E84-7D3867C88332}" destId="{5E1CE88C-446C-48FB-A917-9A092C4D0C1B}" srcOrd="0" destOrd="0" parTransId="{CA293FFB-46C2-4183-8B1E-0D472A873A95}" sibTransId="{1D7496E0-031C-4598-8775-1DC0686A87B0}"/>
    <dgm:cxn modelId="{0396B382-4CE2-48FE-9563-094C78FD9DFA}" type="presOf" srcId="{5E1CE88C-446C-48FB-A917-9A092C4D0C1B}" destId="{0784E4CD-83D6-4B41-8EB1-641C19504AB9}" srcOrd="0" destOrd="0" presId="urn:microsoft.com/office/officeart/2005/8/layout/lProcess3"/>
    <dgm:cxn modelId="{11E463B4-6837-43F4-AE0F-A9E3C3CE83C9}" type="presOf" srcId="{47101206-45AE-4D76-9E84-7D3867C88332}" destId="{5B63AFDD-C33F-41A4-9526-1F8E0DA79AB4}" srcOrd="0" destOrd="0" presId="urn:microsoft.com/office/officeart/2005/8/layout/lProcess3"/>
    <dgm:cxn modelId="{A69FE0CF-7D50-48C0-B716-5145C6814AE5}" srcId="{5E1CE88C-446C-48FB-A917-9A092C4D0C1B}" destId="{D4EB17B1-F5A8-4D7E-8FAE-18DF9AE6EA2F}" srcOrd="0" destOrd="0" parTransId="{AC731BED-143C-43A8-AC63-9199DE57A2F3}" sibTransId="{11FCF253-8B48-4E9A-B2C5-7AD8A2093FC8}"/>
    <dgm:cxn modelId="{551695DC-2FDD-497E-AE42-777C22CAD678}" type="presOf" srcId="{D4EB17B1-F5A8-4D7E-8FAE-18DF9AE6EA2F}" destId="{D9BC48FF-FE47-4D78-95EA-54D628959C02}" srcOrd="0" destOrd="0" presId="urn:microsoft.com/office/officeart/2005/8/layout/lProcess3"/>
    <dgm:cxn modelId="{AD6B2F21-699A-4D6F-8AE8-B465642E5EAC}" type="presParOf" srcId="{5B63AFDD-C33F-41A4-9526-1F8E0DA79AB4}" destId="{5EA4202F-5F5E-4C70-AFC9-094CC59A7192}" srcOrd="0" destOrd="0" presId="urn:microsoft.com/office/officeart/2005/8/layout/lProcess3"/>
    <dgm:cxn modelId="{9D0472D5-F315-4A1D-827A-9AC866607AC3}" type="presParOf" srcId="{5EA4202F-5F5E-4C70-AFC9-094CC59A7192}" destId="{0784E4CD-83D6-4B41-8EB1-641C19504AB9}" srcOrd="0" destOrd="0" presId="urn:microsoft.com/office/officeart/2005/8/layout/lProcess3"/>
    <dgm:cxn modelId="{EF3E01B0-29B7-4A7C-BD36-CD02B424743B}" type="presParOf" srcId="{5EA4202F-5F5E-4C70-AFC9-094CC59A7192}" destId="{E894A111-F6AD-41E6-AF51-811A0E8FC3C2}" srcOrd="1" destOrd="0" presId="urn:microsoft.com/office/officeart/2005/8/layout/lProcess3"/>
    <dgm:cxn modelId="{07F65113-2573-496B-96DF-90805211ECB9}" type="presParOf" srcId="{5EA4202F-5F5E-4C70-AFC9-094CC59A7192}" destId="{D9BC48FF-FE47-4D78-95EA-54D628959C02}"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7101206-45AE-4D76-9E84-7D3867C88332}" type="doc">
      <dgm:prSet loTypeId="urn:microsoft.com/office/officeart/2005/8/layout/lProcess3" loCatId="process" qsTypeId="urn:microsoft.com/office/officeart/2005/8/quickstyle/simple1" qsCatId="simple" csTypeId="urn:microsoft.com/office/officeart/2005/8/colors/colorful5" csCatId="colorful" phldr="1"/>
      <dgm:spPr/>
      <dgm:t>
        <a:bodyPr/>
        <a:lstStyle/>
        <a:p>
          <a:endParaRPr lang="tr-TR"/>
        </a:p>
      </dgm:t>
    </dgm:pt>
    <dgm:pt modelId="{5E1CE88C-446C-48FB-A917-9A092C4D0C1B}">
      <dgm:prSet/>
      <dgm:spPr/>
      <dgm:t>
        <a:bodyPr/>
        <a:lstStyle/>
        <a:p>
          <a:r>
            <a:rPr lang="tr-TR" b="1" i="0" dirty="0"/>
            <a:t>Soru</a:t>
          </a:r>
          <a:endParaRPr lang="tr-TR" dirty="0"/>
        </a:p>
      </dgm:t>
    </dgm:pt>
    <dgm:pt modelId="{CA293FFB-46C2-4183-8B1E-0D472A873A95}" type="parTrans" cxnId="{B5583A13-8C97-455A-85CC-545757A55B4B}">
      <dgm:prSet/>
      <dgm:spPr/>
      <dgm:t>
        <a:bodyPr/>
        <a:lstStyle/>
        <a:p>
          <a:endParaRPr lang="tr-TR"/>
        </a:p>
      </dgm:t>
    </dgm:pt>
    <dgm:pt modelId="{1D7496E0-031C-4598-8775-1DC0686A87B0}" type="sibTrans" cxnId="{B5583A13-8C97-455A-85CC-545757A55B4B}">
      <dgm:prSet/>
      <dgm:spPr/>
      <dgm:t>
        <a:bodyPr/>
        <a:lstStyle/>
        <a:p>
          <a:endParaRPr lang="tr-TR"/>
        </a:p>
      </dgm:t>
    </dgm:pt>
    <dgm:pt modelId="{D4EB17B1-F5A8-4D7E-8FAE-18DF9AE6EA2F}">
      <dgm:prSet/>
      <dgm:spPr/>
      <dgm:t>
        <a:bodyPr/>
        <a:lstStyle/>
        <a:p>
          <a:r>
            <a:rPr lang="tr-TR" b="0" i="0" dirty="0"/>
            <a:t>Aşağıdakilerden hangisi yenilenebilir enerji kaynağına örnektir?</a:t>
          </a:r>
          <a:endParaRPr lang="tr-TR" dirty="0"/>
        </a:p>
      </dgm:t>
    </dgm:pt>
    <dgm:pt modelId="{AC731BED-143C-43A8-AC63-9199DE57A2F3}" type="parTrans" cxnId="{A69FE0CF-7D50-48C0-B716-5145C6814AE5}">
      <dgm:prSet/>
      <dgm:spPr/>
      <dgm:t>
        <a:bodyPr/>
        <a:lstStyle/>
        <a:p>
          <a:endParaRPr lang="tr-TR"/>
        </a:p>
      </dgm:t>
    </dgm:pt>
    <dgm:pt modelId="{11FCF253-8B48-4E9A-B2C5-7AD8A2093FC8}" type="sibTrans" cxnId="{A69FE0CF-7D50-48C0-B716-5145C6814AE5}">
      <dgm:prSet/>
      <dgm:spPr/>
      <dgm:t>
        <a:bodyPr/>
        <a:lstStyle/>
        <a:p>
          <a:endParaRPr lang="tr-TR"/>
        </a:p>
      </dgm:t>
    </dgm:pt>
    <dgm:pt modelId="{5B63AFDD-C33F-41A4-9526-1F8E0DA79AB4}" type="pres">
      <dgm:prSet presAssocID="{47101206-45AE-4D76-9E84-7D3867C88332}" presName="Name0" presStyleCnt="0">
        <dgm:presLayoutVars>
          <dgm:chPref val="3"/>
          <dgm:dir/>
          <dgm:animLvl val="lvl"/>
          <dgm:resizeHandles/>
        </dgm:presLayoutVars>
      </dgm:prSet>
      <dgm:spPr/>
    </dgm:pt>
    <dgm:pt modelId="{5EA4202F-5F5E-4C70-AFC9-094CC59A7192}" type="pres">
      <dgm:prSet presAssocID="{5E1CE88C-446C-48FB-A917-9A092C4D0C1B}" presName="horFlow" presStyleCnt="0"/>
      <dgm:spPr/>
    </dgm:pt>
    <dgm:pt modelId="{0784E4CD-83D6-4B41-8EB1-641C19504AB9}" type="pres">
      <dgm:prSet presAssocID="{5E1CE88C-446C-48FB-A917-9A092C4D0C1B}" presName="bigChev" presStyleLbl="node1" presStyleIdx="0" presStyleCnt="1" custLinFactX="-55371" custLinFactNeighborX="-100000" custLinFactNeighborY="-1698"/>
      <dgm:spPr/>
    </dgm:pt>
    <dgm:pt modelId="{E894A111-F6AD-41E6-AF51-811A0E8FC3C2}" type="pres">
      <dgm:prSet presAssocID="{AC731BED-143C-43A8-AC63-9199DE57A2F3}" presName="parTrans" presStyleCnt="0"/>
      <dgm:spPr/>
    </dgm:pt>
    <dgm:pt modelId="{D9BC48FF-FE47-4D78-95EA-54D628959C02}" type="pres">
      <dgm:prSet presAssocID="{D4EB17B1-F5A8-4D7E-8FAE-18DF9AE6EA2F}" presName="node" presStyleLbl="alignAccFollowNode1" presStyleIdx="0" presStyleCnt="1" custScaleX="291977" custLinFactNeighborX="-5249" custLinFactNeighborY="-41">
        <dgm:presLayoutVars>
          <dgm:bulletEnabled val="1"/>
        </dgm:presLayoutVars>
      </dgm:prSet>
      <dgm:spPr/>
    </dgm:pt>
  </dgm:ptLst>
  <dgm:cxnLst>
    <dgm:cxn modelId="{B5583A13-8C97-455A-85CC-545757A55B4B}" srcId="{47101206-45AE-4D76-9E84-7D3867C88332}" destId="{5E1CE88C-446C-48FB-A917-9A092C4D0C1B}" srcOrd="0" destOrd="0" parTransId="{CA293FFB-46C2-4183-8B1E-0D472A873A95}" sibTransId="{1D7496E0-031C-4598-8775-1DC0686A87B0}"/>
    <dgm:cxn modelId="{0396B382-4CE2-48FE-9563-094C78FD9DFA}" type="presOf" srcId="{5E1CE88C-446C-48FB-A917-9A092C4D0C1B}" destId="{0784E4CD-83D6-4B41-8EB1-641C19504AB9}" srcOrd="0" destOrd="0" presId="urn:microsoft.com/office/officeart/2005/8/layout/lProcess3"/>
    <dgm:cxn modelId="{11E463B4-6837-43F4-AE0F-A9E3C3CE83C9}" type="presOf" srcId="{47101206-45AE-4D76-9E84-7D3867C88332}" destId="{5B63AFDD-C33F-41A4-9526-1F8E0DA79AB4}" srcOrd="0" destOrd="0" presId="urn:microsoft.com/office/officeart/2005/8/layout/lProcess3"/>
    <dgm:cxn modelId="{A69FE0CF-7D50-48C0-B716-5145C6814AE5}" srcId="{5E1CE88C-446C-48FB-A917-9A092C4D0C1B}" destId="{D4EB17B1-F5A8-4D7E-8FAE-18DF9AE6EA2F}" srcOrd="0" destOrd="0" parTransId="{AC731BED-143C-43A8-AC63-9199DE57A2F3}" sibTransId="{11FCF253-8B48-4E9A-B2C5-7AD8A2093FC8}"/>
    <dgm:cxn modelId="{551695DC-2FDD-497E-AE42-777C22CAD678}" type="presOf" srcId="{D4EB17B1-F5A8-4D7E-8FAE-18DF9AE6EA2F}" destId="{D9BC48FF-FE47-4D78-95EA-54D628959C02}" srcOrd="0" destOrd="0" presId="urn:microsoft.com/office/officeart/2005/8/layout/lProcess3"/>
    <dgm:cxn modelId="{AD6B2F21-699A-4D6F-8AE8-B465642E5EAC}" type="presParOf" srcId="{5B63AFDD-C33F-41A4-9526-1F8E0DA79AB4}" destId="{5EA4202F-5F5E-4C70-AFC9-094CC59A7192}" srcOrd="0" destOrd="0" presId="urn:microsoft.com/office/officeart/2005/8/layout/lProcess3"/>
    <dgm:cxn modelId="{9D0472D5-F315-4A1D-827A-9AC866607AC3}" type="presParOf" srcId="{5EA4202F-5F5E-4C70-AFC9-094CC59A7192}" destId="{0784E4CD-83D6-4B41-8EB1-641C19504AB9}" srcOrd="0" destOrd="0" presId="urn:microsoft.com/office/officeart/2005/8/layout/lProcess3"/>
    <dgm:cxn modelId="{EF3E01B0-29B7-4A7C-BD36-CD02B424743B}" type="presParOf" srcId="{5EA4202F-5F5E-4C70-AFC9-094CC59A7192}" destId="{E894A111-F6AD-41E6-AF51-811A0E8FC3C2}" srcOrd="1" destOrd="0" presId="urn:microsoft.com/office/officeart/2005/8/layout/lProcess3"/>
    <dgm:cxn modelId="{07F65113-2573-496B-96DF-90805211ECB9}" type="presParOf" srcId="{5EA4202F-5F5E-4C70-AFC9-094CC59A7192}" destId="{D9BC48FF-FE47-4D78-95EA-54D628959C02}"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7101206-45AE-4D76-9E84-7D3867C88332}" type="doc">
      <dgm:prSet loTypeId="urn:microsoft.com/office/officeart/2005/8/layout/lProcess3" loCatId="process" qsTypeId="urn:microsoft.com/office/officeart/2005/8/quickstyle/simple1" qsCatId="simple" csTypeId="urn:microsoft.com/office/officeart/2005/8/colors/colorful5" csCatId="colorful" phldr="1"/>
      <dgm:spPr/>
      <dgm:t>
        <a:bodyPr/>
        <a:lstStyle/>
        <a:p>
          <a:endParaRPr lang="tr-TR"/>
        </a:p>
      </dgm:t>
    </dgm:pt>
    <dgm:pt modelId="{5E1CE88C-446C-48FB-A917-9A092C4D0C1B}">
      <dgm:prSet/>
      <dgm:spPr/>
      <dgm:t>
        <a:bodyPr/>
        <a:lstStyle/>
        <a:p>
          <a:r>
            <a:rPr lang="tr-TR" b="1" i="0" dirty="0"/>
            <a:t>Soru</a:t>
          </a:r>
          <a:endParaRPr lang="tr-TR" dirty="0"/>
        </a:p>
      </dgm:t>
    </dgm:pt>
    <dgm:pt modelId="{CA293FFB-46C2-4183-8B1E-0D472A873A95}" type="parTrans" cxnId="{B5583A13-8C97-455A-85CC-545757A55B4B}">
      <dgm:prSet/>
      <dgm:spPr/>
      <dgm:t>
        <a:bodyPr/>
        <a:lstStyle/>
        <a:p>
          <a:endParaRPr lang="tr-TR"/>
        </a:p>
      </dgm:t>
    </dgm:pt>
    <dgm:pt modelId="{1D7496E0-031C-4598-8775-1DC0686A87B0}" type="sibTrans" cxnId="{B5583A13-8C97-455A-85CC-545757A55B4B}">
      <dgm:prSet/>
      <dgm:spPr/>
      <dgm:t>
        <a:bodyPr/>
        <a:lstStyle/>
        <a:p>
          <a:endParaRPr lang="tr-TR"/>
        </a:p>
      </dgm:t>
    </dgm:pt>
    <dgm:pt modelId="{D4EB17B1-F5A8-4D7E-8FAE-18DF9AE6EA2F}">
      <dgm:prSet/>
      <dgm:spPr/>
      <dgm:t>
        <a:bodyPr/>
        <a:lstStyle/>
        <a:p>
          <a:r>
            <a:rPr lang="tr-TR" b="0" i="0" dirty="0"/>
            <a:t>Fosil yakıtların yakılması sonucu hangi sorun </a:t>
          </a:r>
          <a:r>
            <a:rPr lang="tr-TR" b="1" i="0" u="sng" dirty="0"/>
            <a:t>oluşmaz</a:t>
          </a:r>
          <a:r>
            <a:rPr lang="tr-TR" b="0" i="0" dirty="0"/>
            <a:t>?</a:t>
          </a:r>
          <a:endParaRPr lang="tr-TR" dirty="0"/>
        </a:p>
      </dgm:t>
    </dgm:pt>
    <dgm:pt modelId="{AC731BED-143C-43A8-AC63-9199DE57A2F3}" type="parTrans" cxnId="{A69FE0CF-7D50-48C0-B716-5145C6814AE5}">
      <dgm:prSet/>
      <dgm:spPr/>
      <dgm:t>
        <a:bodyPr/>
        <a:lstStyle/>
        <a:p>
          <a:endParaRPr lang="tr-TR"/>
        </a:p>
      </dgm:t>
    </dgm:pt>
    <dgm:pt modelId="{11FCF253-8B48-4E9A-B2C5-7AD8A2093FC8}" type="sibTrans" cxnId="{A69FE0CF-7D50-48C0-B716-5145C6814AE5}">
      <dgm:prSet/>
      <dgm:spPr/>
      <dgm:t>
        <a:bodyPr/>
        <a:lstStyle/>
        <a:p>
          <a:endParaRPr lang="tr-TR"/>
        </a:p>
      </dgm:t>
    </dgm:pt>
    <dgm:pt modelId="{5B63AFDD-C33F-41A4-9526-1F8E0DA79AB4}" type="pres">
      <dgm:prSet presAssocID="{47101206-45AE-4D76-9E84-7D3867C88332}" presName="Name0" presStyleCnt="0">
        <dgm:presLayoutVars>
          <dgm:chPref val="3"/>
          <dgm:dir/>
          <dgm:animLvl val="lvl"/>
          <dgm:resizeHandles/>
        </dgm:presLayoutVars>
      </dgm:prSet>
      <dgm:spPr/>
    </dgm:pt>
    <dgm:pt modelId="{5EA4202F-5F5E-4C70-AFC9-094CC59A7192}" type="pres">
      <dgm:prSet presAssocID="{5E1CE88C-446C-48FB-A917-9A092C4D0C1B}" presName="horFlow" presStyleCnt="0"/>
      <dgm:spPr/>
    </dgm:pt>
    <dgm:pt modelId="{0784E4CD-83D6-4B41-8EB1-641C19504AB9}" type="pres">
      <dgm:prSet presAssocID="{5E1CE88C-446C-48FB-A917-9A092C4D0C1B}" presName="bigChev" presStyleLbl="node1" presStyleIdx="0" presStyleCnt="1" custLinFactX="-55371" custLinFactNeighborX="-100000" custLinFactNeighborY="-1698"/>
      <dgm:spPr/>
    </dgm:pt>
    <dgm:pt modelId="{E894A111-F6AD-41E6-AF51-811A0E8FC3C2}" type="pres">
      <dgm:prSet presAssocID="{AC731BED-143C-43A8-AC63-9199DE57A2F3}" presName="parTrans" presStyleCnt="0"/>
      <dgm:spPr/>
    </dgm:pt>
    <dgm:pt modelId="{D9BC48FF-FE47-4D78-95EA-54D628959C02}" type="pres">
      <dgm:prSet presAssocID="{D4EB17B1-F5A8-4D7E-8FAE-18DF9AE6EA2F}" presName="node" presStyleLbl="alignAccFollowNode1" presStyleIdx="0" presStyleCnt="1" custScaleX="291977" custLinFactNeighborX="-5249" custLinFactNeighborY="-41">
        <dgm:presLayoutVars>
          <dgm:bulletEnabled val="1"/>
        </dgm:presLayoutVars>
      </dgm:prSet>
      <dgm:spPr/>
    </dgm:pt>
  </dgm:ptLst>
  <dgm:cxnLst>
    <dgm:cxn modelId="{B5583A13-8C97-455A-85CC-545757A55B4B}" srcId="{47101206-45AE-4D76-9E84-7D3867C88332}" destId="{5E1CE88C-446C-48FB-A917-9A092C4D0C1B}" srcOrd="0" destOrd="0" parTransId="{CA293FFB-46C2-4183-8B1E-0D472A873A95}" sibTransId="{1D7496E0-031C-4598-8775-1DC0686A87B0}"/>
    <dgm:cxn modelId="{0396B382-4CE2-48FE-9563-094C78FD9DFA}" type="presOf" srcId="{5E1CE88C-446C-48FB-A917-9A092C4D0C1B}" destId="{0784E4CD-83D6-4B41-8EB1-641C19504AB9}" srcOrd="0" destOrd="0" presId="urn:microsoft.com/office/officeart/2005/8/layout/lProcess3"/>
    <dgm:cxn modelId="{11E463B4-6837-43F4-AE0F-A9E3C3CE83C9}" type="presOf" srcId="{47101206-45AE-4D76-9E84-7D3867C88332}" destId="{5B63AFDD-C33F-41A4-9526-1F8E0DA79AB4}" srcOrd="0" destOrd="0" presId="urn:microsoft.com/office/officeart/2005/8/layout/lProcess3"/>
    <dgm:cxn modelId="{A69FE0CF-7D50-48C0-B716-5145C6814AE5}" srcId="{5E1CE88C-446C-48FB-A917-9A092C4D0C1B}" destId="{D4EB17B1-F5A8-4D7E-8FAE-18DF9AE6EA2F}" srcOrd="0" destOrd="0" parTransId="{AC731BED-143C-43A8-AC63-9199DE57A2F3}" sibTransId="{11FCF253-8B48-4E9A-B2C5-7AD8A2093FC8}"/>
    <dgm:cxn modelId="{551695DC-2FDD-497E-AE42-777C22CAD678}" type="presOf" srcId="{D4EB17B1-F5A8-4D7E-8FAE-18DF9AE6EA2F}" destId="{D9BC48FF-FE47-4D78-95EA-54D628959C02}" srcOrd="0" destOrd="0" presId="urn:microsoft.com/office/officeart/2005/8/layout/lProcess3"/>
    <dgm:cxn modelId="{AD6B2F21-699A-4D6F-8AE8-B465642E5EAC}" type="presParOf" srcId="{5B63AFDD-C33F-41A4-9526-1F8E0DA79AB4}" destId="{5EA4202F-5F5E-4C70-AFC9-094CC59A7192}" srcOrd="0" destOrd="0" presId="urn:microsoft.com/office/officeart/2005/8/layout/lProcess3"/>
    <dgm:cxn modelId="{9D0472D5-F315-4A1D-827A-9AC866607AC3}" type="presParOf" srcId="{5EA4202F-5F5E-4C70-AFC9-094CC59A7192}" destId="{0784E4CD-83D6-4B41-8EB1-641C19504AB9}" srcOrd="0" destOrd="0" presId="urn:microsoft.com/office/officeart/2005/8/layout/lProcess3"/>
    <dgm:cxn modelId="{EF3E01B0-29B7-4A7C-BD36-CD02B424743B}" type="presParOf" srcId="{5EA4202F-5F5E-4C70-AFC9-094CC59A7192}" destId="{E894A111-F6AD-41E6-AF51-811A0E8FC3C2}" srcOrd="1" destOrd="0" presId="urn:microsoft.com/office/officeart/2005/8/layout/lProcess3"/>
    <dgm:cxn modelId="{07F65113-2573-496B-96DF-90805211ECB9}" type="presParOf" srcId="{5EA4202F-5F5E-4C70-AFC9-094CC59A7192}" destId="{D9BC48FF-FE47-4D78-95EA-54D628959C02}"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7101206-45AE-4D76-9E84-7D3867C88332}" type="doc">
      <dgm:prSet loTypeId="urn:microsoft.com/office/officeart/2005/8/layout/lProcess3" loCatId="process" qsTypeId="urn:microsoft.com/office/officeart/2005/8/quickstyle/simple1" qsCatId="simple" csTypeId="urn:microsoft.com/office/officeart/2005/8/colors/colorful5" csCatId="colorful" phldr="1"/>
      <dgm:spPr/>
      <dgm:t>
        <a:bodyPr/>
        <a:lstStyle/>
        <a:p>
          <a:endParaRPr lang="tr-TR"/>
        </a:p>
      </dgm:t>
    </dgm:pt>
    <dgm:pt modelId="{5E1CE88C-446C-48FB-A917-9A092C4D0C1B}">
      <dgm:prSet/>
      <dgm:spPr/>
      <dgm:t>
        <a:bodyPr/>
        <a:lstStyle/>
        <a:p>
          <a:r>
            <a:rPr lang="tr-TR" b="1" i="0" dirty="0"/>
            <a:t>Soru</a:t>
          </a:r>
          <a:endParaRPr lang="tr-TR" dirty="0"/>
        </a:p>
      </dgm:t>
    </dgm:pt>
    <dgm:pt modelId="{CA293FFB-46C2-4183-8B1E-0D472A873A95}" type="parTrans" cxnId="{B5583A13-8C97-455A-85CC-545757A55B4B}">
      <dgm:prSet/>
      <dgm:spPr/>
      <dgm:t>
        <a:bodyPr/>
        <a:lstStyle/>
        <a:p>
          <a:endParaRPr lang="tr-TR"/>
        </a:p>
      </dgm:t>
    </dgm:pt>
    <dgm:pt modelId="{1D7496E0-031C-4598-8775-1DC0686A87B0}" type="sibTrans" cxnId="{B5583A13-8C97-455A-85CC-545757A55B4B}">
      <dgm:prSet/>
      <dgm:spPr/>
      <dgm:t>
        <a:bodyPr/>
        <a:lstStyle/>
        <a:p>
          <a:endParaRPr lang="tr-TR"/>
        </a:p>
      </dgm:t>
    </dgm:pt>
    <dgm:pt modelId="{D4EB17B1-F5A8-4D7E-8FAE-18DF9AE6EA2F}">
      <dgm:prSet/>
      <dgm:spPr/>
      <dgm:t>
        <a:bodyPr/>
        <a:lstStyle/>
        <a:p>
          <a:r>
            <a:rPr lang="tr-TR" b="0" i="0" dirty="0"/>
            <a:t>Gaz zehirlenmelerinden korunmak için aşağıdakilerden hangisinin yapılması doğrudur?</a:t>
          </a:r>
          <a:endParaRPr lang="tr-TR" dirty="0"/>
        </a:p>
      </dgm:t>
    </dgm:pt>
    <dgm:pt modelId="{AC731BED-143C-43A8-AC63-9199DE57A2F3}" type="parTrans" cxnId="{A69FE0CF-7D50-48C0-B716-5145C6814AE5}">
      <dgm:prSet/>
      <dgm:spPr/>
      <dgm:t>
        <a:bodyPr/>
        <a:lstStyle/>
        <a:p>
          <a:endParaRPr lang="tr-TR"/>
        </a:p>
      </dgm:t>
    </dgm:pt>
    <dgm:pt modelId="{11FCF253-8B48-4E9A-B2C5-7AD8A2093FC8}" type="sibTrans" cxnId="{A69FE0CF-7D50-48C0-B716-5145C6814AE5}">
      <dgm:prSet/>
      <dgm:spPr/>
      <dgm:t>
        <a:bodyPr/>
        <a:lstStyle/>
        <a:p>
          <a:endParaRPr lang="tr-TR"/>
        </a:p>
      </dgm:t>
    </dgm:pt>
    <dgm:pt modelId="{5B63AFDD-C33F-41A4-9526-1F8E0DA79AB4}" type="pres">
      <dgm:prSet presAssocID="{47101206-45AE-4D76-9E84-7D3867C88332}" presName="Name0" presStyleCnt="0">
        <dgm:presLayoutVars>
          <dgm:chPref val="3"/>
          <dgm:dir/>
          <dgm:animLvl val="lvl"/>
          <dgm:resizeHandles/>
        </dgm:presLayoutVars>
      </dgm:prSet>
      <dgm:spPr/>
    </dgm:pt>
    <dgm:pt modelId="{5EA4202F-5F5E-4C70-AFC9-094CC59A7192}" type="pres">
      <dgm:prSet presAssocID="{5E1CE88C-446C-48FB-A917-9A092C4D0C1B}" presName="horFlow" presStyleCnt="0"/>
      <dgm:spPr/>
    </dgm:pt>
    <dgm:pt modelId="{0784E4CD-83D6-4B41-8EB1-641C19504AB9}" type="pres">
      <dgm:prSet presAssocID="{5E1CE88C-446C-48FB-A917-9A092C4D0C1B}" presName="bigChev" presStyleLbl="node1" presStyleIdx="0" presStyleCnt="1" custLinFactX="-55371" custLinFactNeighborX="-100000" custLinFactNeighborY="-1698"/>
      <dgm:spPr/>
    </dgm:pt>
    <dgm:pt modelId="{E894A111-F6AD-41E6-AF51-811A0E8FC3C2}" type="pres">
      <dgm:prSet presAssocID="{AC731BED-143C-43A8-AC63-9199DE57A2F3}" presName="parTrans" presStyleCnt="0"/>
      <dgm:spPr/>
    </dgm:pt>
    <dgm:pt modelId="{D9BC48FF-FE47-4D78-95EA-54D628959C02}" type="pres">
      <dgm:prSet presAssocID="{D4EB17B1-F5A8-4D7E-8FAE-18DF9AE6EA2F}" presName="node" presStyleLbl="alignAccFollowNode1" presStyleIdx="0" presStyleCnt="1" custScaleX="291977" custLinFactNeighborX="-5249" custLinFactNeighborY="-41">
        <dgm:presLayoutVars>
          <dgm:bulletEnabled val="1"/>
        </dgm:presLayoutVars>
      </dgm:prSet>
      <dgm:spPr/>
    </dgm:pt>
  </dgm:ptLst>
  <dgm:cxnLst>
    <dgm:cxn modelId="{B5583A13-8C97-455A-85CC-545757A55B4B}" srcId="{47101206-45AE-4D76-9E84-7D3867C88332}" destId="{5E1CE88C-446C-48FB-A917-9A092C4D0C1B}" srcOrd="0" destOrd="0" parTransId="{CA293FFB-46C2-4183-8B1E-0D472A873A95}" sibTransId="{1D7496E0-031C-4598-8775-1DC0686A87B0}"/>
    <dgm:cxn modelId="{0396B382-4CE2-48FE-9563-094C78FD9DFA}" type="presOf" srcId="{5E1CE88C-446C-48FB-A917-9A092C4D0C1B}" destId="{0784E4CD-83D6-4B41-8EB1-641C19504AB9}" srcOrd="0" destOrd="0" presId="urn:microsoft.com/office/officeart/2005/8/layout/lProcess3"/>
    <dgm:cxn modelId="{11E463B4-6837-43F4-AE0F-A9E3C3CE83C9}" type="presOf" srcId="{47101206-45AE-4D76-9E84-7D3867C88332}" destId="{5B63AFDD-C33F-41A4-9526-1F8E0DA79AB4}" srcOrd="0" destOrd="0" presId="urn:microsoft.com/office/officeart/2005/8/layout/lProcess3"/>
    <dgm:cxn modelId="{A69FE0CF-7D50-48C0-B716-5145C6814AE5}" srcId="{5E1CE88C-446C-48FB-A917-9A092C4D0C1B}" destId="{D4EB17B1-F5A8-4D7E-8FAE-18DF9AE6EA2F}" srcOrd="0" destOrd="0" parTransId="{AC731BED-143C-43A8-AC63-9199DE57A2F3}" sibTransId="{11FCF253-8B48-4E9A-B2C5-7AD8A2093FC8}"/>
    <dgm:cxn modelId="{551695DC-2FDD-497E-AE42-777C22CAD678}" type="presOf" srcId="{D4EB17B1-F5A8-4D7E-8FAE-18DF9AE6EA2F}" destId="{D9BC48FF-FE47-4D78-95EA-54D628959C02}" srcOrd="0" destOrd="0" presId="urn:microsoft.com/office/officeart/2005/8/layout/lProcess3"/>
    <dgm:cxn modelId="{AD6B2F21-699A-4D6F-8AE8-B465642E5EAC}" type="presParOf" srcId="{5B63AFDD-C33F-41A4-9526-1F8E0DA79AB4}" destId="{5EA4202F-5F5E-4C70-AFC9-094CC59A7192}" srcOrd="0" destOrd="0" presId="urn:microsoft.com/office/officeart/2005/8/layout/lProcess3"/>
    <dgm:cxn modelId="{9D0472D5-F315-4A1D-827A-9AC866607AC3}" type="presParOf" srcId="{5EA4202F-5F5E-4C70-AFC9-094CC59A7192}" destId="{0784E4CD-83D6-4B41-8EB1-641C19504AB9}" srcOrd="0" destOrd="0" presId="urn:microsoft.com/office/officeart/2005/8/layout/lProcess3"/>
    <dgm:cxn modelId="{EF3E01B0-29B7-4A7C-BD36-CD02B424743B}" type="presParOf" srcId="{5EA4202F-5F5E-4C70-AFC9-094CC59A7192}" destId="{E894A111-F6AD-41E6-AF51-811A0E8FC3C2}" srcOrd="1" destOrd="0" presId="urn:microsoft.com/office/officeart/2005/8/layout/lProcess3"/>
    <dgm:cxn modelId="{07F65113-2573-496B-96DF-90805211ECB9}" type="presParOf" srcId="{5EA4202F-5F5E-4C70-AFC9-094CC59A7192}" destId="{D9BC48FF-FE47-4D78-95EA-54D628959C02}"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7101206-45AE-4D76-9E84-7D3867C88332}" type="doc">
      <dgm:prSet loTypeId="urn:microsoft.com/office/officeart/2005/8/layout/lProcess3" loCatId="process" qsTypeId="urn:microsoft.com/office/officeart/2005/8/quickstyle/simple1" qsCatId="simple" csTypeId="urn:microsoft.com/office/officeart/2005/8/colors/colorful5" csCatId="colorful" phldr="1"/>
      <dgm:spPr/>
      <dgm:t>
        <a:bodyPr/>
        <a:lstStyle/>
        <a:p>
          <a:endParaRPr lang="tr-TR"/>
        </a:p>
      </dgm:t>
    </dgm:pt>
    <dgm:pt modelId="{5E1CE88C-446C-48FB-A917-9A092C4D0C1B}">
      <dgm:prSet/>
      <dgm:spPr/>
      <dgm:t>
        <a:bodyPr/>
        <a:lstStyle/>
        <a:p>
          <a:r>
            <a:rPr lang="tr-TR" b="1" i="0" dirty="0"/>
            <a:t>Soru</a:t>
          </a:r>
          <a:endParaRPr lang="tr-TR" dirty="0"/>
        </a:p>
      </dgm:t>
    </dgm:pt>
    <dgm:pt modelId="{CA293FFB-46C2-4183-8B1E-0D472A873A95}" type="parTrans" cxnId="{B5583A13-8C97-455A-85CC-545757A55B4B}">
      <dgm:prSet/>
      <dgm:spPr/>
      <dgm:t>
        <a:bodyPr/>
        <a:lstStyle/>
        <a:p>
          <a:endParaRPr lang="tr-TR"/>
        </a:p>
      </dgm:t>
    </dgm:pt>
    <dgm:pt modelId="{1D7496E0-031C-4598-8775-1DC0686A87B0}" type="sibTrans" cxnId="{B5583A13-8C97-455A-85CC-545757A55B4B}">
      <dgm:prSet/>
      <dgm:spPr/>
      <dgm:t>
        <a:bodyPr/>
        <a:lstStyle/>
        <a:p>
          <a:endParaRPr lang="tr-TR"/>
        </a:p>
      </dgm:t>
    </dgm:pt>
    <dgm:pt modelId="{D4EB17B1-F5A8-4D7E-8FAE-18DF9AE6EA2F}">
      <dgm:prSet/>
      <dgm:spPr/>
      <dgm:t>
        <a:bodyPr/>
        <a:lstStyle/>
        <a:p>
          <a:r>
            <a:rPr lang="tr-TR" b="0" i="0" dirty="0"/>
            <a:t>Aşağıdakilerden hangisi ham petrolden elde edilen yakıt </a:t>
          </a:r>
          <a:r>
            <a:rPr lang="tr-TR" b="1" i="0" u="sng" dirty="0"/>
            <a:t>değildir</a:t>
          </a:r>
          <a:r>
            <a:rPr lang="tr-TR" b="0" i="0" dirty="0"/>
            <a:t>?</a:t>
          </a:r>
          <a:endParaRPr lang="tr-TR" dirty="0"/>
        </a:p>
      </dgm:t>
    </dgm:pt>
    <dgm:pt modelId="{AC731BED-143C-43A8-AC63-9199DE57A2F3}" type="parTrans" cxnId="{A69FE0CF-7D50-48C0-B716-5145C6814AE5}">
      <dgm:prSet/>
      <dgm:spPr/>
      <dgm:t>
        <a:bodyPr/>
        <a:lstStyle/>
        <a:p>
          <a:endParaRPr lang="tr-TR"/>
        </a:p>
      </dgm:t>
    </dgm:pt>
    <dgm:pt modelId="{11FCF253-8B48-4E9A-B2C5-7AD8A2093FC8}" type="sibTrans" cxnId="{A69FE0CF-7D50-48C0-B716-5145C6814AE5}">
      <dgm:prSet/>
      <dgm:spPr/>
      <dgm:t>
        <a:bodyPr/>
        <a:lstStyle/>
        <a:p>
          <a:endParaRPr lang="tr-TR"/>
        </a:p>
      </dgm:t>
    </dgm:pt>
    <dgm:pt modelId="{5B63AFDD-C33F-41A4-9526-1F8E0DA79AB4}" type="pres">
      <dgm:prSet presAssocID="{47101206-45AE-4D76-9E84-7D3867C88332}" presName="Name0" presStyleCnt="0">
        <dgm:presLayoutVars>
          <dgm:chPref val="3"/>
          <dgm:dir/>
          <dgm:animLvl val="lvl"/>
          <dgm:resizeHandles/>
        </dgm:presLayoutVars>
      </dgm:prSet>
      <dgm:spPr/>
    </dgm:pt>
    <dgm:pt modelId="{5EA4202F-5F5E-4C70-AFC9-094CC59A7192}" type="pres">
      <dgm:prSet presAssocID="{5E1CE88C-446C-48FB-A917-9A092C4D0C1B}" presName="horFlow" presStyleCnt="0"/>
      <dgm:spPr/>
    </dgm:pt>
    <dgm:pt modelId="{0784E4CD-83D6-4B41-8EB1-641C19504AB9}" type="pres">
      <dgm:prSet presAssocID="{5E1CE88C-446C-48FB-A917-9A092C4D0C1B}" presName="bigChev" presStyleLbl="node1" presStyleIdx="0" presStyleCnt="1" custLinFactX="-55371" custLinFactNeighborX="-100000" custLinFactNeighborY="-1698"/>
      <dgm:spPr/>
    </dgm:pt>
    <dgm:pt modelId="{E894A111-F6AD-41E6-AF51-811A0E8FC3C2}" type="pres">
      <dgm:prSet presAssocID="{AC731BED-143C-43A8-AC63-9199DE57A2F3}" presName="parTrans" presStyleCnt="0"/>
      <dgm:spPr/>
    </dgm:pt>
    <dgm:pt modelId="{D9BC48FF-FE47-4D78-95EA-54D628959C02}" type="pres">
      <dgm:prSet presAssocID="{D4EB17B1-F5A8-4D7E-8FAE-18DF9AE6EA2F}" presName="node" presStyleLbl="alignAccFollowNode1" presStyleIdx="0" presStyleCnt="1" custScaleX="291977" custLinFactNeighborX="-5249" custLinFactNeighborY="-41">
        <dgm:presLayoutVars>
          <dgm:bulletEnabled val="1"/>
        </dgm:presLayoutVars>
      </dgm:prSet>
      <dgm:spPr/>
    </dgm:pt>
  </dgm:ptLst>
  <dgm:cxnLst>
    <dgm:cxn modelId="{B5583A13-8C97-455A-85CC-545757A55B4B}" srcId="{47101206-45AE-4D76-9E84-7D3867C88332}" destId="{5E1CE88C-446C-48FB-A917-9A092C4D0C1B}" srcOrd="0" destOrd="0" parTransId="{CA293FFB-46C2-4183-8B1E-0D472A873A95}" sibTransId="{1D7496E0-031C-4598-8775-1DC0686A87B0}"/>
    <dgm:cxn modelId="{0396B382-4CE2-48FE-9563-094C78FD9DFA}" type="presOf" srcId="{5E1CE88C-446C-48FB-A917-9A092C4D0C1B}" destId="{0784E4CD-83D6-4B41-8EB1-641C19504AB9}" srcOrd="0" destOrd="0" presId="urn:microsoft.com/office/officeart/2005/8/layout/lProcess3"/>
    <dgm:cxn modelId="{11E463B4-6837-43F4-AE0F-A9E3C3CE83C9}" type="presOf" srcId="{47101206-45AE-4D76-9E84-7D3867C88332}" destId="{5B63AFDD-C33F-41A4-9526-1F8E0DA79AB4}" srcOrd="0" destOrd="0" presId="urn:microsoft.com/office/officeart/2005/8/layout/lProcess3"/>
    <dgm:cxn modelId="{A69FE0CF-7D50-48C0-B716-5145C6814AE5}" srcId="{5E1CE88C-446C-48FB-A917-9A092C4D0C1B}" destId="{D4EB17B1-F5A8-4D7E-8FAE-18DF9AE6EA2F}" srcOrd="0" destOrd="0" parTransId="{AC731BED-143C-43A8-AC63-9199DE57A2F3}" sibTransId="{11FCF253-8B48-4E9A-B2C5-7AD8A2093FC8}"/>
    <dgm:cxn modelId="{551695DC-2FDD-497E-AE42-777C22CAD678}" type="presOf" srcId="{D4EB17B1-F5A8-4D7E-8FAE-18DF9AE6EA2F}" destId="{D9BC48FF-FE47-4D78-95EA-54D628959C02}" srcOrd="0" destOrd="0" presId="urn:microsoft.com/office/officeart/2005/8/layout/lProcess3"/>
    <dgm:cxn modelId="{AD6B2F21-699A-4D6F-8AE8-B465642E5EAC}" type="presParOf" srcId="{5B63AFDD-C33F-41A4-9526-1F8E0DA79AB4}" destId="{5EA4202F-5F5E-4C70-AFC9-094CC59A7192}" srcOrd="0" destOrd="0" presId="urn:microsoft.com/office/officeart/2005/8/layout/lProcess3"/>
    <dgm:cxn modelId="{9D0472D5-F315-4A1D-827A-9AC866607AC3}" type="presParOf" srcId="{5EA4202F-5F5E-4C70-AFC9-094CC59A7192}" destId="{0784E4CD-83D6-4B41-8EB1-641C19504AB9}" srcOrd="0" destOrd="0" presId="urn:microsoft.com/office/officeart/2005/8/layout/lProcess3"/>
    <dgm:cxn modelId="{EF3E01B0-29B7-4A7C-BD36-CD02B424743B}" type="presParOf" srcId="{5EA4202F-5F5E-4C70-AFC9-094CC59A7192}" destId="{E894A111-F6AD-41E6-AF51-811A0E8FC3C2}" srcOrd="1" destOrd="0" presId="urn:microsoft.com/office/officeart/2005/8/layout/lProcess3"/>
    <dgm:cxn modelId="{07F65113-2573-496B-96DF-90805211ECB9}" type="presParOf" srcId="{5EA4202F-5F5E-4C70-AFC9-094CC59A7192}" destId="{D9BC48FF-FE47-4D78-95EA-54D628959C02}"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AE5EB7-FF57-4CD8-9283-983B9F8E213F}"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tr-TR"/>
        </a:p>
      </dgm:t>
    </dgm:pt>
    <dgm:pt modelId="{192DE90C-EED9-49CD-915A-DB5D5C61B4A4}">
      <dgm:prSet phldrT="[Metin]"/>
      <dgm:spPr/>
      <dgm:t>
        <a:bodyPr/>
        <a:lstStyle/>
        <a:p>
          <a:r>
            <a:rPr lang="tr-TR" b="1" i="0" dirty="0">
              <a:latin typeface="Chaparral Pro" panose="02060503040505020203" pitchFamily="18" charset="-94"/>
            </a:rPr>
            <a:t>Antrasit</a:t>
          </a:r>
          <a:endParaRPr lang="tr-TR" b="1" dirty="0">
            <a:latin typeface="Chaparral Pro" panose="02060503040505020203" pitchFamily="18" charset="-94"/>
          </a:endParaRPr>
        </a:p>
      </dgm:t>
    </dgm:pt>
    <dgm:pt modelId="{CA897C44-5AE3-4486-843C-24DCCE9EAA15}" type="parTrans" cxnId="{90C9D306-D31A-4AAE-90DA-164B0B12E5E6}">
      <dgm:prSet/>
      <dgm:spPr/>
      <dgm:t>
        <a:bodyPr/>
        <a:lstStyle/>
        <a:p>
          <a:endParaRPr lang="tr-TR"/>
        </a:p>
      </dgm:t>
    </dgm:pt>
    <dgm:pt modelId="{1C709C68-420E-4C7F-943E-1A4075ED87F4}" type="sibTrans" cxnId="{90C9D306-D31A-4AAE-90DA-164B0B12E5E6}">
      <dgm:prSet/>
      <dgm:spPr/>
      <dgm:t>
        <a:bodyPr/>
        <a:lstStyle/>
        <a:p>
          <a:endParaRPr lang="tr-TR"/>
        </a:p>
      </dgm:t>
    </dgm:pt>
    <dgm:pt modelId="{33B79500-1CB1-4350-8ED9-CCAF49BF41D0}">
      <dgm:prSet phldrT="[Metin]"/>
      <dgm:spPr/>
      <dgm:t>
        <a:bodyPr/>
        <a:lstStyle/>
        <a:p>
          <a:r>
            <a:rPr lang="tr-TR" b="1" i="0" dirty="0">
              <a:latin typeface="Chaparral Pro" panose="02060503040505020203" pitchFamily="18" charset="-94"/>
            </a:rPr>
            <a:t>Taş Kömürü</a:t>
          </a:r>
          <a:endParaRPr lang="tr-TR" b="1" dirty="0">
            <a:latin typeface="Chaparral Pro" panose="02060503040505020203" pitchFamily="18" charset="-94"/>
          </a:endParaRPr>
        </a:p>
      </dgm:t>
    </dgm:pt>
    <dgm:pt modelId="{02FB6048-5974-4AC9-B270-8BCB4D0E3D38}" type="parTrans" cxnId="{FE5FDE33-9907-4EFE-84DA-50EF92325BE0}">
      <dgm:prSet/>
      <dgm:spPr/>
      <dgm:t>
        <a:bodyPr/>
        <a:lstStyle/>
        <a:p>
          <a:endParaRPr lang="tr-TR"/>
        </a:p>
      </dgm:t>
    </dgm:pt>
    <dgm:pt modelId="{DDD5F39C-6120-429D-A209-2A93D2B1463B}" type="sibTrans" cxnId="{FE5FDE33-9907-4EFE-84DA-50EF92325BE0}">
      <dgm:prSet/>
      <dgm:spPr/>
      <dgm:t>
        <a:bodyPr/>
        <a:lstStyle/>
        <a:p>
          <a:endParaRPr lang="tr-TR"/>
        </a:p>
      </dgm:t>
    </dgm:pt>
    <dgm:pt modelId="{1AABDEF6-998B-4334-9A94-FB660D0CEBDA}">
      <dgm:prSet phldrT="[Metin]"/>
      <dgm:spPr/>
      <dgm:t>
        <a:bodyPr/>
        <a:lstStyle/>
        <a:p>
          <a:r>
            <a:rPr lang="tr-TR" b="1" i="0" dirty="0">
              <a:latin typeface="Chaparral Pro" panose="02060503040505020203" pitchFamily="18" charset="-94"/>
            </a:rPr>
            <a:t>Linyit</a:t>
          </a:r>
          <a:endParaRPr lang="tr-TR" b="1" dirty="0">
            <a:latin typeface="Chaparral Pro" panose="02060503040505020203" pitchFamily="18" charset="-94"/>
          </a:endParaRPr>
        </a:p>
      </dgm:t>
    </dgm:pt>
    <dgm:pt modelId="{2A93CFA9-060F-40BB-BB20-0E538FA418AD}" type="parTrans" cxnId="{B59D125B-4DE6-4C06-B9A4-4DE749969CFB}">
      <dgm:prSet/>
      <dgm:spPr/>
      <dgm:t>
        <a:bodyPr/>
        <a:lstStyle/>
        <a:p>
          <a:endParaRPr lang="tr-TR"/>
        </a:p>
      </dgm:t>
    </dgm:pt>
    <dgm:pt modelId="{50A1167E-12BA-4BD2-8C92-9BEC76EEDEE2}" type="sibTrans" cxnId="{B59D125B-4DE6-4C06-B9A4-4DE749969CFB}">
      <dgm:prSet/>
      <dgm:spPr/>
      <dgm:t>
        <a:bodyPr/>
        <a:lstStyle/>
        <a:p>
          <a:endParaRPr lang="tr-TR"/>
        </a:p>
      </dgm:t>
    </dgm:pt>
    <dgm:pt modelId="{51738D8C-8B23-480D-8E54-04AD1C5E3596}">
      <dgm:prSet phldrT="[Metin]"/>
      <dgm:spPr/>
      <dgm:t>
        <a:bodyPr/>
        <a:lstStyle/>
        <a:p>
          <a:r>
            <a:rPr lang="tr-TR" b="0" i="0" dirty="0"/>
            <a:t>Enerji verme sırası</a:t>
          </a:r>
          <a:endParaRPr lang="tr-TR" dirty="0"/>
        </a:p>
      </dgm:t>
    </dgm:pt>
    <dgm:pt modelId="{FBE4B578-750D-4DE7-BC80-015C3931B184}" type="parTrans" cxnId="{DFAC53C3-BDB7-4EF9-A77E-006FF8AA93C5}">
      <dgm:prSet/>
      <dgm:spPr/>
      <dgm:t>
        <a:bodyPr/>
        <a:lstStyle/>
        <a:p>
          <a:endParaRPr lang="tr-TR"/>
        </a:p>
      </dgm:t>
    </dgm:pt>
    <dgm:pt modelId="{C37F8992-EA29-4236-8579-173A4C430E46}" type="sibTrans" cxnId="{DFAC53C3-BDB7-4EF9-A77E-006FF8AA93C5}">
      <dgm:prSet/>
      <dgm:spPr/>
      <dgm:t>
        <a:bodyPr/>
        <a:lstStyle/>
        <a:p>
          <a:endParaRPr lang="tr-TR"/>
        </a:p>
      </dgm:t>
    </dgm:pt>
    <dgm:pt modelId="{7E529A95-83AA-4FC7-B73A-A2A255B1D584}">
      <dgm:prSet phldrT="[Metin]"/>
      <dgm:spPr/>
      <dgm:t>
        <a:bodyPr/>
        <a:lstStyle/>
        <a:p>
          <a:r>
            <a:rPr lang="tr-TR" b="1" dirty="0">
              <a:latin typeface="Chaparral Pro" panose="02060503040505020203" pitchFamily="18" charset="-94"/>
            </a:rPr>
            <a:t>Turba</a:t>
          </a:r>
        </a:p>
      </dgm:t>
    </dgm:pt>
    <dgm:pt modelId="{C5DD8C74-E236-468C-ABE4-016F3B9B36DB}" type="parTrans" cxnId="{38409893-2A55-4E93-A4D6-ADE11E105AED}">
      <dgm:prSet/>
      <dgm:spPr/>
      <dgm:t>
        <a:bodyPr/>
        <a:lstStyle/>
        <a:p>
          <a:endParaRPr lang="tr-TR"/>
        </a:p>
      </dgm:t>
    </dgm:pt>
    <dgm:pt modelId="{E60F08FB-05B9-4B92-AC73-0776AAE08632}" type="sibTrans" cxnId="{38409893-2A55-4E93-A4D6-ADE11E105AED}">
      <dgm:prSet/>
      <dgm:spPr/>
      <dgm:t>
        <a:bodyPr/>
        <a:lstStyle/>
        <a:p>
          <a:endParaRPr lang="tr-TR"/>
        </a:p>
      </dgm:t>
    </dgm:pt>
    <dgm:pt modelId="{B2A74054-229B-43C9-A179-2ABDC646A993}" type="pres">
      <dgm:prSet presAssocID="{D6AE5EB7-FF57-4CD8-9283-983B9F8E213F}" presName="linearFlow" presStyleCnt="0">
        <dgm:presLayoutVars>
          <dgm:dir/>
          <dgm:animLvl val="lvl"/>
          <dgm:resizeHandles val="exact"/>
        </dgm:presLayoutVars>
      </dgm:prSet>
      <dgm:spPr/>
    </dgm:pt>
    <dgm:pt modelId="{D4CFA410-D4C6-44F6-ACA8-896B3C72D9C2}" type="pres">
      <dgm:prSet presAssocID="{51738D8C-8B23-480D-8E54-04AD1C5E3596}" presName="composite" presStyleCnt="0"/>
      <dgm:spPr/>
    </dgm:pt>
    <dgm:pt modelId="{2CD050DF-98B9-4212-AE8E-318C60EBD190}" type="pres">
      <dgm:prSet presAssocID="{51738D8C-8B23-480D-8E54-04AD1C5E3596}" presName="parentText" presStyleLbl="alignNode1" presStyleIdx="0" presStyleCnt="1">
        <dgm:presLayoutVars>
          <dgm:chMax val="1"/>
          <dgm:bulletEnabled val="1"/>
        </dgm:presLayoutVars>
      </dgm:prSet>
      <dgm:spPr/>
    </dgm:pt>
    <dgm:pt modelId="{9CB863A1-B7DF-4403-B959-228779238A3D}" type="pres">
      <dgm:prSet presAssocID="{51738D8C-8B23-480D-8E54-04AD1C5E3596}" presName="descendantText" presStyleLbl="alignAcc1" presStyleIdx="0" presStyleCnt="1">
        <dgm:presLayoutVars>
          <dgm:bulletEnabled val="1"/>
        </dgm:presLayoutVars>
      </dgm:prSet>
      <dgm:spPr/>
    </dgm:pt>
  </dgm:ptLst>
  <dgm:cxnLst>
    <dgm:cxn modelId="{90C9D306-D31A-4AAE-90DA-164B0B12E5E6}" srcId="{51738D8C-8B23-480D-8E54-04AD1C5E3596}" destId="{192DE90C-EED9-49CD-915A-DB5D5C61B4A4}" srcOrd="0" destOrd="0" parTransId="{CA897C44-5AE3-4486-843C-24DCCE9EAA15}" sibTransId="{1C709C68-420E-4C7F-943E-1A4075ED87F4}"/>
    <dgm:cxn modelId="{982B810E-B37B-41AC-8A4E-01210D49E758}" type="presOf" srcId="{7E529A95-83AA-4FC7-B73A-A2A255B1D584}" destId="{9CB863A1-B7DF-4403-B959-228779238A3D}" srcOrd="0" destOrd="3" presId="urn:microsoft.com/office/officeart/2005/8/layout/chevron2"/>
    <dgm:cxn modelId="{DF3B2428-A152-4702-B8C0-33204325BF7B}" type="presOf" srcId="{33B79500-1CB1-4350-8ED9-CCAF49BF41D0}" destId="{9CB863A1-B7DF-4403-B959-228779238A3D}" srcOrd="0" destOrd="1" presId="urn:microsoft.com/office/officeart/2005/8/layout/chevron2"/>
    <dgm:cxn modelId="{FE5FDE33-9907-4EFE-84DA-50EF92325BE0}" srcId="{51738D8C-8B23-480D-8E54-04AD1C5E3596}" destId="{33B79500-1CB1-4350-8ED9-CCAF49BF41D0}" srcOrd="1" destOrd="0" parTransId="{02FB6048-5974-4AC9-B270-8BCB4D0E3D38}" sibTransId="{DDD5F39C-6120-429D-A209-2A93D2B1463B}"/>
    <dgm:cxn modelId="{B59D125B-4DE6-4C06-B9A4-4DE749969CFB}" srcId="{51738D8C-8B23-480D-8E54-04AD1C5E3596}" destId="{1AABDEF6-998B-4334-9A94-FB660D0CEBDA}" srcOrd="2" destOrd="0" parTransId="{2A93CFA9-060F-40BB-BB20-0E538FA418AD}" sibTransId="{50A1167E-12BA-4BD2-8C92-9BEC76EEDEE2}"/>
    <dgm:cxn modelId="{06D9745B-996A-4190-A7D2-20D19887E87E}" type="presOf" srcId="{1AABDEF6-998B-4334-9A94-FB660D0CEBDA}" destId="{9CB863A1-B7DF-4403-B959-228779238A3D}" srcOrd="0" destOrd="2" presId="urn:microsoft.com/office/officeart/2005/8/layout/chevron2"/>
    <dgm:cxn modelId="{38409893-2A55-4E93-A4D6-ADE11E105AED}" srcId="{51738D8C-8B23-480D-8E54-04AD1C5E3596}" destId="{7E529A95-83AA-4FC7-B73A-A2A255B1D584}" srcOrd="3" destOrd="0" parTransId="{C5DD8C74-E236-468C-ABE4-016F3B9B36DB}" sibTransId="{E60F08FB-05B9-4B92-AC73-0776AAE08632}"/>
    <dgm:cxn modelId="{E5E1F993-1D55-4412-BA81-F3EDB6CE013E}" type="presOf" srcId="{D6AE5EB7-FF57-4CD8-9283-983B9F8E213F}" destId="{B2A74054-229B-43C9-A179-2ABDC646A993}" srcOrd="0" destOrd="0" presId="urn:microsoft.com/office/officeart/2005/8/layout/chevron2"/>
    <dgm:cxn modelId="{DFAC53C3-BDB7-4EF9-A77E-006FF8AA93C5}" srcId="{D6AE5EB7-FF57-4CD8-9283-983B9F8E213F}" destId="{51738D8C-8B23-480D-8E54-04AD1C5E3596}" srcOrd="0" destOrd="0" parTransId="{FBE4B578-750D-4DE7-BC80-015C3931B184}" sibTransId="{C37F8992-EA29-4236-8579-173A4C430E46}"/>
    <dgm:cxn modelId="{6677DBE2-F132-4138-ACF3-8C4BEE0D03E3}" type="presOf" srcId="{51738D8C-8B23-480D-8E54-04AD1C5E3596}" destId="{2CD050DF-98B9-4212-AE8E-318C60EBD190}" srcOrd="0" destOrd="0" presId="urn:microsoft.com/office/officeart/2005/8/layout/chevron2"/>
    <dgm:cxn modelId="{DFC39DFE-3714-46EA-8B8A-0ADEBCFED1FB}" type="presOf" srcId="{192DE90C-EED9-49CD-915A-DB5D5C61B4A4}" destId="{9CB863A1-B7DF-4403-B959-228779238A3D}" srcOrd="0" destOrd="0" presId="urn:microsoft.com/office/officeart/2005/8/layout/chevron2"/>
    <dgm:cxn modelId="{4FB64CB0-22FA-483D-B302-6FBD675769D0}" type="presParOf" srcId="{B2A74054-229B-43C9-A179-2ABDC646A993}" destId="{D4CFA410-D4C6-44F6-ACA8-896B3C72D9C2}" srcOrd="0" destOrd="0" presId="urn:microsoft.com/office/officeart/2005/8/layout/chevron2"/>
    <dgm:cxn modelId="{86D42A54-C583-4D0B-B9C0-1B95AD27347D}" type="presParOf" srcId="{D4CFA410-D4C6-44F6-ACA8-896B3C72D9C2}" destId="{2CD050DF-98B9-4212-AE8E-318C60EBD190}" srcOrd="0" destOrd="0" presId="urn:microsoft.com/office/officeart/2005/8/layout/chevron2"/>
    <dgm:cxn modelId="{C3E8942C-68A5-455B-B47D-374DBA80AF5A}" type="presParOf" srcId="{D4CFA410-D4C6-44F6-ACA8-896B3C72D9C2}" destId="{9CB863A1-B7DF-4403-B959-228779238A3D}" srcOrd="1" destOrd="0" presId="urn:microsoft.com/office/officeart/2005/8/layout/chevron2"/>
  </dgm:cxnLst>
  <dgm:bg/>
  <dgm:whole>
    <a:ln w="6350"/>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65C307-18CA-4F03-B883-FBF4F99DFDFB}"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tr-TR"/>
        </a:p>
      </dgm:t>
    </dgm:pt>
    <dgm:pt modelId="{FEEE08AE-81F6-46BF-A39D-E0DA5DBEF8F9}">
      <dgm:prSet phldrT="[Metin]" custT="1"/>
      <dgm:spPr/>
      <dgm:t>
        <a:bodyPr/>
        <a:lstStyle/>
        <a:p>
          <a:r>
            <a:rPr lang="tr-TR" sz="2400" dirty="0">
              <a:latin typeface="Chaparral Pro" panose="02060503040505020203" pitchFamily="18" charset="-94"/>
            </a:rPr>
            <a:t>Yenilenemez Enerji Kaynakları</a:t>
          </a:r>
        </a:p>
      </dgm:t>
    </dgm:pt>
    <dgm:pt modelId="{68D831AB-47C3-4B4D-A813-C5E06411C7CF}" type="parTrans" cxnId="{80B37F05-0E9A-41A9-BEC7-DF456D455449}">
      <dgm:prSet/>
      <dgm:spPr/>
      <dgm:t>
        <a:bodyPr/>
        <a:lstStyle/>
        <a:p>
          <a:endParaRPr lang="tr-TR" sz="2400">
            <a:latin typeface="Chaparral Pro" panose="02060503040505020203" pitchFamily="18" charset="-94"/>
          </a:endParaRPr>
        </a:p>
      </dgm:t>
    </dgm:pt>
    <dgm:pt modelId="{160AE5D5-0EE9-4FF4-9C7B-9D4F5C644E07}" type="sibTrans" cxnId="{80B37F05-0E9A-41A9-BEC7-DF456D455449}">
      <dgm:prSet/>
      <dgm:spPr/>
      <dgm:t>
        <a:bodyPr/>
        <a:lstStyle/>
        <a:p>
          <a:endParaRPr lang="tr-TR" sz="2400">
            <a:latin typeface="Chaparral Pro" panose="02060503040505020203" pitchFamily="18" charset="-94"/>
          </a:endParaRPr>
        </a:p>
      </dgm:t>
    </dgm:pt>
    <dgm:pt modelId="{2ED88FD3-2B67-404C-AB9E-03076F8210D0}">
      <dgm:prSet phldrT="[Metin]" custT="1"/>
      <dgm:spPr/>
      <dgm:t>
        <a:bodyPr/>
        <a:lstStyle/>
        <a:p>
          <a:r>
            <a:rPr lang="tr-TR" sz="2400" dirty="0">
              <a:latin typeface="Chaparral Pro" panose="02060503040505020203" pitchFamily="18" charset="-94"/>
            </a:rPr>
            <a:t>Yenilenebilir Enerji Kaynakları</a:t>
          </a:r>
        </a:p>
      </dgm:t>
    </dgm:pt>
    <dgm:pt modelId="{44B0C8A6-5E80-43C6-8F70-4B30BB4932B9}" type="parTrans" cxnId="{A4996F58-8D44-4769-A0E3-D5E80FE5198C}">
      <dgm:prSet/>
      <dgm:spPr/>
      <dgm:t>
        <a:bodyPr/>
        <a:lstStyle/>
        <a:p>
          <a:endParaRPr lang="tr-TR" sz="2400">
            <a:latin typeface="Chaparral Pro" panose="02060503040505020203" pitchFamily="18" charset="-94"/>
          </a:endParaRPr>
        </a:p>
      </dgm:t>
    </dgm:pt>
    <dgm:pt modelId="{B3423E72-BD65-4BEE-84E5-6840C9CA34A6}" type="sibTrans" cxnId="{A4996F58-8D44-4769-A0E3-D5E80FE5198C}">
      <dgm:prSet/>
      <dgm:spPr/>
      <dgm:t>
        <a:bodyPr/>
        <a:lstStyle/>
        <a:p>
          <a:endParaRPr lang="tr-TR" sz="2400">
            <a:latin typeface="Chaparral Pro" panose="02060503040505020203" pitchFamily="18" charset="-94"/>
          </a:endParaRPr>
        </a:p>
      </dgm:t>
    </dgm:pt>
    <dgm:pt modelId="{4EF3F9EC-2C63-4C06-98A0-681990B5C44E}">
      <dgm:prSet phldrT="[Metin]" custT="1"/>
      <dgm:spPr/>
      <dgm:t>
        <a:bodyPr/>
        <a:lstStyle/>
        <a:p>
          <a:r>
            <a:rPr lang="tr-TR" sz="2400" dirty="0">
              <a:latin typeface="Chaparral Pro" panose="02060503040505020203" pitchFamily="18" charset="-94"/>
            </a:rPr>
            <a:t>Fosil Yakıtlar</a:t>
          </a:r>
        </a:p>
      </dgm:t>
    </dgm:pt>
    <dgm:pt modelId="{72A1B359-EA1F-4D0F-8CF0-5B92628D3F77}" type="parTrans" cxnId="{E31BADB5-98DE-49FD-BE71-F062E9B4446E}">
      <dgm:prSet/>
      <dgm:spPr/>
      <dgm:t>
        <a:bodyPr/>
        <a:lstStyle/>
        <a:p>
          <a:endParaRPr lang="tr-TR" sz="2400">
            <a:latin typeface="Chaparral Pro" panose="02060503040505020203" pitchFamily="18" charset="-94"/>
          </a:endParaRPr>
        </a:p>
      </dgm:t>
    </dgm:pt>
    <dgm:pt modelId="{419C42FE-4162-445E-AF3F-DED951508B15}" type="sibTrans" cxnId="{E31BADB5-98DE-49FD-BE71-F062E9B4446E}">
      <dgm:prSet/>
      <dgm:spPr/>
      <dgm:t>
        <a:bodyPr/>
        <a:lstStyle/>
        <a:p>
          <a:endParaRPr lang="tr-TR" sz="2400">
            <a:latin typeface="Chaparral Pro" panose="02060503040505020203" pitchFamily="18" charset="-94"/>
          </a:endParaRPr>
        </a:p>
      </dgm:t>
    </dgm:pt>
    <dgm:pt modelId="{5C1F4DFF-22E8-49C6-ABBA-97E55740C66C}">
      <dgm:prSet phldrT="[Metin]" custT="1"/>
      <dgm:spPr/>
      <dgm:t>
        <a:bodyPr/>
        <a:lstStyle/>
        <a:p>
          <a:r>
            <a:rPr lang="tr-TR" sz="2400" dirty="0">
              <a:latin typeface="Chaparral Pro" panose="02060503040505020203" pitchFamily="18" charset="-94"/>
            </a:rPr>
            <a:t>Güneş Enerjisi</a:t>
          </a:r>
        </a:p>
      </dgm:t>
    </dgm:pt>
    <dgm:pt modelId="{C881A080-BB4A-425E-9F30-62120899B043}" type="parTrans" cxnId="{60FC9437-FFAE-4BD9-B425-BBB2B1F80125}">
      <dgm:prSet/>
      <dgm:spPr/>
      <dgm:t>
        <a:bodyPr/>
        <a:lstStyle/>
        <a:p>
          <a:endParaRPr lang="tr-TR" sz="2400">
            <a:latin typeface="Chaparral Pro" panose="02060503040505020203" pitchFamily="18" charset="-94"/>
          </a:endParaRPr>
        </a:p>
      </dgm:t>
    </dgm:pt>
    <dgm:pt modelId="{8300CBE4-D92A-47FE-83AF-81BA3D620C92}" type="sibTrans" cxnId="{60FC9437-FFAE-4BD9-B425-BBB2B1F80125}">
      <dgm:prSet/>
      <dgm:spPr/>
      <dgm:t>
        <a:bodyPr/>
        <a:lstStyle/>
        <a:p>
          <a:endParaRPr lang="tr-TR" sz="2400">
            <a:latin typeface="Chaparral Pro" panose="02060503040505020203" pitchFamily="18" charset="-94"/>
          </a:endParaRPr>
        </a:p>
      </dgm:t>
    </dgm:pt>
    <dgm:pt modelId="{02FD5C3B-1936-4231-BDDD-18405FE2B9B9}">
      <dgm:prSet custT="1"/>
      <dgm:spPr/>
      <dgm:t>
        <a:bodyPr/>
        <a:lstStyle/>
        <a:p>
          <a:r>
            <a:rPr lang="tr-TR" sz="2400" dirty="0">
              <a:latin typeface="Chaparral Pro" panose="02060503040505020203" pitchFamily="18" charset="-94"/>
            </a:rPr>
            <a:t>Kömür</a:t>
          </a:r>
        </a:p>
      </dgm:t>
    </dgm:pt>
    <dgm:pt modelId="{7A467D76-9272-4FE9-A524-EF4DEF24D622}" type="parTrans" cxnId="{A22736FC-681A-4564-9BB4-69690D6E389D}">
      <dgm:prSet/>
      <dgm:spPr/>
      <dgm:t>
        <a:bodyPr/>
        <a:lstStyle/>
        <a:p>
          <a:endParaRPr lang="tr-TR"/>
        </a:p>
      </dgm:t>
    </dgm:pt>
    <dgm:pt modelId="{45B31E72-E8F1-4476-ACA3-AE55635719B7}" type="sibTrans" cxnId="{A22736FC-681A-4564-9BB4-69690D6E389D}">
      <dgm:prSet/>
      <dgm:spPr/>
      <dgm:t>
        <a:bodyPr/>
        <a:lstStyle/>
        <a:p>
          <a:endParaRPr lang="tr-TR"/>
        </a:p>
      </dgm:t>
    </dgm:pt>
    <dgm:pt modelId="{6455F9D9-43A4-4E20-93E2-D450E014C488}">
      <dgm:prSet custT="1"/>
      <dgm:spPr/>
      <dgm:t>
        <a:bodyPr/>
        <a:lstStyle/>
        <a:p>
          <a:r>
            <a:rPr lang="tr-TR" sz="2400" dirty="0">
              <a:latin typeface="Chaparral Pro" panose="02060503040505020203" pitchFamily="18" charset="-94"/>
            </a:rPr>
            <a:t>Petrol</a:t>
          </a:r>
        </a:p>
      </dgm:t>
    </dgm:pt>
    <dgm:pt modelId="{1509B25A-B182-46A7-806A-6FB7529567F8}" type="parTrans" cxnId="{841DE6BC-2336-481C-B129-D6D8C5D88FA9}">
      <dgm:prSet/>
      <dgm:spPr/>
      <dgm:t>
        <a:bodyPr/>
        <a:lstStyle/>
        <a:p>
          <a:endParaRPr lang="tr-TR"/>
        </a:p>
      </dgm:t>
    </dgm:pt>
    <dgm:pt modelId="{49809002-AF01-4F84-B114-34DABB5C49CA}" type="sibTrans" cxnId="{841DE6BC-2336-481C-B129-D6D8C5D88FA9}">
      <dgm:prSet/>
      <dgm:spPr/>
      <dgm:t>
        <a:bodyPr/>
        <a:lstStyle/>
        <a:p>
          <a:endParaRPr lang="tr-TR"/>
        </a:p>
      </dgm:t>
    </dgm:pt>
    <dgm:pt modelId="{ED637962-1CD1-4A77-87F2-24FAF9BAD00D}">
      <dgm:prSet custT="1"/>
      <dgm:spPr/>
      <dgm:t>
        <a:bodyPr/>
        <a:lstStyle/>
        <a:p>
          <a:r>
            <a:rPr lang="tr-TR" sz="2400" dirty="0">
              <a:latin typeface="Chaparral Pro" panose="02060503040505020203" pitchFamily="18" charset="-94"/>
            </a:rPr>
            <a:t>Doğal gaz</a:t>
          </a:r>
        </a:p>
      </dgm:t>
    </dgm:pt>
    <dgm:pt modelId="{776017A7-EECD-4BFF-95EB-3829BD37D855}" type="parTrans" cxnId="{C4592169-81BE-4811-8104-C029C7A75884}">
      <dgm:prSet/>
      <dgm:spPr/>
      <dgm:t>
        <a:bodyPr/>
        <a:lstStyle/>
        <a:p>
          <a:endParaRPr lang="tr-TR"/>
        </a:p>
      </dgm:t>
    </dgm:pt>
    <dgm:pt modelId="{535B9786-457C-45F7-894F-4C29CB82F998}" type="sibTrans" cxnId="{C4592169-81BE-4811-8104-C029C7A75884}">
      <dgm:prSet/>
      <dgm:spPr/>
      <dgm:t>
        <a:bodyPr/>
        <a:lstStyle/>
        <a:p>
          <a:endParaRPr lang="tr-TR"/>
        </a:p>
      </dgm:t>
    </dgm:pt>
    <dgm:pt modelId="{D08F617E-9DAE-4EA0-B3ED-2DAA550AB9DB}">
      <dgm:prSet custT="1"/>
      <dgm:spPr/>
      <dgm:t>
        <a:bodyPr/>
        <a:lstStyle/>
        <a:p>
          <a:r>
            <a:rPr lang="tr-TR" sz="2400" dirty="0">
              <a:latin typeface="Chaparral Pro" panose="02060503040505020203" pitchFamily="18" charset="-94"/>
            </a:rPr>
            <a:t>Nükleer Enerji</a:t>
          </a:r>
        </a:p>
      </dgm:t>
    </dgm:pt>
    <dgm:pt modelId="{1A5C0EE1-3532-48A6-9CB6-7D8B7B8F8360}" type="parTrans" cxnId="{13802E7C-13EF-491C-9872-42462FC2FE87}">
      <dgm:prSet/>
      <dgm:spPr/>
      <dgm:t>
        <a:bodyPr/>
        <a:lstStyle/>
        <a:p>
          <a:endParaRPr lang="tr-TR"/>
        </a:p>
      </dgm:t>
    </dgm:pt>
    <dgm:pt modelId="{3C3B6111-934F-4B72-8E2E-B0CA469C979A}" type="sibTrans" cxnId="{13802E7C-13EF-491C-9872-42462FC2FE87}">
      <dgm:prSet/>
      <dgm:spPr/>
      <dgm:t>
        <a:bodyPr/>
        <a:lstStyle/>
        <a:p>
          <a:endParaRPr lang="tr-TR"/>
        </a:p>
      </dgm:t>
    </dgm:pt>
    <dgm:pt modelId="{3C14896F-51DA-454E-B417-F20D598020C2}">
      <dgm:prSet custT="1"/>
      <dgm:spPr/>
      <dgm:t>
        <a:bodyPr/>
        <a:lstStyle/>
        <a:p>
          <a:r>
            <a:rPr lang="tr-TR" sz="2400" dirty="0">
              <a:latin typeface="Chaparral Pro" panose="02060503040505020203" pitchFamily="18" charset="-94"/>
            </a:rPr>
            <a:t>Rüzgar Enerjisi</a:t>
          </a:r>
        </a:p>
      </dgm:t>
    </dgm:pt>
    <dgm:pt modelId="{7AF7AD1A-A683-49A4-8119-2BADCEC83E61}" type="parTrans" cxnId="{A9FA38CD-CCBA-442E-8F5E-13C74CCA8B5D}">
      <dgm:prSet/>
      <dgm:spPr/>
      <dgm:t>
        <a:bodyPr/>
        <a:lstStyle/>
        <a:p>
          <a:endParaRPr lang="tr-TR"/>
        </a:p>
      </dgm:t>
    </dgm:pt>
    <dgm:pt modelId="{85963D23-464A-4AFD-AD57-ABB9792F04FD}" type="sibTrans" cxnId="{A9FA38CD-CCBA-442E-8F5E-13C74CCA8B5D}">
      <dgm:prSet/>
      <dgm:spPr/>
      <dgm:t>
        <a:bodyPr/>
        <a:lstStyle/>
        <a:p>
          <a:endParaRPr lang="tr-TR"/>
        </a:p>
      </dgm:t>
    </dgm:pt>
    <dgm:pt modelId="{9B51A521-51C9-4EF0-8293-A597AB079064}">
      <dgm:prSet custT="1"/>
      <dgm:spPr/>
      <dgm:t>
        <a:bodyPr/>
        <a:lstStyle/>
        <a:p>
          <a:r>
            <a:rPr lang="tr-TR" sz="2400" dirty="0" err="1">
              <a:latin typeface="Chaparral Pro" panose="02060503040505020203" pitchFamily="18" charset="-94"/>
            </a:rPr>
            <a:t>Biyokütle</a:t>
          </a:r>
          <a:r>
            <a:rPr lang="tr-TR" sz="2400" dirty="0">
              <a:latin typeface="Chaparral Pro" panose="02060503040505020203" pitchFamily="18" charset="-94"/>
            </a:rPr>
            <a:t> Enerjisi</a:t>
          </a:r>
        </a:p>
      </dgm:t>
    </dgm:pt>
    <dgm:pt modelId="{3B2A862B-01D9-45CA-BE25-A7C8AA1F2F86}" type="parTrans" cxnId="{E39459C5-AF7B-4A2C-B53B-815402757B17}">
      <dgm:prSet/>
      <dgm:spPr/>
      <dgm:t>
        <a:bodyPr/>
        <a:lstStyle/>
        <a:p>
          <a:endParaRPr lang="tr-TR"/>
        </a:p>
      </dgm:t>
    </dgm:pt>
    <dgm:pt modelId="{6D6C9B89-92B9-4D1A-821A-F47539A6E413}" type="sibTrans" cxnId="{E39459C5-AF7B-4A2C-B53B-815402757B17}">
      <dgm:prSet/>
      <dgm:spPr/>
      <dgm:t>
        <a:bodyPr/>
        <a:lstStyle/>
        <a:p>
          <a:endParaRPr lang="tr-TR"/>
        </a:p>
      </dgm:t>
    </dgm:pt>
    <dgm:pt modelId="{CC1BE31F-7ED9-4708-AD48-59C4E8E39761}">
      <dgm:prSet custT="1"/>
      <dgm:spPr/>
      <dgm:t>
        <a:bodyPr/>
        <a:lstStyle/>
        <a:p>
          <a:r>
            <a:rPr lang="tr-TR" sz="2400" dirty="0">
              <a:latin typeface="Chaparral Pro" panose="02060503040505020203" pitchFamily="18" charset="-94"/>
            </a:rPr>
            <a:t>Jeotermal Enerji</a:t>
          </a:r>
        </a:p>
      </dgm:t>
    </dgm:pt>
    <dgm:pt modelId="{C3122F40-084F-4E0E-90D8-506D806CF5DD}" type="parTrans" cxnId="{CF21F140-CBEB-4E92-AA2F-6400510BD937}">
      <dgm:prSet/>
      <dgm:spPr/>
      <dgm:t>
        <a:bodyPr/>
        <a:lstStyle/>
        <a:p>
          <a:endParaRPr lang="tr-TR"/>
        </a:p>
      </dgm:t>
    </dgm:pt>
    <dgm:pt modelId="{3144CB61-8827-4DEE-8DA5-1F88E9597EC9}" type="sibTrans" cxnId="{CF21F140-CBEB-4E92-AA2F-6400510BD937}">
      <dgm:prSet/>
      <dgm:spPr/>
      <dgm:t>
        <a:bodyPr/>
        <a:lstStyle/>
        <a:p>
          <a:endParaRPr lang="tr-TR"/>
        </a:p>
      </dgm:t>
    </dgm:pt>
    <dgm:pt modelId="{F0308828-BB44-4A21-AAB2-3FDE5EA49158}">
      <dgm:prSet custT="1"/>
      <dgm:spPr/>
      <dgm:t>
        <a:bodyPr/>
        <a:lstStyle/>
        <a:p>
          <a:r>
            <a:rPr lang="tr-TR" sz="2400" dirty="0">
              <a:latin typeface="Chaparral Pro" panose="02060503040505020203" pitchFamily="18" charset="-94"/>
            </a:rPr>
            <a:t>Hidroelektrik Enerji</a:t>
          </a:r>
        </a:p>
      </dgm:t>
    </dgm:pt>
    <dgm:pt modelId="{9757D583-2F95-4423-936A-208ADB2632B5}" type="parTrans" cxnId="{02CA7E1B-62A3-48E5-918A-A6E6CC83081B}">
      <dgm:prSet/>
      <dgm:spPr/>
      <dgm:t>
        <a:bodyPr/>
        <a:lstStyle/>
        <a:p>
          <a:endParaRPr lang="tr-TR"/>
        </a:p>
      </dgm:t>
    </dgm:pt>
    <dgm:pt modelId="{C1C9EF6F-95A5-4AD4-98A0-67BD5D663B30}" type="sibTrans" cxnId="{02CA7E1B-62A3-48E5-918A-A6E6CC83081B}">
      <dgm:prSet/>
      <dgm:spPr/>
      <dgm:t>
        <a:bodyPr/>
        <a:lstStyle/>
        <a:p>
          <a:endParaRPr lang="tr-TR"/>
        </a:p>
      </dgm:t>
    </dgm:pt>
    <dgm:pt modelId="{F595CECD-B25E-4C64-8FE5-656C83B6C1D6}" type="pres">
      <dgm:prSet presAssocID="{5165C307-18CA-4F03-B883-FBF4F99DFDFB}" presName="Name0" presStyleCnt="0">
        <dgm:presLayoutVars>
          <dgm:dir/>
          <dgm:animLvl val="lvl"/>
          <dgm:resizeHandles val="exact"/>
        </dgm:presLayoutVars>
      </dgm:prSet>
      <dgm:spPr/>
    </dgm:pt>
    <dgm:pt modelId="{BB717CB5-3486-43F0-A8FA-5D9C607C22DD}" type="pres">
      <dgm:prSet presAssocID="{FEEE08AE-81F6-46BF-A39D-E0DA5DBEF8F9}" presName="composite" presStyleCnt="0"/>
      <dgm:spPr/>
    </dgm:pt>
    <dgm:pt modelId="{D22D27BB-6E8F-413A-BB45-9FA213EA55A1}" type="pres">
      <dgm:prSet presAssocID="{FEEE08AE-81F6-46BF-A39D-E0DA5DBEF8F9}" presName="parTx" presStyleLbl="alignNode1" presStyleIdx="0" presStyleCnt="2" custScaleX="82761">
        <dgm:presLayoutVars>
          <dgm:chMax val="0"/>
          <dgm:chPref val="0"/>
          <dgm:bulletEnabled val="1"/>
        </dgm:presLayoutVars>
      </dgm:prSet>
      <dgm:spPr/>
    </dgm:pt>
    <dgm:pt modelId="{052C4C5F-CB8C-46EC-9DF0-9C08DC565346}" type="pres">
      <dgm:prSet presAssocID="{FEEE08AE-81F6-46BF-A39D-E0DA5DBEF8F9}" presName="desTx" presStyleLbl="alignAccFollowNode1" presStyleIdx="0" presStyleCnt="2" custScaleX="82761">
        <dgm:presLayoutVars>
          <dgm:bulletEnabled val="1"/>
        </dgm:presLayoutVars>
      </dgm:prSet>
      <dgm:spPr/>
    </dgm:pt>
    <dgm:pt modelId="{FF4EB7EF-F855-4554-A2A2-1B40F9023079}" type="pres">
      <dgm:prSet presAssocID="{160AE5D5-0EE9-4FF4-9C7B-9D4F5C644E07}" presName="space" presStyleCnt="0"/>
      <dgm:spPr/>
    </dgm:pt>
    <dgm:pt modelId="{24E88E28-7C21-4C1D-B21D-C6F862BF9A93}" type="pres">
      <dgm:prSet presAssocID="{2ED88FD3-2B67-404C-AB9E-03076F8210D0}" presName="composite" presStyleCnt="0"/>
      <dgm:spPr/>
    </dgm:pt>
    <dgm:pt modelId="{8A68327F-ADDA-4D07-A504-0B819051C6CE}" type="pres">
      <dgm:prSet presAssocID="{2ED88FD3-2B67-404C-AB9E-03076F8210D0}" presName="parTx" presStyleLbl="alignNode1" presStyleIdx="1" presStyleCnt="2" custScaleX="82761">
        <dgm:presLayoutVars>
          <dgm:chMax val="0"/>
          <dgm:chPref val="0"/>
          <dgm:bulletEnabled val="1"/>
        </dgm:presLayoutVars>
      </dgm:prSet>
      <dgm:spPr/>
    </dgm:pt>
    <dgm:pt modelId="{6F7185C9-39BA-4C59-A4A4-BD24A24FA43F}" type="pres">
      <dgm:prSet presAssocID="{2ED88FD3-2B67-404C-AB9E-03076F8210D0}" presName="desTx" presStyleLbl="alignAccFollowNode1" presStyleIdx="1" presStyleCnt="2" custScaleX="82761">
        <dgm:presLayoutVars>
          <dgm:bulletEnabled val="1"/>
        </dgm:presLayoutVars>
      </dgm:prSet>
      <dgm:spPr/>
    </dgm:pt>
  </dgm:ptLst>
  <dgm:cxnLst>
    <dgm:cxn modelId="{14F43903-BA34-46E2-9CC0-2DB1E93F5266}" type="presOf" srcId="{D08F617E-9DAE-4EA0-B3ED-2DAA550AB9DB}" destId="{052C4C5F-CB8C-46EC-9DF0-9C08DC565346}" srcOrd="0" destOrd="4" presId="urn:microsoft.com/office/officeart/2005/8/layout/hList1"/>
    <dgm:cxn modelId="{80B37F05-0E9A-41A9-BEC7-DF456D455449}" srcId="{5165C307-18CA-4F03-B883-FBF4F99DFDFB}" destId="{FEEE08AE-81F6-46BF-A39D-E0DA5DBEF8F9}" srcOrd="0" destOrd="0" parTransId="{68D831AB-47C3-4B4D-A813-C5E06411C7CF}" sibTransId="{160AE5D5-0EE9-4FF4-9C7B-9D4F5C644E07}"/>
    <dgm:cxn modelId="{02CA7E1B-62A3-48E5-918A-A6E6CC83081B}" srcId="{2ED88FD3-2B67-404C-AB9E-03076F8210D0}" destId="{F0308828-BB44-4A21-AAB2-3FDE5EA49158}" srcOrd="4" destOrd="0" parTransId="{9757D583-2F95-4423-936A-208ADB2632B5}" sibTransId="{C1C9EF6F-95A5-4AD4-98A0-67BD5D663B30}"/>
    <dgm:cxn modelId="{6E66FD2E-324D-4749-8124-A3D1A35370D8}" type="presOf" srcId="{FEEE08AE-81F6-46BF-A39D-E0DA5DBEF8F9}" destId="{D22D27BB-6E8F-413A-BB45-9FA213EA55A1}" srcOrd="0" destOrd="0" presId="urn:microsoft.com/office/officeart/2005/8/layout/hList1"/>
    <dgm:cxn modelId="{60FC9437-FFAE-4BD9-B425-BBB2B1F80125}" srcId="{2ED88FD3-2B67-404C-AB9E-03076F8210D0}" destId="{5C1F4DFF-22E8-49C6-ABBA-97E55740C66C}" srcOrd="0" destOrd="0" parTransId="{C881A080-BB4A-425E-9F30-62120899B043}" sibTransId="{8300CBE4-D92A-47FE-83AF-81BA3D620C92}"/>
    <dgm:cxn modelId="{CF21F140-CBEB-4E92-AA2F-6400510BD937}" srcId="{2ED88FD3-2B67-404C-AB9E-03076F8210D0}" destId="{CC1BE31F-7ED9-4708-AD48-59C4E8E39761}" srcOrd="3" destOrd="0" parTransId="{C3122F40-084F-4E0E-90D8-506D806CF5DD}" sibTransId="{3144CB61-8827-4DEE-8DA5-1F88E9597EC9}"/>
    <dgm:cxn modelId="{40E5A05B-17CA-4E95-A65A-6C3E16306B77}" type="presOf" srcId="{2ED88FD3-2B67-404C-AB9E-03076F8210D0}" destId="{8A68327F-ADDA-4D07-A504-0B819051C6CE}" srcOrd="0" destOrd="0" presId="urn:microsoft.com/office/officeart/2005/8/layout/hList1"/>
    <dgm:cxn modelId="{C92A7043-151B-4015-B9D2-4A2AB6DBF9E7}" type="presOf" srcId="{ED637962-1CD1-4A77-87F2-24FAF9BAD00D}" destId="{052C4C5F-CB8C-46EC-9DF0-9C08DC565346}" srcOrd="0" destOrd="3" presId="urn:microsoft.com/office/officeart/2005/8/layout/hList1"/>
    <dgm:cxn modelId="{C4592169-81BE-4811-8104-C029C7A75884}" srcId="{FEEE08AE-81F6-46BF-A39D-E0DA5DBEF8F9}" destId="{ED637962-1CD1-4A77-87F2-24FAF9BAD00D}" srcOrd="3" destOrd="0" parTransId="{776017A7-EECD-4BFF-95EB-3829BD37D855}" sibTransId="{535B9786-457C-45F7-894F-4C29CB82F998}"/>
    <dgm:cxn modelId="{1388444F-0AFC-438C-AB62-BBF8D6E99464}" type="presOf" srcId="{5165C307-18CA-4F03-B883-FBF4F99DFDFB}" destId="{F595CECD-B25E-4C64-8FE5-656C83B6C1D6}" srcOrd="0" destOrd="0" presId="urn:microsoft.com/office/officeart/2005/8/layout/hList1"/>
    <dgm:cxn modelId="{FA8B0450-EDA5-4850-B9BC-A2DF25C94A30}" type="presOf" srcId="{4EF3F9EC-2C63-4C06-98A0-681990B5C44E}" destId="{052C4C5F-CB8C-46EC-9DF0-9C08DC565346}" srcOrd="0" destOrd="0" presId="urn:microsoft.com/office/officeart/2005/8/layout/hList1"/>
    <dgm:cxn modelId="{A4996F58-8D44-4769-A0E3-D5E80FE5198C}" srcId="{5165C307-18CA-4F03-B883-FBF4F99DFDFB}" destId="{2ED88FD3-2B67-404C-AB9E-03076F8210D0}" srcOrd="1" destOrd="0" parTransId="{44B0C8A6-5E80-43C6-8F70-4B30BB4932B9}" sibTransId="{B3423E72-BD65-4BEE-84E5-6840C9CA34A6}"/>
    <dgm:cxn modelId="{D0CBC859-0C38-4ABE-9894-F6C48DFF1DF1}" type="presOf" srcId="{F0308828-BB44-4A21-AAB2-3FDE5EA49158}" destId="{6F7185C9-39BA-4C59-A4A4-BD24A24FA43F}" srcOrd="0" destOrd="4" presId="urn:microsoft.com/office/officeart/2005/8/layout/hList1"/>
    <dgm:cxn modelId="{13802E7C-13EF-491C-9872-42462FC2FE87}" srcId="{FEEE08AE-81F6-46BF-A39D-E0DA5DBEF8F9}" destId="{D08F617E-9DAE-4EA0-B3ED-2DAA550AB9DB}" srcOrd="4" destOrd="0" parTransId="{1A5C0EE1-3532-48A6-9CB6-7D8B7B8F8360}" sibTransId="{3C3B6111-934F-4B72-8E2E-B0CA469C979A}"/>
    <dgm:cxn modelId="{E765A186-4C91-46D5-8FFD-A461AB92B098}" type="presOf" srcId="{CC1BE31F-7ED9-4708-AD48-59C4E8E39761}" destId="{6F7185C9-39BA-4C59-A4A4-BD24A24FA43F}" srcOrd="0" destOrd="3" presId="urn:microsoft.com/office/officeart/2005/8/layout/hList1"/>
    <dgm:cxn modelId="{66851793-15AE-47AB-A2F3-D392CB44CDCE}" type="presOf" srcId="{02FD5C3B-1936-4231-BDDD-18405FE2B9B9}" destId="{052C4C5F-CB8C-46EC-9DF0-9C08DC565346}" srcOrd="0" destOrd="1" presId="urn:microsoft.com/office/officeart/2005/8/layout/hList1"/>
    <dgm:cxn modelId="{E31BADB5-98DE-49FD-BE71-F062E9B4446E}" srcId="{FEEE08AE-81F6-46BF-A39D-E0DA5DBEF8F9}" destId="{4EF3F9EC-2C63-4C06-98A0-681990B5C44E}" srcOrd="0" destOrd="0" parTransId="{72A1B359-EA1F-4D0F-8CF0-5B92628D3F77}" sibTransId="{419C42FE-4162-445E-AF3F-DED951508B15}"/>
    <dgm:cxn modelId="{841DE6BC-2336-481C-B129-D6D8C5D88FA9}" srcId="{FEEE08AE-81F6-46BF-A39D-E0DA5DBEF8F9}" destId="{6455F9D9-43A4-4E20-93E2-D450E014C488}" srcOrd="2" destOrd="0" parTransId="{1509B25A-B182-46A7-806A-6FB7529567F8}" sibTransId="{49809002-AF01-4F84-B114-34DABB5C49CA}"/>
    <dgm:cxn modelId="{E39459C5-AF7B-4A2C-B53B-815402757B17}" srcId="{2ED88FD3-2B67-404C-AB9E-03076F8210D0}" destId="{9B51A521-51C9-4EF0-8293-A597AB079064}" srcOrd="2" destOrd="0" parTransId="{3B2A862B-01D9-45CA-BE25-A7C8AA1F2F86}" sibTransId="{6D6C9B89-92B9-4D1A-821A-F47539A6E413}"/>
    <dgm:cxn modelId="{C513CEC7-B1FA-4928-AF2D-10C39BF3EB41}" type="presOf" srcId="{9B51A521-51C9-4EF0-8293-A597AB079064}" destId="{6F7185C9-39BA-4C59-A4A4-BD24A24FA43F}" srcOrd="0" destOrd="2" presId="urn:microsoft.com/office/officeart/2005/8/layout/hList1"/>
    <dgm:cxn modelId="{7594CFCC-2429-47AB-B80F-298A4D86DB05}" type="presOf" srcId="{5C1F4DFF-22E8-49C6-ABBA-97E55740C66C}" destId="{6F7185C9-39BA-4C59-A4A4-BD24A24FA43F}" srcOrd="0" destOrd="0" presId="urn:microsoft.com/office/officeart/2005/8/layout/hList1"/>
    <dgm:cxn modelId="{A9FA38CD-CCBA-442E-8F5E-13C74CCA8B5D}" srcId="{2ED88FD3-2B67-404C-AB9E-03076F8210D0}" destId="{3C14896F-51DA-454E-B417-F20D598020C2}" srcOrd="1" destOrd="0" parTransId="{7AF7AD1A-A683-49A4-8119-2BADCEC83E61}" sibTransId="{85963D23-464A-4AFD-AD57-ABB9792F04FD}"/>
    <dgm:cxn modelId="{CA6C8BD3-C453-4871-A446-CA0DD6F04449}" type="presOf" srcId="{3C14896F-51DA-454E-B417-F20D598020C2}" destId="{6F7185C9-39BA-4C59-A4A4-BD24A24FA43F}" srcOrd="0" destOrd="1" presId="urn:microsoft.com/office/officeart/2005/8/layout/hList1"/>
    <dgm:cxn modelId="{B74E20D5-E861-43C5-90EC-8E4E60DFD430}" type="presOf" srcId="{6455F9D9-43A4-4E20-93E2-D450E014C488}" destId="{052C4C5F-CB8C-46EC-9DF0-9C08DC565346}" srcOrd="0" destOrd="2" presId="urn:microsoft.com/office/officeart/2005/8/layout/hList1"/>
    <dgm:cxn modelId="{A22736FC-681A-4564-9BB4-69690D6E389D}" srcId="{FEEE08AE-81F6-46BF-A39D-E0DA5DBEF8F9}" destId="{02FD5C3B-1936-4231-BDDD-18405FE2B9B9}" srcOrd="1" destOrd="0" parTransId="{7A467D76-9272-4FE9-A524-EF4DEF24D622}" sibTransId="{45B31E72-E8F1-4476-ACA3-AE55635719B7}"/>
    <dgm:cxn modelId="{4488B0C6-9E02-4013-9471-A1A74ADD8E81}" type="presParOf" srcId="{F595CECD-B25E-4C64-8FE5-656C83B6C1D6}" destId="{BB717CB5-3486-43F0-A8FA-5D9C607C22DD}" srcOrd="0" destOrd="0" presId="urn:microsoft.com/office/officeart/2005/8/layout/hList1"/>
    <dgm:cxn modelId="{F60E4D81-691E-49B9-A360-918F1BBE8A7C}" type="presParOf" srcId="{BB717CB5-3486-43F0-A8FA-5D9C607C22DD}" destId="{D22D27BB-6E8F-413A-BB45-9FA213EA55A1}" srcOrd="0" destOrd="0" presId="urn:microsoft.com/office/officeart/2005/8/layout/hList1"/>
    <dgm:cxn modelId="{9E942796-5DE9-4EBE-8A0D-C4F8ACCABC29}" type="presParOf" srcId="{BB717CB5-3486-43F0-A8FA-5D9C607C22DD}" destId="{052C4C5F-CB8C-46EC-9DF0-9C08DC565346}" srcOrd="1" destOrd="0" presId="urn:microsoft.com/office/officeart/2005/8/layout/hList1"/>
    <dgm:cxn modelId="{64DE9F28-FB60-460D-AB3E-4B1DBED052A9}" type="presParOf" srcId="{F595CECD-B25E-4C64-8FE5-656C83B6C1D6}" destId="{FF4EB7EF-F855-4554-A2A2-1B40F9023079}" srcOrd="1" destOrd="0" presId="urn:microsoft.com/office/officeart/2005/8/layout/hList1"/>
    <dgm:cxn modelId="{04D8AC1E-916E-4D8E-9557-FC4EAF4E1790}" type="presParOf" srcId="{F595CECD-B25E-4C64-8FE5-656C83B6C1D6}" destId="{24E88E28-7C21-4C1D-B21D-C6F862BF9A93}" srcOrd="2" destOrd="0" presId="urn:microsoft.com/office/officeart/2005/8/layout/hList1"/>
    <dgm:cxn modelId="{CF791B4F-A99A-4CB1-A70B-12510C168C8B}" type="presParOf" srcId="{24E88E28-7C21-4C1D-B21D-C6F862BF9A93}" destId="{8A68327F-ADDA-4D07-A504-0B819051C6CE}" srcOrd="0" destOrd="0" presId="urn:microsoft.com/office/officeart/2005/8/layout/hList1"/>
    <dgm:cxn modelId="{266C7A9B-966F-41B8-9315-A5C961637C32}" type="presParOf" srcId="{24E88E28-7C21-4C1D-B21D-C6F862BF9A93}" destId="{6F7185C9-39BA-4C59-A4A4-BD24A24FA43F}"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7DC06F-AAF6-40D8-816E-150C345BE3C3}"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tr-TR"/>
        </a:p>
      </dgm:t>
    </dgm:pt>
    <dgm:pt modelId="{5AF48E78-A008-4D0F-B09D-07931352097A}">
      <dgm:prSet phldrT="[Metin]"/>
      <dgm:spPr/>
      <dgm:t>
        <a:bodyPr/>
        <a:lstStyle/>
        <a:p>
          <a:pPr>
            <a:buFont typeface="Arial" panose="020B0604020202020204" pitchFamily="34" charset="0"/>
            <a:buChar char="•"/>
          </a:pPr>
          <a:r>
            <a:rPr lang="tr-TR" b="0" i="0" dirty="0"/>
            <a:t>Fosil yakıtlar yakıldığında çevreye ve insan sağlığına zararlı gazlar çıkarır.</a:t>
          </a:r>
          <a:endParaRPr lang="tr-TR" dirty="0"/>
        </a:p>
      </dgm:t>
    </dgm:pt>
    <dgm:pt modelId="{08F25E4D-55DD-454B-B97C-7035E876EC32}" type="parTrans" cxnId="{071079FD-A60B-4FFF-AEBA-9E18DB698E1A}">
      <dgm:prSet/>
      <dgm:spPr/>
      <dgm:t>
        <a:bodyPr/>
        <a:lstStyle/>
        <a:p>
          <a:endParaRPr lang="tr-TR"/>
        </a:p>
      </dgm:t>
    </dgm:pt>
    <dgm:pt modelId="{AC4F00BA-44C1-418D-9215-EE4FF9FC2F57}" type="sibTrans" cxnId="{071079FD-A60B-4FFF-AEBA-9E18DB698E1A}">
      <dgm:prSet/>
      <dgm:spPr/>
      <dgm:t>
        <a:bodyPr/>
        <a:lstStyle/>
        <a:p>
          <a:endParaRPr lang="tr-TR"/>
        </a:p>
      </dgm:t>
    </dgm:pt>
    <dgm:pt modelId="{4D9430F0-248D-4D0E-924D-2E8EB877A8B4}">
      <dgm:prSet/>
      <dgm:spPr/>
      <dgm:t>
        <a:bodyPr/>
        <a:lstStyle/>
        <a:p>
          <a:pPr>
            <a:buFont typeface="Arial" panose="020B0604020202020204" pitchFamily="34" charset="0"/>
            <a:buChar char="•"/>
          </a:pPr>
          <a:r>
            <a:rPr lang="tr-TR" b="0" i="0"/>
            <a:t>Dünya'nın ısınmasına (Küresel ısınma) neden olur.</a:t>
          </a:r>
        </a:p>
      </dgm:t>
    </dgm:pt>
    <dgm:pt modelId="{F864A06F-B694-46BA-9EA8-063C93B74B28}" type="parTrans" cxnId="{432E6757-6214-4183-BB31-0CEBEBC38598}">
      <dgm:prSet/>
      <dgm:spPr/>
      <dgm:t>
        <a:bodyPr/>
        <a:lstStyle/>
        <a:p>
          <a:endParaRPr lang="tr-TR"/>
        </a:p>
      </dgm:t>
    </dgm:pt>
    <dgm:pt modelId="{780D4744-7E78-4D53-B496-E1FA15097444}" type="sibTrans" cxnId="{432E6757-6214-4183-BB31-0CEBEBC38598}">
      <dgm:prSet/>
      <dgm:spPr/>
      <dgm:t>
        <a:bodyPr/>
        <a:lstStyle/>
        <a:p>
          <a:endParaRPr lang="tr-TR"/>
        </a:p>
      </dgm:t>
    </dgm:pt>
    <dgm:pt modelId="{88B09A1F-D5C1-4F7E-88C3-5159C8DBA871}">
      <dgm:prSet/>
      <dgm:spPr/>
      <dgm:t>
        <a:bodyPr/>
        <a:lstStyle/>
        <a:p>
          <a:pPr>
            <a:buFont typeface="Arial" panose="020B0604020202020204" pitchFamily="34" charset="0"/>
            <a:buChar char="•"/>
          </a:pPr>
          <a:r>
            <a:rPr lang="tr-TR" b="0" i="0"/>
            <a:t>Bacalardan çıkan gazlar asit yağmurlarına neden olur.</a:t>
          </a:r>
        </a:p>
      </dgm:t>
    </dgm:pt>
    <dgm:pt modelId="{35BA0DEE-0E3C-4FEA-9483-E78F23A6E61E}" type="parTrans" cxnId="{766DD3E2-305C-44F3-9EF7-77F7EEE5BE9E}">
      <dgm:prSet/>
      <dgm:spPr/>
      <dgm:t>
        <a:bodyPr/>
        <a:lstStyle/>
        <a:p>
          <a:endParaRPr lang="tr-TR"/>
        </a:p>
      </dgm:t>
    </dgm:pt>
    <dgm:pt modelId="{BF1EEC9D-DCA2-440A-982F-A662F50DD8C2}" type="sibTrans" cxnId="{766DD3E2-305C-44F3-9EF7-77F7EEE5BE9E}">
      <dgm:prSet/>
      <dgm:spPr/>
      <dgm:t>
        <a:bodyPr/>
        <a:lstStyle/>
        <a:p>
          <a:endParaRPr lang="tr-TR"/>
        </a:p>
      </dgm:t>
    </dgm:pt>
    <dgm:pt modelId="{670FA3FB-4F20-4DC3-84EC-E31E16A2A8EC}">
      <dgm:prSet/>
      <dgm:spPr/>
      <dgm:t>
        <a:bodyPr/>
        <a:lstStyle/>
        <a:p>
          <a:pPr>
            <a:buFont typeface="Arial" panose="020B0604020202020204" pitchFamily="34" charset="0"/>
            <a:buChar char="•"/>
          </a:pPr>
          <a:r>
            <a:rPr lang="tr-TR" b="0" i="0"/>
            <a:t>Kül ve gazlar çevre kirliliğine neden olur.</a:t>
          </a:r>
        </a:p>
      </dgm:t>
    </dgm:pt>
    <dgm:pt modelId="{47A458DB-423E-4860-90FA-2324764679D4}" type="parTrans" cxnId="{7DE38D1B-3496-4FE7-8FBA-A01E1300D7B3}">
      <dgm:prSet/>
      <dgm:spPr/>
      <dgm:t>
        <a:bodyPr/>
        <a:lstStyle/>
        <a:p>
          <a:endParaRPr lang="tr-TR"/>
        </a:p>
      </dgm:t>
    </dgm:pt>
    <dgm:pt modelId="{E0C24F2B-3BD6-41CB-A955-696BDF848563}" type="sibTrans" cxnId="{7DE38D1B-3496-4FE7-8FBA-A01E1300D7B3}">
      <dgm:prSet/>
      <dgm:spPr/>
      <dgm:t>
        <a:bodyPr/>
        <a:lstStyle/>
        <a:p>
          <a:endParaRPr lang="tr-TR"/>
        </a:p>
      </dgm:t>
    </dgm:pt>
    <dgm:pt modelId="{A8C35686-F915-4B29-B263-B8C84DF1F577}" type="pres">
      <dgm:prSet presAssocID="{C37DC06F-AAF6-40D8-816E-150C345BE3C3}" presName="linear" presStyleCnt="0">
        <dgm:presLayoutVars>
          <dgm:animLvl val="lvl"/>
          <dgm:resizeHandles val="exact"/>
        </dgm:presLayoutVars>
      </dgm:prSet>
      <dgm:spPr/>
    </dgm:pt>
    <dgm:pt modelId="{2642D938-810B-430A-B4D2-D3A11C86536D}" type="pres">
      <dgm:prSet presAssocID="{5AF48E78-A008-4D0F-B09D-07931352097A}" presName="parentText" presStyleLbl="node1" presStyleIdx="0" presStyleCnt="4">
        <dgm:presLayoutVars>
          <dgm:chMax val="0"/>
          <dgm:bulletEnabled val="1"/>
        </dgm:presLayoutVars>
      </dgm:prSet>
      <dgm:spPr/>
    </dgm:pt>
    <dgm:pt modelId="{F7F5F7A6-CCC6-4728-AE30-C8F84C414308}" type="pres">
      <dgm:prSet presAssocID="{AC4F00BA-44C1-418D-9215-EE4FF9FC2F57}" presName="spacer" presStyleCnt="0"/>
      <dgm:spPr/>
    </dgm:pt>
    <dgm:pt modelId="{F3640F2F-2469-45FB-A7C3-34F7D6AE6E91}" type="pres">
      <dgm:prSet presAssocID="{4D9430F0-248D-4D0E-924D-2E8EB877A8B4}" presName="parentText" presStyleLbl="node1" presStyleIdx="1" presStyleCnt="4">
        <dgm:presLayoutVars>
          <dgm:chMax val="0"/>
          <dgm:bulletEnabled val="1"/>
        </dgm:presLayoutVars>
      </dgm:prSet>
      <dgm:spPr/>
    </dgm:pt>
    <dgm:pt modelId="{28F88DE8-E053-482E-B33B-1EFBC0DDDFF5}" type="pres">
      <dgm:prSet presAssocID="{780D4744-7E78-4D53-B496-E1FA15097444}" presName="spacer" presStyleCnt="0"/>
      <dgm:spPr/>
    </dgm:pt>
    <dgm:pt modelId="{5BDA4986-EE02-42BC-92B3-3C52C353FE3A}" type="pres">
      <dgm:prSet presAssocID="{88B09A1F-D5C1-4F7E-88C3-5159C8DBA871}" presName="parentText" presStyleLbl="node1" presStyleIdx="2" presStyleCnt="4">
        <dgm:presLayoutVars>
          <dgm:chMax val="0"/>
          <dgm:bulletEnabled val="1"/>
        </dgm:presLayoutVars>
      </dgm:prSet>
      <dgm:spPr/>
    </dgm:pt>
    <dgm:pt modelId="{3FBB1ABA-DD86-4D30-8C65-22E9A855BF9F}" type="pres">
      <dgm:prSet presAssocID="{BF1EEC9D-DCA2-440A-982F-A662F50DD8C2}" presName="spacer" presStyleCnt="0"/>
      <dgm:spPr/>
    </dgm:pt>
    <dgm:pt modelId="{C03D1789-2B35-47AA-99FD-2490B17BE3B2}" type="pres">
      <dgm:prSet presAssocID="{670FA3FB-4F20-4DC3-84EC-E31E16A2A8EC}" presName="parentText" presStyleLbl="node1" presStyleIdx="3" presStyleCnt="4">
        <dgm:presLayoutVars>
          <dgm:chMax val="0"/>
          <dgm:bulletEnabled val="1"/>
        </dgm:presLayoutVars>
      </dgm:prSet>
      <dgm:spPr/>
    </dgm:pt>
  </dgm:ptLst>
  <dgm:cxnLst>
    <dgm:cxn modelId="{7DE38D1B-3496-4FE7-8FBA-A01E1300D7B3}" srcId="{C37DC06F-AAF6-40D8-816E-150C345BE3C3}" destId="{670FA3FB-4F20-4DC3-84EC-E31E16A2A8EC}" srcOrd="3" destOrd="0" parTransId="{47A458DB-423E-4860-90FA-2324764679D4}" sibTransId="{E0C24F2B-3BD6-41CB-A955-696BDF848563}"/>
    <dgm:cxn modelId="{F38D9863-582A-416F-9A59-8A3944F321BB}" type="presOf" srcId="{5AF48E78-A008-4D0F-B09D-07931352097A}" destId="{2642D938-810B-430A-B4D2-D3A11C86536D}" srcOrd="0" destOrd="0" presId="urn:microsoft.com/office/officeart/2005/8/layout/vList2"/>
    <dgm:cxn modelId="{432E6757-6214-4183-BB31-0CEBEBC38598}" srcId="{C37DC06F-AAF6-40D8-816E-150C345BE3C3}" destId="{4D9430F0-248D-4D0E-924D-2E8EB877A8B4}" srcOrd="1" destOrd="0" parTransId="{F864A06F-B694-46BA-9EA8-063C93B74B28}" sibTransId="{780D4744-7E78-4D53-B496-E1FA15097444}"/>
    <dgm:cxn modelId="{C8D2C684-5FF5-4ECE-BA22-81D6F8411471}" type="presOf" srcId="{4D9430F0-248D-4D0E-924D-2E8EB877A8B4}" destId="{F3640F2F-2469-45FB-A7C3-34F7D6AE6E91}" srcOrd="0" destOrd="0" presId="urn:microsoft.com/office/officeart/2005/8/layout/vList2"/>
    <dgm:cxn modelId="{3975378C-2B0E-4C30-BD50-204ACFE3EB7C}" type="presOf" srcId="{88B09A1F-D5C1-4F7E-88C3-5159C8DBA871}" destId="{5BDA4986-EE02-42BC-92B3-3C52C353FE3A}" srcOrd="0" destOrd="0" presId="urn:microsoft.com/office/officeart/2005/8/layout/vList2"/>
    <dgm:cxn modelId="{4F8ECFB1-B82B-406B-A69E-A99509CEE075}" type="presOf" srcId="{670FA3FB-4F20-4DC3-84EC-E31E16A2A8EC}" destId="{C03D1789-2B35-47AA-99FD-2490B17BE3B2}" srcOrd="0" destOrd="0" presId="urn:microsoft.com/office/officeart/2005/8/layout/vList2"/>
    <dgm:cxn modelId="{D6A41EDE-F3AD-43A0-88AF-05CD341FB2AC}" type="presOf" srcId="{C37DC06F-AAF6-40D8-816E-150C345BE3C3}" destId="{A8C35686-F915-4B29-B263-B8C84DF1F577}" srcOrd="0" destOrd="0" presId="urn:microsoft.com/office/officeart/2005/8/layout/vList2"/>
    <dgm:cxn modelId="{766DD3E2-305C-44F3-9EF7-77F7EEE5BE9E}" srcId="{C37DC06F-AAF6-40D8-816E-150C345BE3C3}" destId="{88B09A1F-D5C1-4F7E-88C3-5159C8DBA871}" srcOrd="2" destOrd="0" parTransId="{35BA0DEE-0E3C-4FEA-9483-E78F23A6E61E}" sibTransId="{BF1EEC9D-DCA2-440A-982F-A662F50DD8C2}"/>
    <dgm:cxn modelId="{071079FD-A60B-4FFF-AEBA-9E18DB698E1A}" srcId="{C37DC06F-AAF6-40D8-816E-150C345BE3C3}" destId="{5AF48E78-A008-4D0F-B09D-07931352097A}" srcOrd="0" destOrd="0" parTransId="{08F25E4D-55DD-454B-B97C-7035E876EC32}" sibTransId="{AC4F00BA-44C1-418D-9215-EE4FF9FC2F57}"/>
    <dgm:cxn modelId="{BCD16644-DD0D-469D-9895-4618EFAAE887}" type="presParOf" srcId="{A8C35686-F915-4B29-B263-B8C84DF1F577}" destId="{2642D938-810B-430A-B4D2-D3A11C86536D}" srcOrd="0" destOrd="0" presId="urn:microsoft.com/office/officeart/2005/8/layout/vList2"/>
    <dgm:cxn modelId="{4B5A921F-4064-43B3-B841-17D76F965085}" type="presParOf" srcId="{A8C35686-F915-4B29-B263-B8C84DF1F577}" destId="{F7F5F7A6-CCC6-4728-AE30-C8F84C414308}" srcOrd="1" destOrd="0" presId="urn:microsoft.com/office/officeart/2005/8/layout/vList2"/>
    <dgm:cxn modelId="{EE75EFA6-39C9-4DE1-9D43-20703E43BCF9}" type="presParOf" srcId="{A8C35686-F915-4B29-B263-B8C84DF1F577}" destId="{F3640F2F-2469-45FB-A7C3-34F7D6AE6E91}" srcOrd="2" destOrd="0" presId="urn:microsoft.com/office/officeart/2005/8/layout/vList2"/>
    <dgm:cxn modelId="{C0D3C6BF-1F74-4737-89DF-AFDF4EB48732}" type="presParOf" srcId="{A8C35686-F915-4B29-B263-B8C84DF1F577}" destId="{28F88DE8-E053-482E-B33B-1EFBC0DDDFF5}" srcOrd="3" destOrd="0" presId="urn:microsoft.com/office/officeart/2005/8/layout/vList2"/>
    <dgm:cxn modelId="{6228C8B1-7D6E-41E7-B2FD-8EBE3204687D}" type="presParOf" srcId="{A8C35686-F915-4B29-B263-B8C84DF1F577}" destId="{5BDA4986-EE02-42BC-92B3-3C52C353FE3A}" srcOrd="4" destOrd="0" presId="urn:microsoft.com/office/officeart/2005/8/layout/vList2"/>
    <dgm:cxn modelId="{68E1A3F9-7E0E-46E6-847B-51C0F6336F7E}" type="presParOf" srcId="{A8C35686-F915-4B29-B263-B8C84DF1F577}" destId="{3FBB1ABA-DD86-4D30-8C65-22E9A855BF9F}" srcOrd="5" destOrd="0" presId="urn:microsoft.com/office/officeart/2005/8/layout/vList2"/>
    <dgm:cxn modelId="{EF163272-D319-445C-B6A2-B6513F60F0CD}" type="presParOf" srcId="{A8C35686-F915-4B29-B263-B8C84DF1F577}" destId="{C03D1789-2B35-47AA-99FD-2490B17BE3B2}"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FD691E1-6049-4E9B-ADC0-54E3EE04D8DE}"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tr-TR"/>
        </a:p>
      </dgm:t>
    </dgm:pt>
    <dgm:pt modelId="{F2D15F4C-C4EF-4BC8-9F28-21C81FCD8985}">
      <dgm:prSet phldrT="[Metin]"/>
      <dgm:spPr/>
      <dgm:t>
        <a:bodyPr/>
        <a:lstStyle/>
        <a:p>
          <a:r>
            <a:rPr lang="tr-TR">
              <a:latin typeface="Chaparral Pro Light" panose="02060403030505090203" pitchFamily="18" charset="-94"/>
            </a:rPr>
            <a:t>Kömür sobaları</a:t>
          </a:r>
          <a:endParaRPr lang="tr-TR" dirty="0"/>
        </a:p>
      </dgm:t>
    </dgm:pt>
    <dgm:pt modelId="{94674AE1-52E8-4B32-85C7-883AAB1A869E}" type="parTrans" cxnId="{76D16CDE-BBA3-4180-B99B-AA51D7A12C6A}">
      <dgm:prSet/>
      <dgm:spPr/>
      <dgm:t>
        <a:bodyPr/>
        <a:lstStyle/>
        <a:p>
          <a:endParaRPr lang="tr-TR"/>
        </a:p>
      </dgm:t>
    </dgm:pt>
    <dgm:pt modelId="{F82D83A5-C993-4ABF-AE92-29F679F19615}" type="sibTrans" cxnId="{76D16CDE-BBA3-4180-B99B-AA51D7A12C6A}">
      <dgm:prSet/>
      <dgm:spPr/>
      <dgm:t>
        <a:bodyPr/>
        <a:lstStyle/>
        <a:p>
          <a:endParaRPr lang="tr-TR"/>
        </a:p>
      </dgm:t>
    </dgm:pt>
    <dgm:pt modelId="{800D2EF7-4C13-42D7-AE3A-B8E1E09A599A}">
      <dgm:prSet/>
      <dgm:spPr/>
      <dgm:t>
        <a:bodyPr/>
        <a:lstStyle/>
        <a:p>
          <a:r>
            <a:rPr lang="tr-TR">
              <a:latin typeface="Chaparral Pro Light" panose="02060403030505090203" pitchFamily="18" charset="-94"/>
            </a:rPr>
            <a:t>Bacasız ısıtıcılar (Gazlı sobalar, LPG tüplü ısıtıcılar)</a:t>
          </a:r>
          <a:endParaRPr lang="tr-TR" dirty="0">
            <a:latin typeface="Chaparral Pro Light" panose="02060403030505090203" pitchFamily="18" charset="-94"/>
          </a:endParaRPr>
        </a:p>
      </dgm:t>
    </dgm:pt>
    <dgm:pt modelId="{6AF862C0-D80F-42E3-8588-CAFF32D3A0B0}" type="parTrans" cxnId="{37E06E9F-BD3E-4D79-9CFE-B91DAA7D925B}">
      <dgm:prSet/>
      <dgm:spPr/>
      <dgm:t>
        <a:bodyPr/>
        <a:lstStyle/>
        <a:p>
          <a:endParaRPr lang="tr-TR"/>
        </a:p>
      </dgm:t>
    </dgm:pt>
    <dgm:pt modelId="{ADDCBAF7-A550-4B0A-B7A2-AEFD86CD3E08}" type="sibTrans" cxnId="{37E06E9F-BD3E-4D79-9CFE-B91DAA7D925B}">
      <dgm:prSet/>
      <dgm:spPr/>
      <dgm:t>
        <a:bodyPr/>
        <a:lstStyle/>
        <a:p>
          <a:endParaRPr lang="tr-TR"/>
        </a:p>
      </dgm:t>
    </dgm:pt>
    <dgm:pt modelId="{9FADAEAF-F65B-484F-8387-D56F05565E99}">
      <dgm:prSet/>
      <dgm:spPr/>
      <dgm:t>
        <a:bodyPr/>
        <a:lstStyle/>
        <a:p>
          <a:r>
            <a:rPr lang="tr-TR">
              <a:latin typeface="Chaparral Pro Light" panose="02060403030505090203" pitchFamily="18" charset="-94"/>
            </a:rPr>
            <a:t>Doğal gaz kombileri ve LPG'li şofben</a:t>
          </a:r>
          <a:endParaRPr lang="tr-TR" dirty="0">
            <a:latin typeface="Chaparral Pro Light" panose="02060403030505090203" pitchFamily="18" charset="-94"/>
          </a:endParaRPr>
        </a:p>
      </dgm:t>
    </dgm:pt>
    <dgm:pt modelId="{0504EE17-4382-40DC-816C-553527AE8569}" type="parTrans" cxnId="{656DDF2C-8646-449B-B713-3E6E2963B6F3}">
      <dgm:prSet/>
      <dgm:spPr/>
      <dgm:t>
        <a:bodyPr/>
        <a:lstStyle/>
        <a:p>
          <a:endParaRPr lang="tr-TR"/>
        </a:p>
      </dgm:t>
    </dgm:pt>
    <dgm:pt modelId="{06306EAD-0509-4F5B-B7B3-6B5B7BC5042E}" type="sibTrans" cxnId="{656DDF2C-8646-449B-B713-3E6E2963B6F3}">
      <dgm:prSet/>
      <dgm:spPr/>
      <dgm:t>
        <a:bodyPr/>
        <a:lstStyle/>
        <a:p>
          <a:endParaRPr lang="tr-TR"/>
        </a:p>
      </dgm:t>
    </dgm:pt>
    <dgm:pt modelId="{E8C68209-281C-4667-832D-141BBCBE4BF5}">
      <dgm:prSet/>
      <dgm:spPr/>
      <dgm:t>
        <a:bodyPr/>
        <a:lstStyle/>
        <a:p>
          <a:r>
            <a:rPr lang="tr-TR">
              <a:latin typeface="Chaparral Pro Light" panose="02060403030505090203" pitchFamily="18" charset="-94"/>
            </a:rPr>
            <a:t>Otomobil egzozları</a:t>
          </a:r>
          <a:endParaRPr lang="tr-TR" dirty="0">
            <a:latin typeface="Chaparral Pro Light" panose="02060403030505090203" pitchFamily="18" charset="-94"/>
          </a:endParaRPr>
        </a:p>
      </dgm:t>
    </dgm:pt>
    <dgm:pt modelId="{6B7B04E3-39AF-4E34-9F00-E6D8AA9DAB68}" type="parTrans" cxnId="{91637794-8AD0-4864-8E23-8824D229FF7D}">
      <dgm:prSet/>
      <dgm:spPr/>
      <dgm:t>
        <a:bodyPr/>
        <a:lstStyle/>
        <a:p>
          <a:endParaRPr lang="tr-TR"/>
        </a:p>
      </dgm:t>
    </dgm:pt>
    <dgm:pt modelId="{742C019E-B95D-4B46-A012-4E760AC51517}" type="sibTrans" cxnId="{91637794-8AD0-4864-8E23-8824D229FF7D}">
      <dgm:prSet/>
      <dgm:spPr/>
      <dgm:t>
        <a:bodyPr/>
        <a:lstStyle/>
        <a:p>
          <a:endParaRPr lang="tr-TR"/>
        </a:p>
      </dgm:t>
    </dgm:pt>
    <dgm:pt modelId="{C0626342-02DA-416B-AAE5-50E2A5092099}">
      <dgm:prSet/>
      <dgm:spPr/>
      <dgm:t>
        <a:bodyPr/>
        <a:lstStyle/>
        <a:p>
          <a:r>
            <a:rPr lang="tr-TR" dirty="0">
              <a:latin typeface="Chaparral Pro Light" panose="02060403030505090203" pitchFamily="18" charset="-94"/>
            </a:rPr>
            <a:t>Sigara dumanı</a:t>
          </a:r>
        </a:p>
      </dgm:t>
    </dgm:pt>
    <dgm:pt modelId="{029C145B-2D5A-41C1-A878-5E7696E7C3CF}" type="parTrans" cxnId="{A3E3536C-2B2A-4462-A731-D03E5A6425E6}">
      <dgm:prSet/>
      <dgm:spPr/>
      <dgm:t>
        <a:bodyPr/>
        <a:lstStyle/>
        <a:p>
          <a:endParaRPr lang="tr-TR"/>
        </a:p>
      </dgm:t>
    </dgm:pt>
    <dgm:pt modelId="{C324DAB3-E2CE-4BAA-84CE-6A7F74F13892}" type="sibTrans" cxnId="{A3E3536C-2B2A-4462-A731-D03E5A6425E6}">
      <dgm:prSet/>
      <dgm:spPr/>
      <dgm:t>
        <a:bodyPr/>
        <a:lstStyle/>
        <a:p>
          <a:endParaRPr lang="tr-TR"/>
        </a:p>
      </dgm:t>
    </dgm:pt>
    <dgm:pt modelId="{AFA9F88B-E2A2-4020-9C31-3AB4F70ED50C}">
      <dgm:prSet/>
      <dgm:spPr/>
      <dgm:t>
        <a:bodyPr/>
        <a:lstStyle/>
        <a:p>
          <a:r>
            <a:rPr lang="tr-TR" dirty="0">
              <a:latin typeface="Chaparral Pro Light" panose="02060403030505090203" pitchFamily="18" charset="-94"/>
            </a:rPr>
            <a:t>Jeneratörler</a:t>
          </a:r>
        </a:p>
      </dgm:t>
    </dgm:pt>
    <dgm:pt modelId="{EE154B87-B766-4B69-8AA4-650809618285}" type="parTrans" cxnId="{5404E6D9-3553-4087-8093-C0FD134F0596}">
      <dgm:prSet/>
      <dgm:spPr/>
      <dgm:t>
        <a:bodyPr/>
        <a:lstStyle/>
        <a:p>
          <a:endParaRPr lang="tr-TR"/>
        </a:p>
      </dgm:t>
    </dgm:pt>
    <dgm:pt modelId="{2045D160-01AC-48F4-B962-A56D6C5414AB}" type="sibTrans" cxnId="{5404E6D9-3553-4087-8093-C0FD134F0596}">
      <dgm:prSet/>
      <dgm:spPr/>
      <dgm:t>
        <a:bodyPr/>
        <a:lstStyle/>
        <a:p>
          <a:endParaRPr lang="tr-TR"/>
        </a:p>
      </dgm:t>
    </dgm:pt>
    <dgm:pt modelId="{4397168A-4FDD-4843-8D5A-50A0E7C5A09E}">
      <dgm:prSet phldrT="[Metin]"/>
      <dgm:spPr/>
      <dgm:t>
        <a:bodyPr/>
        <a:lstStyle/>
        <a:p>
          <a:r>
            <a:rPr lang="tr-TR">
              <a:latin typeface="Chaparral Pro Light" panose="02060403030505090203" pitchFamily="18" charset="-94"/>
            </a:rPr>
            <a:t>Doğaya karbon monoksit gazının salınımına sebep olan kaynaklar</a:t>
          </a:r>
          <a:endParaRPr lang="tr-TR" dirty="0"/>
        </a:p>
      </dgm:t>
    </dgm:pt>
    <dgm:pt modelId="{ACDFC473-064D-4EB3-8DBA-F5B40340F626}" type="parTrans" cxnId="{939F0C13-4282-44A6-BD7A-AC5ED537CBB6}">
      <dgm:prSet/>
      <dgm:spPr/>
      <dgm:t>
        <a:bodyPr/>
        <a:lstStyle/>
        <a:p>
          <a:endParaRPr lang="tr-TR"/>
        </a:p>
      </dgm:t>
    </dgm:pt>
    <dgm:pt modelId="{2B8C5284-2CEA-4350-BA1E-8A383E08C5EA}" type="sibTrans" cxnId="{939F0C13-4282-44A6-BD7A-AC5ED537CBB6}">
      <dgm:prSet/>
      <dgm:spPr/>
      <dgm:t>
        <a:bodyPr/>
        <a:lstStyle/>
        <a:p>
          <a:endParaRPr lang="tr-TR"/>
        </a:p>
      </dgm:t>
    </dgm:pt>
    <dgm:pt modelId="{4AC85A70-D394-45E9-A032-27282B94AEB7}" type="pres">
      <dgm:prSet presAssocID="{CFD691E1-6049-4E9B-ADC0-54E3EE04D8DE}" presName="linear" presStyleCnt="0">
        <dgm:presLayoutVars>
          <dgm:animLvl val="lvl"/>
          <dgm:resizeHandles val="exact"/>
        </dgm:presLayoutVars>
      </dgm:prSet>
      <dgm:spPr/>
    </dgm:pt>
    <dgm:pt modelId="{AD982ED7-3FAA-4F29-AF34-1EABB95E5B20}" type="pres">
      <dgm:prSet presAssocID="{4397168A-4FDD-4843-8D5A-50A0E7C5A09E}" presName="parentText" presStyleLbl="node1" presStyleIdx="0" presStyleCnt="1">
        <dgm:presLayoutVars>
          <dgm:chMax val="0"/>
          <dgm:bulletEnabled val="1"/>
        </dgm:presLayoutVars>
      </dgm:prSet>
      <dgm:spPr/>
    </dgm:pt>
    <dgm:pt modelId="{1BD00BA7-CD75-4DC4-B8A7-11D60E9EC6F0}" type="pres">
      <dgm:prSet presAssocID="{4397168A-4FDD-4843-8D5A-50A0E7C5A09E}" presName="childText" presStyleLbl="revTx" presStyleIdx="0" presStyleCnt="1">
        <dgm:presLayoutVars>
          <dgm:bulletEnabled val="1"/>
        </dgm:presLayoutVars>
      </dgm:prSet>
      <dgm:spPr/>
    </dgm:pt>
  </dgm:ptLst>
  <dgm:cxnLst>
    <dgm:cxn modelId="{0A66FF04-B2E8-4501-943C-0379B8520985}" type="presOf" srcId="{CFD691E1-6049-4E9B-ADC0-54E3EE04D8DE}" destId="{4AC85A70-D394-45E9-A032-27282B94AEB7}" srcOrd="0" destOrd="0" presId="urn:microsoft.com/office/officeart/2005/8/layout/vList2"/>
    <dgm:cxn modelId="{939F0C13-4282-44A6-BD7A-AC5ED537CBB6}" srcId="{CFD691E1-6049-4E9B-ADC0-54E3EE04D8DE}" destId="{4397168A-4FDD-4843-8D5A-50A0E7C5A09E}" srcOrd="0" destOrd="0" parTransId="{ACDFC473-064D-4EB3-8DBA-F5B40340F626}" sibTransId="{2B8C5284-2CEA-4350-BA1E-8A383E08C5EA}"/>
    <dgm:cxn modelId="{4FED4A1A-BD86-4275-9FF0-F88CE4C7D171}" type="presOf" srcId="{F2D15F4C-C4EF-4BC8-9F28-21C81FCD8985}" destId="{1BD00BA7-CD75-4DC4-B8A7-11D60E9EC6F0}" srcOrd="0" destOrd="0" presId="urn:microsoft.com/office/officeart/2005/8/layout/vList2"/>
    <dgm:cxn modelId="{656DDF2C-8646-449B-B713-3E6E2963B6F3}" srcId="{4397168A-4FDD-4843-8D5A-50A0E7C5A09E}" destId="{9FADAEAF-F65B-484F-8387-D56F05565E99}" srcOrd="2" destOrd="0" parTransId="{0504EE17-4382-40DC-816C-553527AE8569}" sibTransId="{06306EAD-0509-4F5B-B7B3-6B5B7BC5042E}"/>
    <dgm:cxn modelId="{437E1848-1227-477E-ADDA-6BB481DAD54D}" type="presOf" srcId="{4397168A-4FDD-4843-8D5A-50A0E7C5A09E}" destId="{AD982ED7-3FAA-4F29-AF34-1EABB95E5B20}" srcOrd="0" destOrd="0" presId="urn:microsoft.com/office/officeart/2005/8/layout/vList2"/>
    <dgm:cxn modelId="{A3E3536C-2B2A-4462-A731-D03E5A6425E6}" srcId="{4397168A-4FDD-4843-8D5A-50A0E7C5A09E}" destId="{C0626342-02DA-416B-AAE5-50E2A5092099}" srcOrd="4" destOrd="0" parTransId="{029C145B-2D5A-41C1-A878-5E7696E7C3CF}" sibTransId="{C324DAB3-E2CE-4BAA-84CE-6A7F74F13892}"/>
    <dgm:cxn modelId="{36E50379-4009-42F7-8E9B-E3CCFC4F7F91}" type="presOf" srcId="{800D2EF7-4C13-42D7-AE3A-B8E1E09A599A}" destId="{1BD00BA7-CD75-4DC4-B8A7-11D60E9EC6F0}" srcOrd="0" destOrd="1" presId="urn:microsoft.com/office/officeart/2005/8/layout/vList2"/>
    <dgm:cxn modelId="{91637794-8AD0-4864-8E23-8824D229FF7D}" srcId="{4397168A-4FDD-4843-8D5A-50A0E7C5A09E}" destId="{E8C68209-281C-4667-832D-141BBCBE4BF5}" srcOrd="3" destOrd="0" parTransId="{6B7B04E3-39AF-4E34-9F00-E6D8AA9DAB68}" sibTransId="{742C019E-B95D-4B46-A012-4E760AC51517}"/>
    <dgm:cxn modelId="{37E06E9F-BD3E-4D79-9CFE-B91DAA7D925B}" srcId="{4397168A-4FDD-4843-8D5A-50A0E7C5A09E}" destId="{800D2EF7-4C13-42D7-AE3A-B8E1E09A599A}" srcOrd="1" destOrd="0" parTransId="{6AF862C0-D80F-42E3-8588-CAFF32D3A0B0}" sibTransId="{ADDCBAF7-A550-4B0A-B7A2-AEFD86CD3E08}"/>
    <dgm:cxn modelId="{0AC4B7A3-5D52-4DB2-94D6-EF98F9FB88A7}" type="presOf" srcId="{AFA9F88B-E2A2-4020-9C31-3AB4F70ED50C}" destId="{1BD00BA7-CD75-4DC4-B8A7-11D60E9EC6F0}" srcOrd="0" destOrd="5" presId="urn:microsoft.com/office/officeart/2005/8/layout/vList2"/>
    <dgm:cxn modelId="{78A224D7-8D80-4597-8E61-30D72806F9BF}" type="presOf" srcId="{9FADAEAF-F65B-484F-8387-D56F05565E99}" destId="{1BD00BA7-CD75-4DC4-B8A7-11D60E9EC6F0}" srcOrd="0" destOrd="2" presId="urn:microsoft.com/office/officeart/2005/8/layout/vList2"/>
    <dgm:cxn modelId="{5404E6D9-3553-4087-8093-C0FD134F0596}" srcId="{4397168A-4FDD-4843-8D5A-50A0E7C5A09E}" destId="{AFA9F88B-E2A2-4020-9C31-3AB4F70ED50C}" srcOrd="5" destOrd="0" parTransId="{EE154B87-B766-4B69-8AA4-650809618285}" sibTransId="{2045D160-01AC-48F4-B962-A56D6C5414AB}"/>
    <dgm:cxn modelId="{7A364ADA-E7A4-43BE-9977-2EDD3BBEDD88}" type="presOf" srcId="{E8C68209-281C-4667-832D-141BBCBE4BF5}" destId="{1BD00BA7-CD75-4DC4-B8A7-11D60E9EC6F0}" srcOrd="0" destOrd="3" presId="urn:microsoft.com/office/officeart/2005/8/layout/vList2"/>
    <dgm:cxn modelId="{76D16CDE-BBA3-4180-B99B-AA51D7A12C6A}" srcId="{4397168A-4FDD-4843-8D5A-50A0E7C5A09E}" destId="{F2D15F4C-C4EF-4BC8-9F28-21C81FCD8985}" srcOrd="0" destOrd="0" parTransId="{94674AE1-52E8-4B32-85C7-883AAB1A869E}" sibTransId="{F82D83A5-C993-4ABF-AE92-29F679F19615}"/>
    <dgm:cxn modelId="{36A443FF-ABF6-434B-8973-CCCCE9442814}" type="presOf" srcId="{C0626342-02DA-416B-AAE5-50E2A5092099}" destId="{1BD00BA7-CD75-4DC4-B8A7-11D60E9EC6F0}" srcOrd="0" destOrd="4" presId="urn:microsoft.com/office/officeart/2005/8/layout/vList2"/>
    <dgm:cxn modelId="{71E2AEED-11E6-44A5-B02C-8791D4F051F6}" type="presParOf" srcId="{4AC85A70-D394-45E9-A032-27282B94AEB7}" destId="{AD982ED7-3FAA-4F29-AF34-1EABB95E5B20}" srcOrd="0" destOrd="0" presId="urn:microsoft.com/office/officeart/2005/8/layout/vList2"/>
    <dgm:cxn modelId="{3D87F5A2-166E-49B5-A647-ACEB15787B1E}" type="presParOf" srcId="{4AC85A70-D394-45E9-A032-27282B94AEB7}" destId="{1BD00BA7-CD75-4DC4-B8A7-11D60E9EC6F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0BDA588-C083-46D9-B03F-9622095B4CE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tr-TR"/>
        </a:p>
      </dgm:t>
    </dgm:pt>
    <dgm:pt modelId="{CBEA262C-04C6-4A45-A1D2-8F3BFC859610}">
      <dgm:prSet phldrT="[Metin]"/>
      <dgm:spPr/>
      <dgm:t>
        <a:bodyPr/>
        <a:lstStyle/>
        <a:p>
          <a:r>
            <a:rPr lang="tr-TR">
              <a:solidFill>
                <a:schemeClr val="tx1">
                  <a:lumMod val="95000"/>
                  <a:lumOff val="5000"/>
                </a:schemeClr>
              </a:solidFill>
              <a:latin typeface="Chaparral Pro Light" panose="02060403030505090203" pitchFamily="18" charset="-94"/>
            </a:rPr>
            <a:t>Bu gazın sebep olduğu zehirlenmeler; </a:t>
          </a:r>
          <a:endParaRPr lang="tr-TR"/>
        </a:p>
      </dgm:t>
    </dgm:pt>
    <dgm:pt modelId="{83A8FD48-54C3-4F49-8952-A8C9B7464F55}" type="parTrans" cxnId="{A443DBDB-69D4-40D9-A8D4-6512E3F500B3}">
      <dgm:prSet/>
      <dgm:spPr/>
      <dgm:t>
        <a:bodyPr/>
        <a:lstStyle/>
        <a:p>
          <a:endParaRPr lang="tr-TR"/>
        </a:p>
      </dgm:t>
    </dgm:pt>
    <dgm:pt modelId="{85649C87-5613-466D-B475-4BC40AF671AE}" type="sibTrans" cxnId="{A443DBDB-69D4-40D9-A8D4-6512E3F500B3}">
      <dgm:prSet/>
      <dgm:spPr/>
      <dgm:t>
        <a:bodyPr/>
        <a:lstStyle/>
        <a:p>
          <a:endParaRPr lang="tr-TR"/>
        </a:p>
      </dgm:t>
    </dgm:pt>
    <dgm:pt modelId="{439F2BCC-5851-4816-809F-17515D7198F1}">
      <dgm:prSet/>
      <dgm:spPr/>
      <dgm:t>
        <a:bodyPr/>
        <a:lstStyle/>
        <a:p>
          <a:r>
            <a:rPr lang="tr-TR" dirty="0">
              <a:solidFill>
                <a:schemeClr val="tx1">
                  <a:lumMod val="95000"/>
                  <a:lumOff val="5000"/>
                </a:schemeClr>
              </a:solidFill>
              <a:latin typeface="Chaparral Pro Light" panose="02060403030505090203" pitchFamily="18" charset="-94"/>
            </a:rPr>
            <a:t>Bacası çekmeyen sobalardan</a:t>
          </a:r>
        </a:p>
      </dgm:t>
    </dgm:pt>
    <dgm:pt modelId="{BE5A0C4D-EE18-42E9-89FF-3306A2BA7A0A}" type="parTrans" cxnId="{DAD348F9-47DA-4CE0-8062-F3E2E25337C3}">
      <dgm:prSet/>
      <dgm:spPr/>
      <dgm:t>
        <a:bodyPr/>
        <a:lstStyle/>
        <a:p>
          <a:endParaRPr lang="tr-TR"/>
        </a:p>
      </dgm:t>
    </dgm:pt>
    <dgm:pt modelId="{DFA34B6D-A373-4D7E-863E-313DDCB5E4E0}" type="sibTrans" cxnId="{DAD348F9-47DA-4CE0-8062-F3E2E25337C3}">
      <dgm:prSet/>
      <dgm:spPr/>
      <dgm:t>
        <a:bodyPr/>
        <a:lstStyle/>
        <a:p>
          <a:endParaRPr lang="tr-TR"/>
        </a:p>
      </dgm:t>
    </dgm:pt>
    <dgm:pt modelId="{1FFD7B25-5FE2-4C86-B17B-8EDBFE0C019F}">
      <dgm:prSet/>
      <dgm:spPr/>
      <dgm:t>
        <a:bodyPr/>
        <a:lstStyle/>
        <a:p>
          <a:r>
            <a:rPr lang="tr-TR" dirty="0">
              <a:solidFill>
                <a:schemeClr val="tx1">
                  <a:lumMod val="95000"/>
                  <a:lumOff val="5000"/>
                </a:schemeClr>
              </a:solidFill>
              <a:latin typeface="Chaparral Pro Light" panose="02060403030505090203" pitchFamily="18" charset="-94"/>
            </a:rPr>
            <a:t>Kapalı ortamlarda açık unutulan ocaklardan,</a:t>
          </a:r>
        </a:p>
      </dgm:t>
    </dgm:pt>
    <dgm:pt modelId="{486DA650-3302-4123-899C-AD5B1031ABCA}" type="parTrans" cxnId="{FFFB9C73-C6AA-4E4A-82AF-83AA6936B7CF}">
      <dgm:prSet/>
      <dgm:spPr/>
      <dgm:t>
        <a:bodyPr/>
        <a:lstStyle/>
        <a:p>
          <a:endParaRPr lang="tr-TR"/>
        </a:p>
      </dgm:t>
    </dgm:pt>
    <dgm:pt modelId="{33362DC9-C8A0-498D-B7E7-3D3DC1A1F735}" type="sibTrans" cxnId="{FFFB9C73-C6AA-4E4A-82AF-83AA6936B7CF}">
      <dgm:prSet/>
      <dgm:spPr/>
      <dgm:t>
        <a:bodyPr/>
        <a:lstStyle/>
        <a:p>
          <a:endParaRPr lang="tr-TR"/>
        </a:p>
      </dgm:t>
    </dgm:pt>
    <dgm:pt modelId="{5F74D2EF-3304-4598-8B6E-535EEC501EFD}">
      <dgm:prSet/>
      <dgm:spPr/>
      <dgm:t>
        <a:bodyPr/>
        <a:lstStyle/>
        <a:p>
          <a:r>
            <a:rPr lang="tr-TR" dirty="0">
              <a:solidFill>
                <a:schemeClr val="tx1">
                  <a:lumMod val="95000"/>
                  <a:lumOff val="5000"/>
                </a:schemeClr>
              </a:solidFill>
              <a:latin typeface="Chaparral Pro Light" panose="02060403030505090203" pitchFamily="18" charset="-94"/>
            </a:rPr>
            <a:t>Düzenli bakımı yapılmayan bacalardan, </a:t>
          </a:r>
        </a:p>
      </dgm:t>
    </dgm:pt>
    <dgm:pt modelId="{9DE78B83-D5E6-486A-BD28-1917C34727CB}" type="parTrans" cxnId="{6155B0F6-BE82-416B-AA04-BBDFE502A95B}">
      <dgm:prSet/>
      <dgm:spPr/>
      <dgm:t>
        <a:bodyPr/>
        <a:lstStyle/>
        <a:p>
          <a:endParaRPr lang="tr-TR"/>
        </a:p>
      </dgm:t>
    </dgm:pt>
    <dgm:pt modelId="{B940196F-1AEC-49B2-967D-1FB509C4EE03}" type="sibTrans" cxnId="{6155B0F6-BE82-416B-AA04-BBDFE502A95B}">
      <dgm:prSet/>
      <dgm:spPr/>
      <dgm:t>
        <a:bodyPr/>
        <a:lstStyle/>
        <a:p>
          <a:endParaRPr lang="tr-TR"/>
        </a:p>
      </dgm:t>
    </dgm:pt>
    <dgm:pt modelId="{825EA506-864D-4455-9253-BD19B4E2CDFA}">
      <dgm:prSet/>
      <dgm:spPr/>
      <dgm:t>
        <a:bodyPr/>
        <a:lstStyle/>
        <a:p>
          <a:r>
            <a:rPr lang="tr-TR" dirty="0">
              <a:solidFill>
                <a:schemeClr val="tx1">
                  <a:lumMod val="95000"/>
                  <a:lumOff val="5000"/>
                </a:schemeClr>
              </a:solidFill>
              <a:latin typeface="Chaparral Pro Light" panose="02060403030505090203" pitchFamily="18" charset="-94"/>
            </a:rPr>
            <a:t>Kombi ve şofbenlerden sızan gazlardan meydana gelir</a:t>
          </a:r>
          <a:endParaRPr lang="tr-TR" dirty="0"/>
        </a:p>
      </dgm:t>
    </dgm:pt>
    <dgm:pt modelId="{64FF8BDB-4657-4CB6-A247-4AD28BE9CECE}" type="parTrans" cxnId="{728B165C-B43F-4F01-8A82-F97F62B427C6}">
      <dgm:prSet/>
      <dgm:spPr/>
      <dgm:t>
        <a:bodyPr/>
        <a:lstStyle/>
        <a:p>
          <a:endParaRPr lang="tr-TR"/>
        </a:p>
      </dgm:t>
    </dgm:pt>
    <dgm:pt modelId="{BC5CABE7-8983-46EF-86AE-17542B2EDABF}" type="sibTrans" cxnId="{728B165C-B43F-4F01-8A82-F97F62B427C6}">
      <dgm:prSet/>
      <dgm:spPr/>
      <dgm:t>
        <a:bodyPr/>
        <a:lstStyle/>
        <a:p>
          <a:endParaRPr lang="tr-TR"/>
        </a:p>
      </dgm:t>
    </dgm:pt>
    <dgm:pt modelId="{62E76F72-A9A1-451D-87E8-756622018D04}" type="pres">
      <dgm:prSet presAssocID="{F0BDA588-C083-46D9-B03F-9622095B4CEB}" presName="linear" presStyleCnt="0">
        <dgm:presLayoutVars>
          <dgm:dir/>
          <dgm:animLvl val="lvl"/>
          <dgm:resizeHandles val="exact"/>
        </dgm:presLayoutVars>
      </dgm:prSet>
      <dgm:spPr/>
    </dgm:pt>
    <dgm:pt modelId="{F2D01D16-4BBC-4484-93DD-228AA8571E5C}" type="pres">
      <dgm:prSet presAssocID="{CBEA262C-04C6-4A45-A1D2-8F3BFC859610}" presName="parentLin" presStyleCnt="0"/>
      <dgm:spPr/>
    </dgm:pt>
    <dgm:pt modelId="{88D5F8DC-759C-401B-8328-9C4C96B6B77F}" type="pres">
      <dgm:prSet presAssocID="{CBEA262C-04C6-4A45-A1D2-8F3BFC859610}" presName="parentLeftMargin" presStyleLbl="node1" presStyleIdx="0" presStyleCnt="1"/>
      <dgm:spPr/>
    </dgm:pt>
    <dgm:pt modelId="{130CD1BE-3CA4-457F-8BCD-904794B9F016}" type="pres">
      <dgm:prSet presAssocID="{CBEA262C-04C6-4A45-A1D2-8F3BFC859610}" presName="parentText" presStyleLbl="node1" presStyleIdx="0" presStyleCnt="1">
        <dgm:presLayoutVars>
          <dgm:chMax val="0"/>
          <dgm:bulletEnabled val="1"/>
        </dgm:presLayoutVars>
      </dgm:prSet>
      <dgm:spPr/>
    </dgm:pt>
    <dgm:pt modelId="{A3BAF469-6C83-4B06-87B7-EE9B16F2D0E2}" type="pres">
      <dgm:prSet presAssocID="{CBEA262C-04C6-4A45-A1D2-8F3BFC859610}" presName="negativeSpace" presStyleCnt="0"/>
      <dgm:spPr/>
    </dgm:pt>
    <dgm:pt modelId="{4C17BDA1-B25F-48A0-80C2-F5AFF7D845A1}" type="pres">
      <dgm:prSet presAssocID="{CBEA262C-04C6-4A45-A1D2-8F3BFC859610}" presName="childText" presStyleLbl="conFgAcc1" presStyleIdx="0" presStyleCnt="1">
        <dgm:presLayoutVars>
          <dgm:bulletEnabled val="1"/>
        </dgm:presLayoutVars>
      </dgm:prSet>
      <dgm:spPr/>
    </dgm:pt>
  </dgm:ptLst>
  <dgm:cxnLst>
    <dgm:cxn modelId="{EA56852D-689E-40B1-ABAC-4B5308F9D692}" type="presOf" srcId="{F0BDA588-C083-46D9-B03F-9622095B4CEB}" destId="{62E76F72-A9A1-451D-87E8-756622018D04}" srcOrd="0" destOrd="0" presId="urn:microsoft.com/office/officeart/2005/8/layout/list1"/>
    <dgm:cxn modelId="{5AC8FE30-3CBA-437C-98F5-BB72718AE9F3}" type="presOf" srcId="{1FFD7B25-5FE2-4C86-B17B-8EDBFE0C019F}" destId="{4C17BDA1-B25F-48A0-80C2-F5AFF7D845A1}" srcOrd="0" destOrd="1" presId="urn:microsoft.com/office/officeart/2005/8/layout/list1"/>
    <dgm:cxn modelId="{728B165C-B43F-4F01-8A82-F97F62B427C6}" srcId="{CBEA262C-04C6-4A45-A1D2-8F3BFC859610}" destId="{825EA506-864D-4455-9253-BD19B4E2CDFA}" srcOrd="3" destOrd="0" parTransId="{64FF8BDB-4657-4CB6-A247-4AD28BE9CECE}" sibTransId="{BC5CABE7-8983-46EF-86AE-17542B2EDABF}"/>
    <dgm:cxn modelId="{616B894A-5464-4860-AE8E-E9399B0C9B61}" type="presOf" srcId="{CBEA262C-04C6-4A45-A1D2-8F3BFC859610}" destId="{88D5F8DC-759C-401B-8328-9C4C96B6B77F}" srcOrd="0" destOrd="0" presId="urn:microsoft.com/office/officeart/2005/8/layout/list1"/>
    <dgm:cxn modelId="{8A5B296F-0B5B-4C79-B5FF-65880793E9C4}" type="presOf" srcId="{CBEA262C-04C6-4A45-A1D2-8F3BFC859610}" destId="{130CD1BE-3CA4-457F-8BCD-904794B9F016}" srcOrd="1" destOrd="0" presId="urn:microsoft.com/office/officeart/2005/8/layout/list1"/>
    <dgm:cxn modelId="{21E8BC72-4ABB-40E7-B256-3A0BF1FD62C0}" type="presOf" srcId="{439F2BCC-5851-4816-809F-17515D7198F1}" destId="{4C17BDA1-B25F-48A0-80C2-F5AFF7D845A1}" srcOrd="0" destOrd="0" presId="urn:microsoft.com/office/officeart/2005/8/layout/list1"/>
    <dgm:cxn modelId="{FFFB9C73-C6AA-4E4A-82AF-83AA6936B7CF}" srcId="{CBEA262C-04C6-4A45-A1D2-8F3BFC859610}" destId="{1FFD7B25-5FE2-4C86-B17B-8EDBFE0C019F}" srcOrd="1" destOrd="0" parTransId="{486DA650-3302-4123-899C-AD5B1031ABCA}" sibTransId="{33362DC9-C8A0-498D-B7E7-3D3DC1A1F735}"/>
    <dgm:cxn modelId="{F634E8A7-8E9D-4A5C-A5C0-0107B2B3EF0B}" type="presOf" srcId="{825EA506-864D-4455-9253-BD19B4E2CDFA}" destId="{4C17BDA1-B25F-48A0-80C2-F5AFF7D845A1}" srcOrd="0" destOrd="3" presId="urn:microsoft.com/office/officeart/2005/8/layout/list1"/>
    <dgm:cxn modelId="{F3FF13D0-9FEB-4479-BD7B-0070289CBEF8}" type="presOf" srcId="{5F74D2EF-3304-4598-8B6E-535EEC501EFD}" destId="{4C17BDA1-B25F-48A0-80C2-F5AFF7D845A1}" srcOrd="0" destOrd="2" presId="urn:microsoft.com/office/officeart/2005/8/layout/list1"/>
    <dgm:cxn modelId="{A443DBDB-69D4-40D9-A8D4-6512E3F500B3}" srcId="{F0BDA588-C083-46D9-B03F-9622095B4CEB}" destId="{CBEA262C-04C6-4A45-A1D2-8F3BFC859610}" srcOrd="0" destOrd="0" parTransId="{83A8FD48-54C3-4F49-8952-A8C9B7464F55}" sibTransId="{85649C87-5613-466D-B475-4BC40AF671AE}"/>
    <dgm:cxn modelId="{6155B0F6-BE82-416B-AA04-BBDFE502A95B}" srcId="{CBEA262C-04C6-4A45-A1D2-8F3BFC859610}" destId="{5F74D2EF-3304-4598-8B6E-535EEC501EFD}" srcOrd="2" destOrd="0" parTransId="{9DE78B83-D5E6-486A-BD28-1917C34727CB}" sibTransId="{B940196F-1AEC-49B2-967D-1FB509C4EE03}"/>
    <dgm:cxn modelId="{DAD348F9-47DA-4CE0-8062-F3E2E25337C3}" srcId="{CBEA262C-04C6-4A45-A1D2-8F3BFC859610}" destId="{439F2BCC-5851-4816-809F-17515D7198F1}" srcOrd="0" destOrd="0" parTransId="{BE5A0C4D-EE18-42E9-89FF-3306A2BA7A0A}" sibTransId="{DFA34B6D-A373-4D7E-863E-313DDCB5E4E0}"/>
    <dgm:cxn modelId="{97E16E7F-D0DA-435B-B89F-BB29CA671149}" type="presParOf" srcId="{62E76F72-A9A1-451D-87E8-756622018D04}" destId="{F2D01D16-4BBC-4484-93DD-228AA8571E5C}" srcOrd="0" destOrd="0" presId="urn:microsoft.com/office/officeart/2005/8/layout/list1"/>
    <dgm:cxn modelId="{9FA7740D-9BB0-4FDF-99AC-1BBB363AABCA}" type="presParOf" srcId="{F2D01D16-4BBC-4484-93DD-228AA8571E5C}" destId="{88D5F8DC-759C-401B-8328-9C4C96B6B77F}" srcOrd="0" destOrd="0" presId="urn:microsoft.com/office/officeart/2005/8/layout/list1"/>
    <dgm:cxn modelId="{E35A6EF2-342E-473C-8ABD-AEA078A1A645}" type="presParOf" srcId="{F2D01D16-4BBC-4484-93DD-228AA8571E5C}" destId="{130CD1BE-3CA4-457F-8BCD-904794B9F016}" srcOrd="1" destOrd="0" presId="urn:microsoft.com/office/officeart/2005/8/layout/list1"/>
    <dgm:cxn modelId="{8BEB4C79-52C6-438B-BC67-BDA72C95C61D}" type="presParOf" srcId="{62E76F72-A9A1-451D-87E8-756622018D04}" destId="{A3BAF469-6C83-4B06-87B7-EE9B16F2D0E2}" srcOrd="1" destOrd="0" presId="urn:microsoft.com/office/officeart/2005/8/layout/list1"/>
    <dgm:cxn modelId="{F9DD7829-169F-45B1-98C5-EE597F276AB2}" type="presParOf" srcId="{62E76F72-A9A1-451D-87E8-756622018D04}" destId="{4C17BDA1-B25F-48A0-80C2-F5AFF7D845A1}"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BDA588-C083-46D9-B03F-9622095B4CEB}"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tr-TR"/>
        </a:p>
      </dgm:t>
    </dgm:pt>
    <dgm:pt modelId="{CBEA262C-04C6-4A45-A1D2-8F3BFC859610}">
      <dgm:prSet phldrT="[Metin]"/>
      <dgm:spPr/>
      <dgm:t>
        <a:bodyPr/>
        <a:lstStyle/>
        <a:p>
          <a:r>
            <a:rPr lang="tr-TR" b="1" i="0" dirty="0"/>
            <a:t>Baca gazı zehirlenmelerini engellemek için neler yapılmalıdır</a:t>
          </a:r>
          <a:endParaRPr lang="tr-TR" dirty="0"/>
        </a:p>
      </dgm:t>
    </dgm:pt>
    <dgm:pt modelId="{83A8FD48-54C3-4F49-8952-A8C9B7464F55}" type="parTrans" cxnId="{A443DBDB-69D4-40D9-A8D4-6512E3F500B3}">
      <dgm:prSet/>
      <dgm:spPr/>
      <dgm:t>
        <a:bodyPr/>
        <a:lstStyle/>
        <a:p>
          <a:endParaRPr lang="tr-TR"/>
        </a:p>
      </dgm:t>
    </dgm:pt>
    <dgm:pt modelId="{85649C87-5613-466D-B475-4BC40AF671AE}" type="sibTrans" cxnId="{A443DBDB-69D4-40D9-A8D4-6512E3F500B3}">
      <dgm:prSet/>
      <dgm:spPr/>
      <dgm:t>
        <a:bodyPr/>
        <a:lstStyle/>
        <a:p>
          <a:endParaRPr lang="tr-TR"/>
        </a:p>
      </dgm:t>
    </dgm:pt>
    <dgm:pt modelId="{05C2A9EC-1320-4DF0-8C81-650B8E3DDBF5}">
      <dgm:prSet/>
      <dgm:spPr/>
      <dgm:t>
        <a:bodyPr/>
        <a:lstStyle/>
        <a:p>
          <a:pPr>
            <a:buFont typeface="+mj-lt"/>
            <a:buAutoNum type="arabicPeriod"/>
          </a:pPr>
          <a:r>
            <a:rPr lang="tr-TR" b="0" i="0" dirty="0"/>
            <a:t>Sobadan çıkan gazların uygun bir baca sistemi ile dışarı atılması gerekir.</a:t>
          </a:r>
        </a:p>
      </dgm:t>
    </dgm:pt>
    <dgm:pt modelId="{EAB6544E-59B6-4AC2-9690-80268FAE3AF8}" type="parTrans" cxnId="{7C9F7FAC-4215-4DD2-9372-691C1F8223CF}">
      <dgm:prSet/>
      <dgm:spPr/>
      <dgm:t>
        <a:bodyPr/>
        <a:lstStyle/>
        <a:p>
          <a:endParaRPr lang="tr-TR"/>
        </a:p>
      </dgm:t>
    </dgm:pt>
    <dgm:pt modelId="{041A87EC-56FC-4844-8F2D-BC87616FA91A}" type="sibTrans" cxnId="{7C9F7FAC-4215-4DD2-9372-691C1F8223CF}">
      <dgm:prSet/>
      <dgm:spPr/>
      <dgm:t>
        <a:bodyPr/>
        <a:lstStyle/>
        <a:p>
          <a:endParaRPr lang="tr-TR"/>
        </a:p>
      </dgm:t>
    </dgm:pt>
    <dgm:pt modelId="{0CD43092-B766-4C17-BA0E-4E49B6E7D6A3}">
      <dgm:prSet/>
      <dgm:spPr/>
      <dgm:t>
        <a:bodyPr/>
        <a:lstStyle/>
        <a:p>
          <a:pPr>
            <a:buFont typeface="+mj-lt"/>
            <a:buAutoNum type="arabicPeriod"/>
          </a:pPr>
          <a:r>
            <a:rPr lang="tr-TR" b="0" i="0" dirty="0"/>
            <a:t>Yatmadan önce sobanın tamamen söndüğünden emin olunmalıdır.</a:t>
          </a:r>
        </a:p>
      </dgm:t>
    </dgm:pt>
    <dgm:pt modelId="{B90BB56C-4C4F-4FD2-97AA-D92CCE067E44}" type="parTrans" cxnId="{1DAFB42D-B10C-4552-9925-E6F68BF2CE64}">
      <dgm:prSet/>
      <dgm:spPr/>
      <dgm:t>
        <a:bodyPr/>
        <a:lstStyle/>
        <a:p>
          <a:endParaRPr lang="tr-TR"/>
        </a:p>
      </dgm:t>
    </dgm:pt>
    <dgm:pt modelId="{E75D1043-BD20-458E-9330-6BB2B28B2DF2}" type="sibTrans" cxnId="{1DAFB42D-B10C-4552-9925-E6F68BF2CE64}">
      <dgm:prSet/>
      <dgm:spPr/>
      <dgm:t>
        <a:bodyPr/>
        <a:lstStyle/>
        <a:p>
          <a:endParaRPr lang="tr-TR"/>
        </a:p>
      </dgm:t>
    </dgm:pt>
    <dgm:pt modelId="{65052940-C203-4998-BDA0-9A50F2C8A5B0}">
      <dgm:prSet/>
      <dgm:spPr/>
      <dgm:t>
        <a:bodyPr/>
        <a:lstStyle/>
        <a:p>
          <a:pPr>
            <a:buFont typeface="+mj-lt"/>
            <a:buAutoNum type="arabicPeriod"/>
          </a:pPr>
          <a:r>
            <a:rPr lang="tr-TR" b="0" i="0" dirty="0"/>
            <a:t>Lodos ve fırtınalı havalarda soba yakılırken dikkatli olunmalıdır.</a:t>
          </a:r>
        </a:p>
      </dgm:t>
    </dgm:pt>
    <dgm:pt modelId="{47568D03-55AF-4081-AF08-C24D3B3B1EA4}" type="parTrans" cxnId="{086BD4C4-09FF-42C2-A1BB-F2FD8B0007B3}">
      <dgm:prSet/>
      <dgm:spPr/>
      <dgm:t>
        <a:bodyPr/>
        <a:lstStyle/>
        <a:p>
          <a:endParaRPr lang="tr-TR"/>
        </a:p>
      </dgm:t>
    </dgm:pt>
    <dgm:pt modelId="{9D5E4435-AC97-4D9C-A249-4C82ED6C9CD9}" type="sibTrans" cxnId="{086BD4C4-09FF-42C2-A1BB-F2FD8B0007B3}">
      <dgm:prSet/>
      <dgm:spPr/>
      <dgm:t>
        <a:bodyPr/>
        <a:lstStyle/>
        <a:p>
          <a:endParaRPr lang="tr-TR"/>
        </a:p>
      </dgm:t>
    </dgm:pt>
    <dgm:pt modelId="{45863062-59C6-4192-90D3-8FED7722C2DE}">
      <dgm:prSet/>
      <dgm:spPr/>
      <dgm:t>
        <a:bodyPr/>
        <a:lstStyle/>
        <a:p>
          <a:pPr>
            <a:buFont typeface="+mj-lt"/>
            <a:buAutoNum type="arabicPeriod"/>
          </a:pPr>
          <a:r>
            <a:rPr lang="tr-TR" b="0" i="0" dirty="0"/>
            <a:t>Soba bacaları düzenli aralıklarla temizlenmelidir.</a:t>
          </a:r>
        </a:p>
      </dgm:t>
    </dgm:pt>
    <dgm:pt modelId="{036AE4A6-1598-4590-B649-007CD92C92BB}" type="parTrans" cxnId="{F61793F5-E72F-4994-AF96-A9EED04977C2}">
      <dgm:prSet/>
      <dgm:spPr/>
      <dgm:t>
        <a:bodyPr/>
        <a:lstStyle/>
        <a:p>
          <a:endParaRPr lang="tr-TR"/>
        </a:p>
      </dgm:t>
    </dgm:pt>
    <dgm:pt modelId="{CB64B0AE-E4B2-4EB2-8E94-A2DABA0AEF47}" type="sibTrans" cxnId="{F61793F5-E72F-4994-AF96-A9EED04977C2}">
      <dgm:prSet/>
      <dgm:spPr/>
      <dgm:t>
        <a:bodyPr/>
        <a:lstStyle/>
        <a:p>
          <a:endParaRPr lang="tr-TR"/>
        </a:p>
      </dgm:t>
    </dgm:pt>
    <dgm:pt modelId="{62614712-8F99-4C96-905F-D96A18833757}">
      <dgm:prSet/>
      <dgm:spPr/>
      <dgm:t>
        <a:bodyPr/>
        <a:lstStyle/>
        <a:p>
          <a:pPr>
            <a:buFont typeface="+mj-lt"/>
            <a:buAutoNum type="arabicPeriod"/>
          </a:pPr>
          <a:r>
            <a:rPr lang="tr-TR" b="0" i="0" dirty="0"/>
            <a:t>Sobanın tutuşturulması, üstten olmalıdır.</a:t>
          </a:r>
        </a:p>
      </dgm:t>
    </dgm:pt>
    <dgm:pt modelId="{DCAB5CE8-A8AB-4C35-B3A4-29C913D3DD6C}" type="parTrans" cxnId="{3A0DB0DC-11F5-4B55-9D34-85238C34F92E}">
      <dgm:prSet/>
      <dgm:spPr/>
      <dgm:t>
        <a:bodyPr/>
        <a:lstStyle/>
        <a:p>
          <a:endParaRPr lang="tr-TR"/>
        </a:p>
      </dgm:t>
    </dgm:pt>
    <dgm:pt modelId="{DB05D6CF-4EB8-4C05-9039-3ED30163A08D}" type="sibTrans" cxnId="{3A0DB0DC-11F5-4B55-9D34-85238C34F92E}">
      <dgm:prSet/>
      <dgm:spPr/>
      <dgm:t>
        <a:bodyPr/>
        <a:lstStyle/>
        <a:p>
          <a:endParaRPr lang="tr-TR"/>
        </a:p>
      </dgm:t>
    </dgm:pt>
    <dgm:pt modelId="{44F39062-D85D-4501-8AF7-380D4C5C020B}">
      <dgm:prSet/>
      <dgm:spPr/>
      <dgm:t>
        <a:bodyPr/>
        <a:lstStyle/>
        <a:p>
          <a:pPr>
            <a:buFont typeface="+mj-lt"/>
            <a:buAutoNum type="arabicPeriod"/>
          </a:pPr>
          <a:r>
            <a:rPr lang="tr-TR" b="0" i="0" dirty="0"/>
            <a:t>Şofben ve kombi bulunan odaların temiz hava alması sağlanmalıdır.</a:t>
          </a:r>
        </a:p>
      </dgm:t>
    </dgm:pt>
    <dgm:pt modelId="{EC57025F-E894-4643-B665-268BAF7BFCBB}" type="parTrans" cxnId="{0BBB0895-F3E3-4D1D-95DF-B154F491BE6C}">
      <dgm:prSet/>
      <dgm:spPr/>
      <dgm:t>
        <a:bodyPr/>
        <a:lstStyle/>
        <a:p>
          <a:endParaRPr lang="tr-TR"/>
        </a:p>
      </dgm:t>
    </dgm:pt>
    <dgm:pt modelId="{C7DF39FA-84C4-4F29-862A-B50224585C0C}" type="sibTrans" cxnId="{0BBB0895-F3E3-4D1D-95DF-B154F491BE6C}">
      <dgm:prSet/>
      <dgm:spPr/>
      <dgm:t>
        <a:bodyPr/>
        <a:lstStyle/>
        <a:p>
          <a:endParaRPr lang="tr-TR"/>
        </a:p>
      </dgm:t>
    </dgm:pt>
    <dgm:pt modelId="{9CE20416-5154-445E-B6EB-7D741DB21EBC}">
      <dgm:prSet/>
      <dgm:spPr/>
      <dgm:t>
        <a:bodyPr/>
        <a:lstStyle/>
        <a:p>
          <a:pPr>
            <a:buFont typeface="+mj-lt"/>
            <a:buAutoNum type="arabicPeriod"/>
          </a:pPr>
          <a:r>
            <a:rPr lang="tr-TR" b="0" i="0" dirty="0"/>
            <a:t>Gaz zehirlenmelerine karşı, gaz </a:t>
          </a:r>
          <a:r>
            <a:rPr lang="tr-TR" b="0" i="0" dirty="0" err="1"/>
            <a:t>dedektörleri</a:t>
          </a:r>
          <a:r>
            <a:rPr lang="tr-TR" b="0" i="0" dirty="0"/>
            <a:t> takılmalıdır.</a:t>
          </a:r>
        </a:p>
      </dgm:t>
    </dgm:pt>
    <dgm:pt modelId="{EA8A8AF7-CFDE-473D-8735-04FA35C9562E}" type="parTrans" cxnId="{11209A4F-C3A2-4E4E-82B6-F8B9D52DE226}">
      <dgm:prSet/>
      <dgm:spPr/>
      <dgm:t>
        <a:bodyPr/>
        <a:lstStyle/>
        <a:p>
          <a:endParaRPr lang="tr-TR"/>
        </a:p>
      </dgm:t>
    </dgm:pt>
    <dgm:pt modelId="{97485478-4609-4934-9D63-853B687285F0}" type="sibTrans" cxnId="{11209A4F-C3A2-4E4E-82B6-F8B9D52DE226}">
      <dgm:prSet/>
      <dgm:spPr/>
      <dgm:t>
        <a:bodyPr/>
        <a:lstStyle/>
        <a:p>
          <a:endParaRPr lang="tr-TR"/>
        </a:p>
      </dgm:t>
    </dgm:pt>
    <dgm:pt modelId="{6659D335-9726-4847-8662-813BA3D2A9F1}">
      <dgm:prSet/>
      <dgm:spPr/>
      <dgm:t>
        <a:bodyPr/>
        <a:lstStyle/>
        <a:p>
          <a:pPr>
            <a:buFont typeface="+mj-lt"/>
            <a:buAutoNum type="arabicPeriod"/>
          </a:pPr>
          <a:r>
            <a:rPr lang="tr-TR" b="0" i="0" dirty="0"/>
            <a:t>Soba boruları uygun şekilde yapılmalı, fazla dirsek kullanılmamalıdır.</a:t>
          </a:r>
        </a:p>
      </dgm:t>
    </dgm:pt>
    <dgm:pt modelId="{0D53FE7C-871B-48FC-8148-C84685102D3A}" type="parTrans" cxnId="{7C4CC618-F7FD-4907-90D2-1D9427656289}">
      <dgm:prSet/>
      <dgm:spPr/>
      <dgm:t>
        <a:bodyPr/>
        <a:lstStyle/>
        <a:p>
          <a:endParaRPr lang="tr-TR"/>
        </a:p>
      </dgm:t>
    </dgm:pt>
    <dgm:pt modelId="{8F5AD1F2-FAA9-4C28-84AE-95DD0D4341D8}" type="sibTrans" cxnId="{7C4CC618-F7FD-4907-90D2-1D9427656289}">
      <dgm:prSet/>
      <dgm:spPr/>
      <dgm:t>
        <a:bodyPr/>
        <a:lstStyle/>
        <a:p>
          <a:endParaRPr lang="tr-TR"/>
        </a:p>
      </dgm:t>
    </dgm:pt>
    <dgm:pt modelId="{4F8F4B57-D537-4FE8-9512-12A00C91BE7E}" type="pres">
      <dgm:prSet presAssocID="{F0BDA588-C083-46D9-B03F-9622095B4CEB}" presName="Name0" presStyleCnt="0">
        <dgm:presLayoutVars>
          <dgm:dir/>
          <dgm:animLvl val="lvl"/>
          <dgm:resizeHandles val="exact"/>
        </dgm:presLayoutVars>
      </dgm:prSet>
      <dgm:spPr/>
    </dgm:pt>
    <dgm:pt modelId="{B86CEB37-3EA2-453D-82B1-187300723F2D}" type="pres">
      <dgm:prSet presAssocID="{CBEA262C-04C6-4A45-A1D2-8F3BFC859610}" presName="composite" presStyleCnt="0"/>
      <dgm:spPr/>
    </dgm:pt>
    <dgm:pt modelId="{78B0E2BD-B27D-407A-A4B1-E09987A532F4}" type="pres">
      <dgm:prSet presAssocID="{CBEA262C-04C6-4A45-A1D2-8F3BFC859610}" presName="parTx" presStyleLbl="alignNode1" presStyleIdx="0" presStyleCnt="1">
        <dgm:presLayoutVars>
          <dgm:chMax val="0"/>
          <dgm:chPref val="0"/>
          <dgm:bulletEnabled val="1"/>
        </dgm:presLayoutVars>
      </dgm:prSet>
      <dgm:spPr/>
    </dgm:pt>
    <dgm:pt modelId="{938A8BD6-BB68-4A1F-89C2-A7FA27E45FF9}" type="pres">
      <dgm:prSet presAssocID="{CBEA262C-04C6-4A45-A1D2-8F3BFC859610}" presName="desTx" presStyleLbl="alignAccFollowNode1" presStyleIdx="0" presStyleCnt="1">
        <dgm:presLayoutVars>
          <dgm:bulletEnabled val="1"/>
        </dgm:presLayoutVars>
      </dgm:prSet>
      <dgm:spPr/>
    </dgm:pt>
  </dgm:ptLst>
  <dgm:cxnLst>
    <dgm:cxn modelId="{7C4CC618-F7FD-4907-90D2-1D9427656289}" srcId="{CBEA262C-04C6-4A45-A1D2-8F3BFC859610}" destId="{6659D335-9726-4847-8662-813BA3D2A9F1}" srcOrd="7" destOrd="0" parTransId="{0D53FE7C-871B-48FC-8148-C84685102D3A}" sibTransId="{8F5AD1F2-FAA9-4C28-84AE-95DD0D4341D8}"/>
    <dgm:cxn modelId="{A992181C-AFB1-47D1-8176-854193F30314}" type="presOf" srcId="{45863062-59C6-4192-90D3-8FED7722C2DE}" destId="{938A8BD6-BB68-4A1F-89C2-A7FA27E45FF9}" srcOrd="0" destOrd="3" presId="urn:microsoft.com/office/officeart/2005/8/layout/hList1"/>
    <dgm:cxn modelId="{1DAFB42D-B10C-4552-9925-E6F68BF2CE64}" srcId="{CBEA262C-04C6-4A45-A1D2-8F3BFC859610}" destId="{0CD43092-B766-4C17-BA0E-4E49B6E7D6A3}" srcOrd="1" destOrd="0" parTransId="{B90BB56C-4C4F-4FD2-97AA-D92CCE067E44}" sibTransId="{E75D1043-BD20-458E-9330-6BB2B28B2DF2}"/>
    <dgm:cxn modelId="{CB86982F-46A1-4AA8-979E-71E18110FDC6}" type="presOf" srcId="{05C2A9EC-1320-4DF0-8C81-650B8E3DDBF5}" destId="{938A8BD6-BB68-4A1F-89C2-A7FA27E45FF9}" srcOrd="0" destOrd="0" presId="urn:microsoft.com/office/officeart/2005/8/layout/hList1"/>
    <dgm:cxn modelId="{328C7038-F199-4D4E-A6E4-B1B6E2937E5C}" type="presOf" srcId="{44F39062-D85D-4501-8AF7-380D4C5C020B}" destId="{938A8BD6-BB68-4A1F-89C2-A7FA27E45FF9}" srcOrd="0" destOrd="5" presId="urn:microsoft.com/office/officeart/2005/8/layout/hList1"/>
    <dgm:cxn modelId="{E57F5440-8F84-4759-8D5A-6737B6A36F2A}" type="presOf" srcId="{6659D335-9726-4847-8662-813BA3D2A9F1}" destId="{938A8BD6-BB68-4A1F-89C2-A7FA27E45FF9}" srcOrd="0" destOrd="7" presId="urn:microsoft.com/office/officeart/2005/8/layout/hList1"/>
    <dgm:cxn modelId="{530F175B-FE6E-4373-96FD-C2FA70320012}" type="presOf" srcId="{65052940-C203-4998-BDA0-9A50F2C8A5B0}" destId="{938A8BD6-BB68-4A1F-89C2-A7FA27E45FF9}" srcOrd="0" destOrd="2" presId="urn:microsoft.com/office/officeart/2005/8/layout/hList1"/>
    <dgm:cxn modelId="{92323760-B500-4AF0-B008-14FE715C300B}" type="presOf" srcId="{62614712-8F99-4C96-905F-D96A18833757}" destId="{938A8BD6-BB68-4A1F-89C2-A7FA27E45FF9}" srcOrd="0" destOrd="4" presId="urn:microsoft.com/office/officeart/2005/8/layout/hList1"/>
    <dgm:cxn modelId="{11209A4F-C3A2-4E4E-82B6-F8B9D52DE226}" srcId="{CBEA262C-04C6-4A45-A1D2-8F3BFC859610}" destId="{9CE20416-5154-445E-B6EB-7D741DB21EBC}" srcOrd="6" destOrd="0" parTransId="{EA8A8AF7-CFDE-473D-8735-04FA35C9562E}" sibTransId="{97485478-4609-4934-9D63-853B687285F0}"/>
    <dgm:cxn modelId="{2190AD7A-7109-40DB-8DBB-C479D1C192CB}" type="presOf" srcId="{0CD43092-B766-4C17-BA0E-4E49B6E7D6A3}" destId="{938A8BD6-BB68-4A1F-89C2-A7FA27E45FF9}" srcOrd="0" destOrd="1" presId="urn:microsoft.com/office/officeart/2005/8/layout/hList1"/>
    <dgm:cxn modelId="{0BBB0895-F3E3-4D1D-95DF-B154F491BE6C}" srcId="{CBEA262C-04C6-4A45-A1D2-8F3BFC859610}" destId="{44F39062-D85D-4501-8AF7-380D4C5C020B}" srcOrd="5" destOrd="0" parTransId="{EC57025F-E894-4643-B665-268BAF7BFCBB}" sibTransId="{C7DF39FA-84C4-4F29-862A-B50224585C0C}"/>
    <dgm:cxn modelId="{43EEDDA2-FE23-435D-80DA-863D6B4442F2}" type="presOf" srcId="{CBEA262C-04C6-4A45-A1D2-8F3BFC859610}" destId="{78B0E2BD-B27D-407A-A4B1-E09987A532F4}" srcOrd="0" destOrd="0" presId="urn:microsoft.com/office/officeart/2005/8/layout/hList1"/>
    <dgm:cxn modelId="{7C9F7FAC-4215-4DD2-9372-691C1F8223CF}" srcId="{CBEA262C-04C6-4A45-A1D2-8F3BFC859610}" destId="{05C2A9EC-1320-4DF0-8C81-650B8E3DDBF5}" srcOrd="0" destOrd="0" parTransId="{EAB6544E-59B6-4AC2-9690-80268FAE3AF8}" sibTransId="{041A87EC-56FC-4844-8F2D-BC87616FA91A}"/>
    <dgm:cxn modelId="{086BD4C4-09FF-42C2-A1BB-F2FD8B0007B3}" srcId="{CBEA262C-04C6-4A45-A1D2-8F3BFC859610}" destId="{65052940-C203-4998-BDA0-9A50F2C8A5B0}" srcOrd="2" destOrd="0" parTransId="{47568D03-55AF-4081-AF08-C24D3B3B1EA4}" sibTransId="{9D5E4435-AC97-4D9C-A249-4C82ED6C9CD9}"/>
    <dgm:cxn modelId="{90CE5BD5-4DE9-4078-969B-3E535BBED056}" type="presOf" srcId="{9CE20416-5154-445E-B6EB-7D741DB21EBC}" destId="{938A8BD6-BB68-4A1F-89C2-A7FA27E45FF9}" srcOrd="0" destOrd="6" presId="urn:microsoft.com/office/officeart/2005/8/layout/hList1"/>
    <dgm:cxn modelId="{FFAF39D8-F70F-44D0-8FD1-7D5C5EAE567A}" type="presOf" srcId="{F0BDA588-C083-46D9-B03F-9622095B4CEB}" destId="{4F8F4B57-D537-4FE8-9512-12A00C91BE7E}" srcOrd="0" destOrd="0" presId="urn:microsoft.com/office/officeart/2005/8/layout/hList1"/>
    <dgm:cxn modelId="{A443DBDB-69D4-40D9-A8D4-6512E3F500B3}" srcId="{F0BDA588-C083-46D9-B03F-9622095B4CEB}" destId="{CBEA262C-04C6-4A45-A1D2-8F3BFC859610}" srcOrd="0" destOrd="0" parTransId="{83A8FD48-54C3-4F49-8952-A8C9B7464F55}" sibTransId="{85649C87-5613-466D-B475-4BC40AF671AE}"/>
    <dgm:cxn modelId="{3A0DB0DC-11F5-4B55-9D34-85238C34F92E}" srcId="{CBEA262C-04C6-4A45-A1D2-8F3BFC859610}" destId="{62614712-8F99-4C96-905F-D96A18833757}" srcOrd="4" destOrd="0" parTransId="{DCAB5CE8-A8AB-4C35-B3A4-29C913D3DD6C}" sibTransId="{DB05D6CF-4EB8-4C05-9039-3ED30163A08D}"/>
    <dgm:cxn modelId="{F61793F5-E72F-4994-AF96-A9EED04977C2}" srcId="{CBEA262C-04C6-4A45-A1D2-8F3BFC859610}" destId="{45863062-59C6-4192-90D3-8FED7722C2DE}" srcOrd="3" destOrd="0" parTransId="{036AE4A6-1598-4590-B649-007CD92C92BB}" sibTransId="{CB64B0AE-E4B2-4EB2-8E94-A2DABA0AEF47}"/>
    <dgm:cxn modelId="{6BFC4493-A76E-4546-91D2-7A5E6388768A}" type="presParOf" srcId="{4F8F4B57-D537-4FE8-9512-12A00C91BE7E}" destId="{B86CEB37-3EA2-453D-82B1-187300723F2D}" srcOrd="0" destOrd="0" presId="urn:microsoft.com/office/officeart/2005/8/layout/hList1"/>
    <dgm:cxn modelId="{49FE9088-24EE-4135-BC07-879E16CDA6C1}" type="presParOf" srcId="{B86CEB37-3EA2-453D-82B1-187300723F2D}" destId="{78B0E2BD-B27D-407A-A4B1-E09987A532F4}" srcOrd="0" destOrd="0" presId="urn:microsoft.com/office/officeart/2005/8/layout/hList1"/>
    <dgm:cxn modelId="{A0E4E91D-B5CE-46A7-BE15-EF58C19AA1FE}" type="presParOf" srcId="{B86CEB37-3EA2-453D-82B1-187300723F2D}" destId="{938A8BD6-BB68-4A1F-89C2-A7FA27E45FF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490F2A5-7F79-4E44-A879-EC8C784B0021}"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tr-TR"/>
        </a:p>
      </dgm:t>
    </dgm:pt>
    <dgm:pt modelId="{B3C6ED01-AB26-4703-8404-08B256C4DC53}">
      <dgm:prSet custT="1"/>
      <dgm:spPr/>
      <dgm:t>
        <a:bodyPr/>
        <a:lstStyle/>
        <a:p>
          <a:pPr algn="l">
            <a:lnSpc>
              <a:spcPct val="100000"/>
            </a:lnSpc>
          </a:pPr>
          <a:r>
            <a:rPr lang="tr-TR" sz="2200" b="0">
              <a:solidFill>
                <a:schemeClr val="tx1">
                  <a:lumMod val="95000"/>
                  <a:lumOff val="5000"/>
                </a:schemeClr>
              </a:solidFill>
              <a:latin typeface="Chaparral Pro Light" panose="02060403030505090203" pitchFamily="18" charset="-94"/>
            </a:rPr>
            <a:t>Taş kömürü ,antrasit, linyit sıvı yakıtlardır.</a:t>
          </a:r>
          <a:endParaRPr lang="tr-TR" sz="2200" b="1" dirty="0">
            <a:solidFill>
              <a:schemeClr val="tx1">
                <a:lumMod val="95000"/>
                <a:lumOff val="5000"/>
              </a:schemeClr>
            </a:solidFill>
            <a:latin typeface="Chaparral Pro Light" panose="02060403030505090203" pitchFamily="18" charset="-94"/>
            <a:ea typeface="Cambria" panose="02040503050406030204" pitchFamily="18" charset="0"/>
          </a:endParaRPr>
        </a:p>
      </dgm:t>
    </dgm:pt>
    <dgm:pt modelId="{FD38A082-175B-4ABB-A641-934637E17B2E}" type="parTrans" cxnId="{2974BE2E-170A-41FF-891B-CD3D11622B4D}">
      <dgm:prSet/>
      <dgm:spPr/>
      <dgm:t>
        <a:bodyPr/>
        <a:lstStyle/>
        <a:p>
          <a:pPr algn="l"/>
          <a:endParaRPr lang="tr-TR" sz="2200" b="0">
            <a:solidFill>
              <a:schemeClr val="tx1">
                <a:lumMod val="95000"/>
                <a:lumOff val="5000"/>
              </a:schemeClr>
            </a:solidFill>
            <a:latin typeface="Chaparral Pro Light" panose="02060403030505090203" pitchFamily="18" charset="-94"/>
            <a:ea typeface="Cambria" panose="02040503050406030204" pitchFamily="18" charset="0"/>
          </a:endParaRPr>
        </a:p>
      </dgm:t>
    </dgm:pt>
    <dgm:pt modelId="{D6B5F6F3-EF39-4D8D-85F3-7713E3C51507}" type="sibTrans" cxnId="{2974BE2E-170A-41FF-891B-CD3D11622B4D}">
      <dgm:prSet/>
      <dgm:spPr/>
      <dgm:t>
        <a:bodyPr/>
        <a:lstStyle/>
        <a:p>
          <a:pPr algn="l"/>
          <a:endParaRPr lang="tr-TR" sz="2200" b="0">
            <a:solidFill>
              <a:schemeClr val="tx1">
                <a:lumMod val="95000"/>
                <a:lumOff val="5000"/>
              </a:schemeClr>
            </a:solidFill>
            <a:latin typeface="Chaparral Pro Light" panose="02060403030505090203" pitchFamily="18" charset="-94"/>
            <a:ea typeface="Cambria" panose="02040503050406030204" pitchFamily="18" charset="0"/>
          </a:endParaRPr>
        </a:p>
      </dgm:t>
    </dgm:pt>
    <dgm:pt modelId="{E5E21558-EB12-4F8A-B0ED-977E38D06C37}">
      <dgm:prSet custT="1"/>
      <dgm:spPr/>
      <dgm:t>
        <a:bodyPr/>
        <a:lstStyle/>
        <a:p>
          <a:pPr algn="l">
            <a:lnSpc>
              <a:spcPct val="100000"/>
            </a:lnSpc>
          </a:pPr>
          <a:r>
            <a:rPr lang="tr-TR" sz="2200" b="0">
              <a:solidFill>
                <a:schemeClr val="tx1">
                  <a:lumMod val="95000"/>
                  <a:lumOff val="5000"/>
                </a:schemeClr>
              </a:solidFill>
              <a:latin typeface="Chaparral Pro Light" panose="02060403030505090203" pitchFamily="18" charset="-94"/>
            </a:rPr>
            <a:t>Yandığında ortama ısı enerjisi veren maddelere yakıt denir.</a:t>
          </a:r>
          <a:endParaRPr lang="tr-TR" sz="2200" b="0" dirty="0">
            <a:solidFill>
              <a:schemeClr val="tx1">
                <a:lumMod val="95000"/>
                <a:lumOff val="5000"/>
              </a:schemeClr>
            </a:solidFill>
            <a:latin typeface="Chaparral Pro Light" panose="02060403030505090203" pitchFamily="18" charset="-94"/>
          </a:endParaRPr>
        </a:p>
      </dgm:t>
    </dgm:pt>
    <dgm:pt modelId="{484B82F8-6388-490A-BED0-94AC987BE8D2}" type="parTrans" cxnId="{BCB827AC-094C-4BC0-87B0-D93A385B01D6}">
      <dgm:prSet/>
      <dgm:spPr/>
      <dgm:t>
        <a:bodyPr/>
        <a:lstStyle/>
        <a:p>
          <a:endParaRPr lang="tr-TR">
            <a:solidFill>
              <a:schemeClr val="tx1">
                <a:lumMod val="95000"/>
                <a:lumOff val="5000"/>
              </a:schemeClr>
            </a:solidFill>
          </a:endParaRPr>
        </a:p>
      </dgm:t>
    </dgm:pt>
    <dgm:pt modelId="{30E7409A-6B2A-46CC-8B0C-5C879D73AA60}" type="sibTrans" cxnId="{BCB827AC-094C-4BC0-87B0-D93A385B01D6}">
      <dgm:prSet/>
      <dgm:spPr/>
      <dgm:t>
        <a:bodyPr/>
        <a:lstStyle/>
        <a:p>
          <a:endParaRPr lang="tr-TR">
            <a:solidFill>
              <a:schemeClr val="tx1">
                <a:lumMod val="95000"/>
                <a:lumOff val="5000"/>
              </a:schemeClr>
            </a:solidFill>
          </a:endParaRPr>
        </a:p>
      </dgm:t>
    </dgm:pt>
    <dgm:pt modelId="{F6C0E142-4226-4839-97EC-0718EE07F7B8}">
      <dgm:prSet custT="1"/>
      <dgm:spPr/>
      <dgm:t>
        <a:bodyPr/>
        <a:lstStyle/>
        <a:p>
          <a:pPr algn="l">
            <a:lnSpc>
              <a:spcPct val="100000"/>
            </a:lnSpc>
          </a:pPr>
          <a:r>
            <a:rPr lang="tr-TR" sz="2200" b="0">
              <a:solidFill>
                <a:schemeClr val="tx1">
                  <a:lumMod val="95000"/>
                  <a:lumOff val="5000"/>
                </a:schemeClr>
              </a:solidFill>
              <a:latin typeface="Chaparral Pro Light" panose="02060403030505090203" pitchFamily="18" charset="-94"/>
            </a:rPr>
            <a:t>Kömür, doğalgaz, petrol fosil yakıtlardır.</a:t>
          </a:r>
          <a:endParaRPr lang="tr-TR" sz="2200" b="0" dirty="0">
            <a:solidFill>
              <a:schemeClr val="tx1">
                <a:lumMod val="95000"/>
                <a:lumOff val="5000"/>
              </a:schemeClr>
            </a:solidFill>
            <a:latin typeface="Chaparral Pro Light" panose="02060403030505090203" pitchFamily="18" charset="-94"/>
          </a:endParaRPr>
        </a:p>
      </dgm:t>
    </dgm:pt>
    <dgm:pt modelId="{9333F19C-7CC4-4E9D-9984-631DA084717B}" type="parTrans" cxnId="{927B6A4D-0107-4091-8FEB-A2689A16EDB1}">
      <dgm:prSet/>
      <dgm:spPr/>
      <dgm:t>
        <a:bodyPr/>
        <a:lstStyle/>
        <a:p>
          <a:endParaRPr lang="tr-TR">
            <a:solidFill>
              <a:schemeClr val="tx1">
                <a:lumMod val="95000"/>
                <a:lumOff val="5000"/>
              </a:schemeClr>
            </a:solidFill>
          </a:endParaRPr>
        </a:p>
      </dgm:t>
    </dgm:pt>
    <dgm:pt modelId="{DE2F2C24-8DBD-470D-B790-86C6B66D9475}" type="sibTrans" cxnId="{927B6A4D-0107-4091-8FEB-A2689A16EDB1}">
      <dgm:prSet/>
      <dgm:spPr/>
      <dgm:t>
        <a:bodyPr/>
        <a:lstStyle/>
        <a:p>
          <a:endParaRPr lang="tr-TR">
            <a:solidFill>
              <a:schemeClr val="tx1">
                <a:lumMod val="95000"/>
                <a:lumOff val="5000"/>
              </a:schemeClr>
            </a:solidFill>
          </a:endParaRPr>
        </a:p>
      </dgm:t>
    </dgm:pt>
    <dgm:pt modelId="{BB1253D4-74F5-4B16-B5C5-788A63B8BD48}">
      <dgm:prSet custT="1"/>
      <dgm:spPr/>
      <dgm:t>
        <a:bodyPr/>
        <a:lstStyle/>
        <a:p>
          <a:pPr algn="l">
            <a:lnSpc>
              <a:spcPct val="100000"/>
            </a:lnSpc>
          </a:pPr>
          <a:r>
            <a:rPr lang="tr-TR" sz="2200" b="0">
              <a:solidFill>
                <a:schemeClr val="tx1">
                  <a:lumMod val="95000"/>
                  <a:lumOff val="5000"/>
                </a:schemeClr>
              </a:solidFill>
              <a:latin typeface="Chaparral Pro Light" panose="02060403030505090203" pitchFamily="18" charset="-94"/>
            </a:rPr>
            <a:t>Linyit çevreye en az zarar veren fosil yakıtlardandır.</a:t>
          </a:r>
          <a:endParaRPr lang="tr-TR" sz="2200" b="0" dirty="0">
            <a:solidFill>
              <a:schemeClr val="tx1">
                <a:lumMod val="95000"/>
                <a:lumOff val="5000"/>
              </a:schemeClr>
            </a:solidFill>
            <a:latin typeface="Chaparral Pro Light" panose="02060403030505090203" pitchFamily="18" charset="-94"/>
          </a:endParaRPr>
        </a:p>
      </dgm:t>
    </dgm:pt>
    <dgm:pt modelId="{55C9A98B-4677-414F-81E5-4C21B9FAFDE9}" type="parTrans" cxnId="{9AF31075-3E1C-45CC-9C3E-E2CA0787B03C}">
      <dgm:prSet/>
      <dgm:spPr/>
      <dgm:t>
        <a:bodyPr/>
        <a:lstStyle/>
        <a:p>
          <a:endParaRPr lang="tr-TR">
            <a:solidFill>
              <a:schemeClr val="tx1">
                <a:lumMod val="95000"/>
                <a:lumOff val="5000"/>
              </a:schemeClr>
            </a:solidFill>
          </a:endParaRPr>
        </a:p>
      </dgm:t>
    </dgm:pt>
    <dgm:pt modelId="{0C474344-35AA-4044-8A58-DFCA3F5FA02E}" type="sibTrans" cxnId="{9AF31075-3E1C-45CC-9C3E-E2CA0787B03C}">
      <dgm:prSet/>
      <dgm:spPr/>
      <dgm:t>
        <a:bodyPr/>
        <a:lstStyle/>
        <a:p>
          <a:endParaRPr lang="tr-TR">
            <a:solidFill>
              <a:schemeClr val="tx1">
                <a:lumMod val="95000"/>
                <a:lumOff val="5000"/>
              </a:schemeClr>
            </a:solidFill>
          </a:endParaRPr>
        </a:p>
      </dgm:t>
    </dgm:pt>
    <dgm:pt modelId="{F8011777-63B6-4802-BE04-65CBC9BF11E0}">
      <dgm:prSet custT="1"/>
      <dgm:spPr/>
      <dgm:t>
        <a:bodyPr/>
        <a:lstStyle/>
        <a:p>
          <a:pPr algn="l">
            <a:lnSpc>
              <a:spcPct val="100000"/>
            </a:lnSpc>
          </a:pPr>
          <a:r>
            <a:rPr lang="tr-TR" sz="2200" b="0">
              <a:solidFill>
                <a:schemeClr val="tx1">
                  <a:lumMod val="95000"/>
                  <a:lumOff val="5000"/>
                </a:schemeClr>
              </a:solidFill>
              <a:latin typeface="Chaparral Pro Light" panose="02060403030505090203" pitchFamily="18" charset="-94"/>
            </a:rPr>
            <a:t>Gaz yağı gaz yakıtlara örnektir.</a:t>
          </a:r>
          <a:endParaRPr lang="tr-TR" sz="2200" b="0" dirty="0">
            <a:solidFill>
              <a:schemeClr val="tx1">
                <a:lumMod val="95000"/>
                <a:lumOff val="5000"/>
              </a:schemeClr>
            </a:solidFill>
            <a:latin typeface="Chaparral Pro Light" panose="02060403030505090203" pitchFamily="18" charset="-94"/>
          </a:endParaRPr>
        </a:p>
      </dgm:t>
    </dgm:pt>
    <dgm:pt modelId="{E270C8E8-628F-48E5-8C5A-8D5ADA0EAF3E}" type="parTrans" cxnId="{94FA9E48-938C-43D8-BB41-3BEC734DD945}">
      <dgm:prSet/>
      <dgm:spPr/>
      <dgm:t>
        <a:bodyPr/>
        <a:lstStyle/>
        <a:p>
          <a:endParaRPr lang="tr-TR">
            <a:solidFill>
              <a:schemeClr val="tx1">
                <a:lumMod val="95000"/>
                <a:lumOff val="5000"/>
              </a:schemeClr>
            </a:solidFill>
          </a:endParaRPr>
        </a:p>
      </dgm:t>
    </dgm:pt>
    <dgm:pt modelId="{B13DC403-E329-4A01-B6C5-202F6F0A02FA}" type="sibTrans" cxnId="{94FA9E48-938C-43D8-BB41-3BEC734DD945}">
      <dgm:prSet/>
      <dgm:spPr/>
      <dgm:t>
        <a:bodyPr/>
        <a:lstStyle/>
        <a:p>
          <a:endParaRPr lang="tr-TR">
            <a:solidFill>
              <a:schemeClr val="tx1">
                <a:lumMod val="95000"/>
                <a:lumOff val="5000"/>
              </a:schemeClr>
            </a:solidFill>
          </a:endParaRPr>
        </a:p>
      </dgm:t>
    </dgm:pt>
    <dgm:pt modelId="{51168F07-D543-4328-9147-A164D52AA051}">
      <dgm:prSet custT="1"/>
      <dgm:spPr/>
      <dgm:t>
        <a:bodyPr/>
        <a:lstStyle/>
        <a:p>
          <a:pPr algn="l">
            <a:lnSpc>
              <a:spcPct val="100000"/>
            </a:lnSpc>
          </a:pPr>
          <a:r>
            <a:rPr lang="es-ES" sz="2200" b="0" dirty="0">
              <a:solidFill>
                <a:schemeClr val="tx1">
                  <a:lumMod val="95000"/>
                  <a:lumOff val="5000"/>
                </a:schemeClr>
              </a:solidFill>
              <a:latin typeface="Chaparral Pro Light" panose="02060403030505090203" pitchFamily="18" charset="-94"/>
            </a:rPr>
            <a:t>Kullanıldıkça tükenen ve oluşamayan ya da</a:t>
          </a:r>
          <a:r>
            <a:rPr lang="tr-TR" sz="2200" b="0" dirty="0">
              <a:solidFill>
                <a:schemeClr val="tx1">
                  <a:lumMod val="95000"/>
                  <a:lumOff val="5000"/>
                </a:schemeClr>
              </a:solidFill>
              <a:latin typeface="Chaparral Pro Light" panose="02060403030505090203" pitchFamily="18" charset="-94"/>
            </a:rPr>
            <a:t> oluşmaları uzun zaman alan enerji kaynaklarına yenilenebilir enerji kaynakları denir.</a:t>
          </a:r>
        </a:p>
      </dgm:t>
    </dgm:pt>
    <dgm:pt modelId="{1BD4E1A5-8C49-4160-B4BC-3E3EDFFA6C9C}" type="parTrans" cxnId="{C3FCD014-9B2F-4F43-927E-3CEB953F4ABD}">
      <dgm:prSet/>
      <dgm:spPr/>
      <dgm:t>
        <a:bodyPr/>
        <a:lstStyle/>
        <a:p>
          <a:endParaRPr lang="tr-TR">
            <a:solidFill>
              <a:schemeClr val="tx1">
                <a:lumMod val="95000"/>
                <a:lumOff val="5000"/>
              </a:schemeClr>
            </a:solidFill>
          </a:endParaRPr>
        </a:p>
      </dgm:t>
    </dgm:pt>
    <dgm:pt modelId="{445B094E-D256-43DC-B9EA-F06570F121D0}" type="sibTrans" cxnId="{C3FCD014-9B2F-4F43-927E-3CEB953F4ABD}">
      <dgm:prSet/>
      <dgm:spPr/>
      <dgm:t>
        <a:bodyPr/>
        <a:lstStyle/>
        <a:p>
          <a:endParaRPr lang="tr-TR">
            <a:solidFill>
              <a:schemeClr val="tx1">
                <a:lumMod val="95000"/>
                <a:lumOff val="5000"/>
              </a:schemeClr>
            </a:solidFill>
          </a:endParaRPr>
        </a:p>
      </dgm:t>
    </dgm:pt>
    <dgm:pt modelId="{5907416D-9B09-4BC0-9766-106E779A1292}" type="pres">
      <dgm:prSet presAssocID="{2490F2A5-7F79-4E44-A879-EC8C784B0021}" presName="Name0" presStyleCnt="0">
        <dgm:presLayoutVars>
          <dgm:dir/>
          <dgm:animLvl val="lvl"/>
          <dgm:resizeHandles val="exact"/>
        </dgm:presLayoutVars>
      </dgm:prSet>
      <dgm:spPr/>
    </dgm:pt>
    <dgm:pt modelId="{6FD632BB-F6B5-4FA6-9DEB-74BE113E6793}" type="pres">
      <dgm:prSet presAssocID="{B3C6ED01-AB26-4703-8404-08B256C4DC53}" presName="linNode" presStyleCnt="0"/>
      <dgm:spPr/>
    </dgm:pt>
    <dgm:pt modelId="{7735D4A2-84EF-45F7-9F6C-0AC4DC02EC38}" type="pres">
      <dgm:prSet presAssocID="{B3C6ED01-AB26-4703-8404-08B256C4DC53}" presName="parentText" presStyleLbl="node1" presStyleIdx="0" presStyleCnt="6" custScaleX="277778" custScaleY="11942" custLinFactNeighborX="-15611" custLinFactNeighborY="-2229">
        <dgm:presLayoutVars>
          <dgm:chMax val="1"/>
          <dgm:bulletEnabled val="1"/>
        </dgm:presLayoutVars>
      </dgm:prSet>
      <dgm:spPr/>
    </dgm:pt>
    <dgm:pt modelId="{4E81594F-1448-4AD8-BE9F-41DFA700C1EC}" type="pres">
      <dgm:prSet presAssocID="{D6B5F6F3-EF39-4D8D-85F3-7713E3C51507}" presName="sp" presStyleCnt="0"/>
      <dgm:spPr/>
    </dgm:pt>
    <dgm:pt modelId="{F3B7F61B-11E8-4925-B216-5D174E9982E8}" type="pres">
      <dgm:prSet presAssocID="{E5E21558-EB12-4F8A-B0ED-977E38D06C37}" presName="linNode" presStyleCnt="0"/>
      <dgm:spPr/>
    </dgm:pt>
    <dgm:pt modelId="{E9371BFF-7765-4DF4-AF17-704BF4E95C40}" type="pres">
      <dgm:prSet presAssocID="{E5E21558-EB12-4F8A-B0ED-977E38D06C37}" presName="parentText" presStyleLbl="node1" presStyleIdx="1" presStyleCnt="6" custScaleX="277778" custScaleY="11942">
        <dgm:presLayoutVars>
          <dgm:chMax val="1"/>
          <dgm:bulletEnabled val="1"/>
        </dgm:presLayoutVars>
      </dgm:prSet>
      <dgm:spPr/>
    </dgm:pt>
    <dgm:pt modelId="{B2D322D4-3FB5-4DC0-9AF9-0143D4EB0FF3}" type="pres">
      <dgm:prSet presAssocID="{30E7409A-6B2A-46CC-8B0C-5C879D73AA60}" presName="sp" presStyleCnt="0"/>
      <dgm:spPr/>
    </dgm:pt>
    <dgm:pt modelId="{AA301485-36A8-4F6E-8240-2D62AD9CB2E0}" type="pres">
      <dgm:prSet presAssocID="{F6C0E142-4226-4839-97EC-0718EE07F7B8}" presName="linNode" presStyleCnt="0"/>
      <dgm:spPr/>
    </dgm:pt>
    <dgm:pt modelId="{98CEB6DF-71B1-49B2-B356-501296ED5F75}" type="pres">
      <dgm:prSet presAssocID="{F6C0E142-4226-4839-97EC-0718EE07F7B8}" presName="parentText" presStyleLbl="node1" presStyleIdx="2" presStyleCnt="6" custScaleX="277778" custScaleY="11942">
        <dgm:presLayoutVars>
          <dgm:chMax val="1"/>
          <dgm:bulletEnabled val="1"/>
        </dgm:presLayoutVars>
      </dgm:prSet>
      <dgm:spPr/>
    </dgm:pt>
    <dgm:pt modelId="{90F08F0A-73C2-40F3-B6AC-77E7A322B170}" type="pres">
      <dgm:prSet presAssocID="{DE2F2C24-8DBD-470D-B790-86C6B66D9475}" presName="sp" presStyleCnt="0"/>
      <dgm:spPr/>
    </dgm:pt>
    <dgm:pt modelId="{BFF576DF-90EE-4891-905C-AAE917621D1E}" type="pres">
      <dgm:prSet presAssocID="{51168F07-D543-4328-9147-A164D52AA051}" presName="linNode" presStyleCnt="0"/>
      <dgm:spPr/>
    </dgm:pt>
    <dgm:pt modelId="{557E6F60-1293-4D0E-A054-D7ACD068AF9E}" type="pres">
      <dgm:prSet presAssocID="{51168F07-D543-4328-9147-A164D52AA051}" presName="parentText" presStyleLbl="node1" presStyleIdx="3" presStyleCnt="6" custScaleX="277778" custScaleY="11942">
        <dgm:presLayoutVars>
          <dgm:chMax val="1"/>
          <dgm:bulletEnabled val="1"/>
        </dgm:presLayoutVars>
      </dgm:prSet>
      <dgm:spPr/>
    </dgm:pt>
    <dgm:pt modelId="{C119EB3E-2E69-4918-A1A3-76367E8E9E07}" type="pres">
      <dgm:prSet presAssocID="{445B094E-D256-43DC-B9EA-F06570F121D0}" presName="sp" presStyleCnt="0"/>
      <dgm:spPr/>
    </dgm:pt>
    <dgm:pt modelId="{202E4E4E-A540-4083-A2A7-1D95190766EA}" type="pres">
      <dgm:prSet presAssocID="{BB1253D4-74F5-4B16-B5C5-788A63B8BD48}" presName="linNode" presStyleCnt="0"/>
      <dgm:spPr/>
    </dgm:pt>
    <dgm:pt modelId="{86D32C81-1634-4534-88F1-791C1730220F}" type="pres">
      <dgm:prSet presAssocID="{BB1253D4-74F5-4B16-B5C5-788A63B8BD48}" presName="parentText" presStyleLbl="node1" presStyleIdx="4" presStyleCnt="6" custScaleX="277778" custScaleY="11942">
        <dgm:presLayoutVars>
          <dgm:chMax val="1"/>
          <dgm:bulletEnabled val="1"/>
        </dgm:presLayoutVars>
      </dgm:prSet>
      <dgm:spPr/>
    </dgm:pt>
    <dgm:pt modelId="{F483B54D-0903-4A71-91C0-ECF844908FA3}" type="pres">
      <dgm:prSet presAssocID="{0C474344-35AA-4044-8A58-DFCA3F5FA02E}" presName="sp" presStyleCnt="0"/>
      <dgm:spPr/>
    </dgm:pt>
    <dgm:pt modelId="{7903A45D-0CA7-4022-8BFA-DD3C8AC63924}" type="pres">
      <dgm:prSet presAssocID="{F8011777-63B6-4802-BE04-65CBC9BF11E0}" presName="linNode" presStyleCnt="0"/>
      <dgm:spPr/>
    </dgm:pt>
    <dgm:pt modelId="{30049D80-FB72-4F12-B576-083FB9D52E7D}" type="pres">
      <dgm:prSet presAssocID="{F8011777-63B6-4802-BE04-65CBC9BF11E0}" presName="parentText" presStyleLbl="node1" presStyleIdx="5" presStyleCnt="6" custScaleX="277778" custScaleY="11942">
        <dgm:presLayoutVars>
          <dgm:chMax val="1"/>
          <dgm:bulletEnabled val="1"/>
        </dgm:presLayoutVars>
      </dgm:prSet>
      <dgm:spPr/>
    </dgm:pt>
  </dgm:ptLst>
  <dgm:cxnLst>
    <dgm:cxn modelId="{E74B3008-2462-4DF6-A1A6-4AB92E4A9ED2}" type="presOf" srcId="{F8011777-63B6-4802-BE04-65CBC9BF11E0}" destId="{30049D80-FB72-4F12-B576-083FB9D52E7D}" srcOrd="0" destOrd="0" presId="urn:microsoft.com/office/officeart/2005/8/layout/vList5"/>
    <dgm:cxn modelId="{C3FCD014-9B2F-4F43-927E-3CEB953F4ABD}" srcId="{2490F2A5-7F79-4E44-A879-EC8C784B0021}" destId="{51168F07-D543-4328-9147-A164D52AA051}" srcOrd="3" destOrd="0" parTransId="{1BD4E1A5-8C49-4160-B4BC-3E3EDFFA6C9C}" sibTransId="{445B094E-D256-43DC-B9EA-F06570F121D0}"/>
    <dgm:cxn modelId="{2974BE2E-170A-41FF-891B-CD3D11622B4D}" srcId="{2490F2A5-7F79-4E44-A879-EC8C784B0021}" destId="{B3C6ED01-AB26-4703-8404-08B256C4DC53}" srcOrd="0" destOrd="0" parTransId="{FD38A082-175B-4ABB-A641-934637E17B2E}" sibTransId="{D6B5F6F3-EF39-4D8D-85F3-7713E3C51507}"/>
    <dgm:cxn modelId="{85AE1137-CA15-4B05-AE7A-F500D9D4E127}" type="presOf" srcId="{E5E21558-EB12-4F8A-B0ED-977E38D06C37}" destId="{E9371BFF-7765-4DF4-AF17-704BF4E95C40}" srcOrd="0" destOrd="0" presId="urn:microsoft.com/office/officeart/2005/8/layout/vList5"/>
    <dgm:cxn modelId="{34F89047-63FA-4CF7-80DD-0512B7FB6FAE}" type="presOf" srcId="{BB1253D4-74F5-4B16-B5C5-788A63B8BD48}" destId="{86D32C81-1634-4534-88F1-791C1730220F}" srcOrd="0" destOrd="0" presId="urn:microsoft.com/office/officeart/2005/8/layout/vList5"/>
    <dgm:cxn modelId="{94FA9E48-938C-43D8-BB41-3BEC734DD945}" srcId="{2490F2A5-7F79-4E44-A879-EC8C784B0021}" destId="{F8011777-63B6-4802-BE04-65CBC9BF11E0}" srcOrd="5" destOrd="0" parTransId="{E270C8E8-628F-48E5-8C5A-8D5ADA0EAF3E}" sibTransId="{B13DC403-E329-4A01-B6C5-202F6F0A02FA}"/>
    <dgm:cxn modelId="{927B6A4D-0107-4091-8FEB-A2689A16EDB1}" srcId="{2490F2A5-7F79-4E44-A879-EC8C784B0021}" destId="{F6C0E142-4226-4839-97EC-0718EE07F7B8}" srcOrd="2" destOrd="0" parTransId="{9333F19C-7CC4-4E9D-9984-631DA084717B}" sibTransId="{DE2F2C24-8DBD-470D-B790-86C6B66D9475}"/>
    <dgm:cxn modelId="{39091A54-BBFF-4E05-88C0-B748236C34B4}" type="presOf" srcId="{F6C0E142-4226-4839-97EC-0718EE07F7B8}" destId="{98CEB6DF-71B1-49B2-B356-501296ED5F75}" srcOrd="0" destOrd="0" presId="urn:microsoft.com/office/officeart/2005/8/layout/vList5"/>
    <dgm:cxn modelId="{9AF31075-3E1C-45CC-9C3E-E2CA0787B03C}" srcId="{2490F2A5-7F79-4E44-A879-EC8C784B0021}" destId="{BB1253D4-74F5-4B16-B5C5-788A63B8BD48}" srcOrd="4" destOrd="0" parTransId="{55C9A98B-4677-414F-81E5-4C21B9FAFDE9}" sibTransId="{0C474344-35AA-4044-8A58-DFCA3F5FA02E}"/>
    <dgm:cxn modelId="{BAAB23A7-4040-42F9-860D-0C6B8313E1D5}" type="presOf" srcId="{51168F07-D543-4328-9147-A164D52AA051}" destId="{557E6F60-1293-4D0E-A054-D7ACD068AF9E}" srcOrd="0" destOrd="0" presId="urn:microsoft.com/office/officeart/2005/8/layout/vList5"/>
    <dgm:cxn modelId="{BCB827AC-094C-4BC0-87B0-D93A385B01D6}" srcId="{2490F2A5-7F79-4E44-A879-EC8C784B0021}" destId="{E5E21558-EB12-4F8A-B0ED-977E38D06C37}" srcOrd="1" destOrd="0" parTransId="{484B82F8-6388-490A-BED0-94AC987BE8D2}" sibTransId="{30E7409A-6B2A-46CC-8B0C-5C879D73AA60}"/>
    <dgm:cxn modelId="{4734FACD-9A27-4437-97BE-117F2CCD1A7B}" type="presOf" srcId="{2490F2A5-7F79-4E44-A879-EC8C784B0021}" destId="{5907416D-9B09-4BC0-9766-106E779A1292}" srcOrd="0" destOrd="0" presId="urn:microsoft.com/office/officeart/2005/8/layout/vList5"/>
    <dgm:cxn modelId="{D8BD11E7-EBE4-48C4-9113-871A746217EC}" type="presOf" srcId="{B3C6ED01-AB26-4703-8404-08B256C4DC53}" destId="{7735D4A2-84EF-45F7-9F6C-0AC4DC02EC38}" srcOrd="0" destOrd="0" presId="urn:microsoft.com/office/officeart/2005/8/layout/vList5"/>
    <dgm:cxn modelId="{5A9EA342-6861-46F2-9CDB-6BC9C70C6871}" type="presParOf" srcId="{5907416D-9B09-4BC0-9766-106E779A1292}" destId="{6FD632BB-F6B5-4FA6-9DEB-74BE113E6793}" srcOrd="0" destOrd="0" presId="urn:microsoft.com/office/officeart/2005/8/layout/vList5"/>
    <dgm:cxn modelId="{83C67703-8EA3-426C-BD38-B80826BD2672}" type="presParOf" srcId="{6FD632BB-F6B5-4FA6-9DEB-74BE113E6793}" destId="{7735D4A2-84EF-45F7-9F6C-0AC4DC02EC38}" srcOrd="0" destOrd="0" presId="urn:microsoft.com/office/officeart/2005/8/layout/vList5"/>
    <dgm:cxn modelId="{E0FF0C86-7A05-4155-8507-E3CC686AF950}" type="presParOf" srcId="{5907416D-9B09-4BC0-9766-106E779A1292}" destId="{4E81594F-1448-4AD8-BE9F-41DFA700C1EC}" srcOrd="1" destOrd="0" presId="urn:microsoft.com/office/officeart/2005/8/layout/vList5"/>
    <dgm:cxn modelId="{097C80BD-2359-4820-9E4B-2299AFE28298}" type="presParOf" srcId="{5907416D-9B09-4BC0-9766-106E779A1292}" destId="{F3B7F61B-11E8-4925-B216-5D174E9982E8}" srcOrd="2" destOrd="0" presId="urn:microsoft.com/office/officeart/2005/8/layout/vList5"/>
    <dgm:cxn modelId="{9564D0DA-AC7E-4722-AE04-E18C21360A89}" type="presParOf" srcId="{F3B7F61B-11E8-4925-B216-5D174E9982E8}" destId="{E9371BFF-7765-4DF4-AF17-704BF4E95C40}" srcOrd="0" destOrd="0" presId="urn:microsoft.com/office/officeart/2005/8/layout/vList5"/>
    <dgm:cxn modelId="{F1BFD3E1-50DB-4E87-9D8F-070654762F2B}" type="presParOf" srcId="{5907416D-9B09-4BC0-9766-106E779A1292}" destId="{B2D322D4-3FB5-4DC0-9AF9-0143D4EB0FF3}" srcOrd="3" destOrd="0" presId="urn:microsoft.com/office/officeart/2005/8/layout/vList5"/>
    <dgm:cxn modelId="{9CCC507E-6A87-469B-B222-2B6BA40CE4A6}" type="presParOf" srcId="{5907416D-9B09-4BC0-9766-106E779A1292}" destId="{AA301485-36A8-4F6E-8240-2D62AD9CB2E0}" srcOrd="4" destOrd="0" presId="urn:microsoft.com/office/officeart/2005/8/layout/vList5"/>
    <dgm:cxn modelId="{32E113FB-6B8E-4AA3-90AF-524A347D8855}" type="presParOf" srcId="{AA301485-36A8-4F6E-8240-2D62AD9CB2E0}" destId="{98CEB6DF-71B1-49B2-B356-501296ED5F75}" srcOrd="0" destOrd="0" presId="urn:microsoft.com/office/officeart/2005/8/layout/vList5"/>
    <dgm:cxn modelId="{DF3148FE-D2AF-49F8-B035-F1AB1CB18AC5}" type="presParOf" srcId="{5907416D-9B09-4BC0-9766-106E779A1292}" destId="{90F08F0A-73C2-40F3-B6AC-77E7A322B170}" srcOrd="5" destOrd="0" presId="urn:microsoft.com/office/officeart/2005/8/layout/vList5"/>
    <dgm:cxn modelId="{53D4CE19-8BA0-4565-859E-6EB1BFF4A54A}" type="presParOf" srcId="{5907416D-9B09-4BC0-9766-106E779A1292}" destId="{BFF576DF-90EE-4891-905C-AAE917621D1E}" srcOrd="6" destOrd="0" presId="urn:microsoft.com/office/officeart/2005/8/layout/vList5"/>
    <dgm:cxn modelId="{7CFD54E2-CF6F-47B2-A47B-1966586585A9}" type="presParOf" srcId="{BFF576DF-90EE-4891-905C-AAE917621D1E}" destId="{557E6F60-1293-4D0E-A054-D7ACD068AF9E}" srcOrd="0" destOrd="0" presId="urn:microsoft.com/office/officeart/2005/8/layout/vList5"/>
    <dgm:cxn modelId="{D2283E54-3D7A-4E52-BCCD-B7575AE0EF93}" type="presParOf" srcId="{5907416D-9B09-4BC0-9766-106E779A1292}" destId="{C119EB3E-2E69-4918-A1A3-76367E8E9E07}" srcOrd="7" destOrd="0" presId="urn:microsoft.com/office/officeart/2005/8/layout/vList5"/>
    <dgm:cxn modelId="{FF1721B0-74A0-4145-84FA-A330D387BACF}" type="presParOf" srcId="{5907416D-9B09-4BC0-9766-106E779A1292}" destId="{202E4E4E-A540-4083-A2A7-1D95190766EA}" srcOrd="8" destOrd="0" presId="urn:microsoft.com/office/officeart/2005/8/layout/vList5"/>
    <dgm:cxn modelId="{340E97F0-BCAB-4DFE-AC1C-BB288E2DB017}" type="presParOf" srcId="{202E4E4E-A540-4083-A2A7-1D95190766EA}" destId="{86D32C81-1634-4534-88F1-791C1730220F}" srcOrd="0" destOrd="0" presId="urn:microsoft.com/office/officeart/2005/8/layout/vList5"/>
    <dgm:cxn modelId="{4D7C18C1-05FB-422B-932E-A9A4951BF20E}" type="presParOf" srcId="{5907416D-9B09-4BC0-9766-106E779A1292}" destId="{F483B54D-0903-4A71-91C0-ECF844908FA3}" srcOrd="9" destOrd="0" presId="urn:microsoft.com/office/officeart/2005/8/layout/vList5"/>
    <dgm:cxn modelId="{57F2E840-6CE3-4F49-B78A-B74060164B93}" type="presParOf" srcId="{5907416D-9B09-4BC0-9766-106E779A1292}" destId="{7903A45D-0CA7-4022-8BFA-DD3C8AC63924}" srcOrd="10" destOrd="0" presId="urn:microsoft.com/office/officeart/2005/8/layout/vList5"/>
    <dgm:cxn modelId="{BABE1FC5-9EFC-45AE-B597-6C8E63ED08C2}" type="presParOf" srcId="{7903A45D-0CA7-4022-8BFA-DD3C8AC63924}" destId="{30049D80-FB72-4F12-B576-083FB9D52E7D}"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490F2A5-7F79-4E44-A879-EC8C784B0021}"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tr-TR"/>
        </a:p>
      </dgm:t>
    </dgm:pt>
    <dgm:pt modelId="{B3C6ED01-AB26-4703-8404-08B256C4DC53}">
      <dgm:prSet custT="1"/>
      <dgm:spPr/>
      <dgm:t>
        <a:bodyPr/>
        <a:lstStyle/>
        <a:p>
          <a:pPr algn="l">
            <a:lnSpc>
              <a:spcPct val="100000"/>
            </a:lnSpc>
          </a:pPr>
          <a:r>
            <a:rPr lang="tr-TR" sz="2400" b="0">
              <a:solidFill>
                <a:schemeClr val="tx1">
                  <a:lumMod val="95000"/>
                  <a:lumOff val="5000"/>
                </a:schemeClr>
              </a:solidFill>
              <a:latin typeface="Chaparral Pro Light" panose="02060403030505090203" pitchFamily="18" charset="-94"/>
            </a:rPr>
            <a:t>LPG petrolden üretilen .......................... Yakıtlara örnektir.</a:t>
          </a:r>
          <a:endParaRPr lang="tr-TR" sz="2400" b="1" dirty="0">
            <a:solidFill>
              <a:schemeClr val="tx1">
                <a:lumMod val="95000"/>
                <a:lumOff val="5000"/>
              </a:schemeClr>
            </a:solidFill>
            <a:latin typeface="Chaparral Pro Light" panose="02060403030505090203" pitchFamily="18" charset="-94"/>
            <a:ea typeface="Cambria" panose="02040503050406030204" pitchFamily="18" charset="0"/>
          </a:endParaRPr>
        </a:p>
      </dgm:t>
    </dgm:pt>
    <dgm:pt modelId="{FD38A082-175B-4ABB-A641-934637E17B2E}" type="parTrans" cxnId="{2974BE2E-170A-41FF-891B-CD3D11622B4D}">
      <dgm:prSet/>
      <dgm:spPr/>
      <dgm:t>
        <a:bodyPr/>
        <a:lstStyle/>
        <a:p>
          <a:pPr algn="l"/>
          <a:endParaRPr lang="tr-TR" sz="2400" b="0">
            <a:solidFill>
              <a:schemeClr val="tx1">
                <a:lumMod val="95000"/>
                <a:lumOff val="5000"/>
              </a:schemeClr>
            </a:solidFill>
            <a:latin typeface="Chaparral Pro Light" panose="02060403030505090203" pitchFamily="18" charset="-94"/>
            <a:ea typeface="Cambria" panose="02040503050406030204" pitchFamily="18" charset="0"/>
          </a:endParaRPr>
        </a:p>
      </dgm:t>
    </dgm:pt>
    <dgm:pt modelId="{D6B5F6F3-EF39-4D8D-85F3-7713E3C51507}" type="sibTrans" cxnId="{2974BE2E-170A-41FF-891B-CD3D11622B4D}">
      <dgm:prSet/>
      <dgm:spPr/>
      <dgm:t>
        <a:bodyPr/>
        <a:lstStyle/>
        <a:p>
          <a:pPr algn="l"/>
          <a:endParaRPr lang="tr-TR" sz="2400" b="0">
            <a:solidFill>
              <a:schemeClr val="tx1">
                <a:lumMod val="95000"/>
                <a:lumOff val="5000"/>
              </a:schemeClr>
            </a:solidFill>
            <a:latin typeface="Chaparral Pro Light" panose="02060403030505090203" pitchFamily="18" charset="-94"/>
            <a:ea typeface="Cambria" panose="02040503050406030204" pitchFamily="18" charset="0"/>
          </a:endParaRPr>
        </a:p>
      </dgm:t>
    </dgm:pt>
    <dgm:pt modelId="{0307A0EE-0709-446A-B483-49B723536AC8}">
      <dgm:prSet custT="1"/>
      <dgm:spPr/>
      <dgm:t>
        <a:bodyPr/>
        <a:lstStyle/>
        <a:p>
          <a:pPr algn="l">
            <a:lnSpc>
              <a:spcPct val="100000"/>
            </a:lnSpc>
          </a:pPr>
          <a:r>
            <a:rPr lang="tr-TR" sz="2400" b="0">
              <a:solidFill>
                <a:schemeClr val="tx1">
                  <a:lumMod val="95000"/>
                  <a:lumOff val="5000"/>
                </a:schemeClr>
              </a:solidFill>
              <a:latin typeface="Chaparral Pro Light" panose="02060403030505090203" pitchFamily="18" charset="-94"/>
            </a:rPr>
            <a:t>Yeraltı sularının magma veya erimiş kayalar tarafından ısıtılmasıyla oluşan bir enerji çeşitine ......................... denir.</a:t>
          </a:r>
          <a:endParaRPr lang="tr-TR" sz="2400" b="0" dirty="0">
            <a:solidFill>
              <a:schemeClr val="tx1">
                <a:lumMod val="95000"/>
                <a:lumOff val="5000"/>
              </a:schemeClr>
            </a:solidFill>
            <a:latin typeface="Chaparral Pro Light" panose="02060403030505090203" pitchFamily="18" charset="-94"/>
          </a:endParaRPr>
        </a:p>
      </dgm:t>
    </dgm:pt>
    <dgm:pt modelId="{E038E87B-2E64-46FD-8242-E51BE23F5BF1}" type="parTrans" cxnId="{C5AA5DE2-7172-4D16-A89D-B12FE0C1F88C}">
      <dgm:prSet/>
      <dgm:spPr/>
      <dgm:t>
        <a:bodyPr/>
        <a:lstStyle/>
        <a:p>
          <a:endParaRPr lang="tr-TR">
            <a:solidFill>
              <a:schemeClr val="tx1">
                <a:lumMod val="95000"/>
                <a:lumOff val="5000"/>
              </a:schemeClr>
            </a:solidFill>
          </a:endParaRPr>
        </a:p>
      </dgm:t>
    </dgm:pt>
    <dgm:pt modelId="{C41730B6-2697-4391-8E45-37D267EAE468}" type="sibTrans" cxnId="{C5AA5DE2-7172-4D16-A89D-B12FE0C1F88C}">
      <dgm:prSet/>
      <dgm:spPr/>
      <dgm:t>
        <a:bodyPr/>
        <a:lstStyle/>
        <a:p>
          <a:endParaRPr lang="tr-TR">
            <a:solidFill>
              <a:schemeClr val="tx1">
                <a:lumMod val="95000"/>
                <a:lumOff val="5000"/>
              </a:schemeClr>
            </a:solidFill>
          </a:endParaRPr>
        </a:p>
      </dgm:t>
    </dgm:pt>
    <dgm:pt modelId="{6649D721-3F21-4F9C-9BEB-2C5450A5014B}">
      <dgm:prSet custT="1"/>
      <dgm:spPr/>
      <dgm:t>
        <a:bodyPr/>
        <a:lstStyle/>
        <a:p>
          <a:pPr algn="l">
            <a:lnSpc>
              <a:spcPct val="100000"/>
            </a:lnSpc>
          </a:pPr>
          <a:r>
            <a:rPr lang="tr-TR" sz="2400" b="0">
              <a:solidFill>
                <a:schemeClr val="tx1">
                  <a:lumMod val="95000"/>
                  <a:lumOff val="5000"/>
                </a:schemeClr>
              </a:solidFill>
              <a:latin typeface="Chaparral Pro Light" panose="02060403030505090203" pitchFamily="18" charset="-94"/>
            </a:rPr>
            <a:t>Doğaya en az zarar veren fosil yakıt ..........................</a:t>
          </a:r>
          <a:endParaRPr lang="tr-TR" sz="2400" b="0" dirty="0">
            <a:solidFill>
              <a:schemeClr val="tx1">
                <a:lumMod val="95000"/>
                <a:lumOff val="5000"/>
              </a:schemeClr>
            </a:solidFill>
            <a:latin typeface="Chaparral Pro Light" panose="02060403030505090203" pitchFamily="18" charset="-94"/>
          </a:endParaRPr>
        </a:p>
      </dgm:t>
    </dgm:pt>
    <dgm:pt modelId="{E3C665B2-D953-4D78-B7F5-1C1F5874C465}" type="parTrans" cxnId="{83EE6BCA-6709-4F14-B62D-FF4C75963323}">
      <dgm:prSet/>
      <dgm:spPr/>
      <dgm:t>
        <a:bodyPr/>
        <a:lstStyle/>
        <a:p>
          <a:endParaRPr lang="tr-TR">
            <a:solidFill>
              <a:schemeClr val="tx1">
                <a:lumMod val="95000"/>
                <a:lumOff val="5000"/>
              </a:schemeClr>
            </a:solidFill>
          </a:endParaRPr>
        </a:p>
      </dgm:t>
    </dgm:pt>
    <dgm:pt modelId="{9FBABBA9-9C6E-4963-ABEA-80731E428529}" type="sibTrans" cxnId="{83EE6BCA-6709-4F14-B62D-FF4C75963323}">
      <dgm:prSet/>
      <dgm:spPr/>
      <dgm:t>
        <a:bodyPr/>
        <a:lstStyle/>
        <a:p>
          <a:endParaRPr lang="tr-TR">
            <a:solidFill>
              <a:schemeClr val="tx1">
                <a:lumMod val="95000"/>
                <a:lumOff val="5000"/>
              </a:schemeClr>
            </a:solidFill>
          </a:endParaRPr>
        </a:p>
      </dgm:t>
    </dgm:pt>
    <dgm:pt modelId="{6D305173-1CD9-4741-9A2A-80A3DCEAEABE}">
      <dgm:prSet custT="1"/>
      <dgm:spPr/>
      <dgm:t>
        <a:bodyPr/>
        <a:lstStyle/>
        <a:p>
          <a:pPr algn="l">
            <a:lnSpc>
              <a:spcPct val="100000"/>
            </a:lnSpc>
          </a:pPr>
          <a:r>
            <a:rPr lang="tr-TR" sz="2400" b="0">
              <a:solidFill>
                <a:schemeClr val="tx1">
                  <a:lumMod val="95000"/>
                  <a:lumOff val="5000"/>
                </a:schemeClr>
              </a:solidFill>
              <a:latin typeface="Chaparral Pro Light" panose="02060403030505090203" pitchFamily="18" charset="-94"/>
            </a:rPr>
            <a:t>Petrolün ayrıştırılmasıyla .......................... , .......................... yakıtlar üretilir.</a:t>
          </a:r>
          <a:endParaRPr lang="tr-TR" sz="2400" b="0" dirty="0">
            <a:solidFill>
              <a:schemeClr val="tx1">
                <a:lumMod val="95000"/>
                <a:lumOff val="5000"/>
              </a:schemeClr>
            </a:solidFill>
            <a:latin typeface="Chaparral Pro Light" panose="02060403030505090203" pitchFamily="18" charset="-94"/>
          </a:endParaRPr>
        </a:p>
      </dgm:t>
    </dgm:pt>
    <dgm:pt modelId="{F494D86F-825B-44AC-9E75-2732EF4B9F48}" type="parTrans" cxnId="{DECD266B-9231-4343-8034-F4B20B0A59AE}">
      <dgm:prSet/>
      <dgm:spPr/>
      <dgm:t>
        <a:bodyPr/>
        <a:lstStyle/>
        <a:p>
          <a:endParaRPr lang="tr-TR">
            <a:solidFill>
              <a:schemeClr val="tx1">
                <a:lumMod val="95000"/>
                <a:lumOff val="5000"/>
              </a:schemeClr>
            </a:solidFill>
          </a:endParaRPr>
        </a:p>
      </dgm:t>
    </dgm:pt>
    <dgm:pt modelId="{EB9A221B-F4D1-4B66-9FE1-B27B6467F059}" type="sibTrans" cxnId="{DECD266B-9231-4343-8034-F4B20B0A59AE}">
      <dgm:prSet/>
      <dgm:spPr/>
      <dgm:t>
        <a:bodyPr/>
        <a:lstStyle/>
        <a:p>
          <a:endParaRPr lang="tr-TR">
            <a:solidFill>
              <a:schemeClr val="tx1">
                <a:lumMod val="95000"/>
                <a:lumOff val="5000"/>
              </a:schemeClr>
            </a:solidFill>
          </a:endParaRPr>
        </a:p>
      </dgm:t>
    </dgm:pt>
    <dgm:pt modelId="{A5F28ECE-6AD5-4196-98DD-602ADBF4E324}">
      <dgm:prSet custT="1"/>
      <dgm:spPr/>
      <dgm:t>
        <a:bodyPr/>
        <a:lstStyle/>
        <a:p>
          <a:pPr algn="l">
            <a:lnSpc>
              <a:spcPct val="100000"/>
            </a:lnSpc>
          </a:pPr>
          <a:r>
            <a:rPr lang="tr-TR" sz="2400" b="0">
              <a:solidFill>
                <a:schemeClr val="tx1">
                  <a:lumMod val="95000"/>
                  <a:lumOff val="5000"/>
                </a:schemeClr>
              </a:solidFill>
              <a:latin typeface="Chaparral Pro Light" panose="02060403030505090203" pitchFamily="18" charset="-94"/>
            </a:rPr>
            <a:t>Linyit, antrasit gibi yakıtlar ......................... örnektir.</a:t>
          </a:r>
          <a:endParaRPr lang="tr-TR" sz="2400" b="0" dirty="0">
            <a:solidFill>
              <a:schemeClr val="tx1">
                <a:lumMod val="95000"/>
                <a:lumOff val="5000"/>
              </a:schemeClr>
            </a:solidFill>
            <a:latin typeface="Chaparral Pro Light" panose="02060403030505090203" pitchFamily="18" charset="-94"/>
          </a:endParaRPr>
        </a:p>
      </dgm:t>
    </dgm:pt>
    <dgm:pt modelId="{8BC2AC9F-FE9B-4160-A86E-92B728AAB467}" type="parTrans" cxnId="{B044D0DE-FBC0-4EF0-BBFC-CF50007E79AF}">
      <dgm:prSet/>
      <dgm:spPr/>
      <dgm:t>
        <a:bodyPr/>
        <a:lstStyle/>
        <a:p>
          <a:endParaRPr lang="tr-TR">
            <a:solidFill>
              <a:schemeClr val="tx1">
                <a:lumMod val="95000"/>
                <a:lumOff val="5000"/>
              </a:schemeClr>
            </a:solidFill>
          </a:endParaRPr>
        </a:p>
      </dgm:t>
    </dgm:pt>
    <dgm:pt modelId="{7616F31F-AB24-4BB6-8221-35A53AFAEB9C}" type="sibTrans" cxnId="{B044D0DE-FBC0-4EF0-BBFC-CF50007E79AF}">
      <dgm:prSet/>
      <dgm:spPr/>
      <dgm:t>
        <a:bodyPr/>
        <a:lstStyle/>
        <a:p>
          <a:endParaRPr lang="tr-TR">
            <a:solidFill>
              <a:schemeClr val="tx1">
                <a:lumMod val="95000"/>
                <a:lumOff val="5000"/>
              </a:schemeClr>
            </a:solidFill>
          </a:endParaRPr>
        </a:p>
      </dgm:t>
    </dgm:pt>
    <dgm:pt modelId="{18E9FCFA-E2A3-4786-93FA-47B8FB10ED35}">
      <dgm:prSet custT="1"/>
      <dgm:spPr/>
      <dgm:t>
        <a:bodyPr/>
        <a:lstStyle/>
        <a:p>
          <a:pPr algn="l">
            <a:lnSpc>
              <a:spcPct val="100000"/>
            </a:lnSpc>
          </a:pPr>
          <a:r>
            <a:rPr lang="tr-TR" sz="2400" b="0">
              <a:solidFill>
                <a:schemeClr val="tx1">
                  <a:lumMod val="95000"/>
                  <a:lumOff val="5000"/>
                </a:schemeClr>
              </a:solidFill>
              <a:latin typeface="Chaparral Pro Light" panose="02060403030505090203" pitchFamily="18" charset="-94"/>
            </a:rPr>
            <a:t>Güneş, rüzgar, jeotermal enerji ................................kaynaklarına örnektir.</a:t>
          </a:r>
          <a:endParaRPr lang="tr-TR" sz="2400" b="0" dirty="0">
            <a:solidFill>
              <a:schemeClr val="tx1">
                <a:lumMod val="95000"/>
                <a:lumOff val="5000"/>
              </a:schemeClr>
            </a:solidFill>
            <a:latin typeface="Chaparral Pro Light" panose="02060403030505090203" pitchFamily="18" charset="-94"/>
          </a:endParaRPr>
        </a:p>
      </dgm:t>
    </dgm:pt>
    <dgm:pt modelId="{A25D5DB9-E321-439F-A0AD-57C3BF1C8FE5}" type="parTrans" cxnId="{A6887C87-0812-4DD8-A66E-33EA3D0D5F19}">
      <dgm:prSet/>
      <dgm:spPr/>
      <dgm:t>
        <a:bodyPr/>
        <a:lstStyle/>
        <a:p>
          <a:endParaRPr lang="tr-TR">
            <a:solidFill>
              <a:schemeClr val="tx1">
                <a:lumMod val="95000"/>
                <a:lumOff val="5000"/>
              </a:schemeClr>
            </a:solidFill>
          </a:endParaRPr>
        </a:p>
      </dgm:t>
    </dgm:pt>
    <dgm:pt modelId="{F75B6EBA-F089-4EFC-B753-E1C7CC07D3FD}" type="sibTrans" cxnId="{A6887C87-0812-4DD8-A66E-33EA3D0D5F19}">
      <dgm:prSet/>
      <dgm:spPr/>
      <dgm:t>
        <a:bodyPr/>
        <a:lstStyle/>
        <a:p>
          <a:endParaRPr lang="tr-TR">
            <a:solidFill>
              <a:schemeClr val="tx1">
                <a:lumMod val="95000"/>
                <a:lumOff val="5000"/>
              </a:schemeClr>
            </a:solidFill>
          </a:endParaRPr>
        </a:p>
      </dgm:t>
    </dgm:pt>
    <dgm:pt modelId="{2B873A7E-6FDB-4D80-B322-C88FB3CF1087}">
      <dgm:prSet custT="1"/>
      <dgm:spPr/>
      <dgm:t>
        <a:bodyPr/>
        <a:lstStyle/>
        <a:p>
          <a:pPr algn="l">
            <a:lnSpc>
              <a:spcPct val="100000"/>
            </a:lnSpc>
          </a:pPr>
          <a:r>
            <a:rPr lang="tr-TR" sz="2400" b="0">
              <a:solidFill>
                <a:schemeClr val="tx1">
                  <a:lumMod val="95000"/>
                  <a:lumOff val="5000"/>
                </a:schemeClr>
              </a:solidFill>
              <a:latin typeface="Chaparral Pro Light" panose="02060403030505090203" pitchFamily="18" charset="-94"/>
            </a:rPr>
            <a:t>Milyonlarca yıl önce ölmüş bitki ve hayvan kalıntılarının yer kabuğunda birikmesiyle......................... oluşur.</a:t>
          </a:r>
          <a:endParaRPr lang="tr-TR" sz="2400" b="0" dirty="0">
            <a:solidFill>
              <a:schemeClr val="tx1">
                <a:lumMod val="95000"/>
                <a:lumOff val="5000"/>
              </a:schemeClr>
            </a:solidFill>
            <a:latin typeface="Chaparral Pro Light" panose="02060403030505090203" pitchFamily="18" charset="-94"/>
          </a:endParaRPr>
        </a:p>
      </dgm:t>
    </dgm:pt>
    <dgm:pt modelId="{DA8EC40E-0EB5-4182-B020-39DEBC9F9B6F}" type="parTrans" cxnId="{0DACA052-446C-4348-9361-64BA4AFC9236}">
      <dgm:prSet/>
      <dgm:spPr/>
      <dgm:t>
        <a:bodyPr/>
        <a:lstStyle/>
        <a:p>
          <a:endParaRPr lang="tr-TR">
            <a:solidFill>
              <a:schemeClr val="tx1">
                <a:lumMod val="95000"/>
                <a:lumOff val="5000"/>
              </a:schemeClr>
            </a:solidFill>
          </a:endParaRPr>
        </a:p>
      </dgm:t>
    </dgm:pt>
    <dgm:pt modelId="{67B3AF24-E143-42E3-91F3-E0C535F043D6}" type="sibTrans" cxnId="{0DACA052-446C-4348-9361-64BA4AFC9236}">
      <dgm:prSet/>
      <dgm:spPr/>
      <dgm:t>
        <a:bodyPr/>
        <a:lstStyle/>
        <a:p>
          <a:endParaRPr lang="tr-TR">
            <a:solidFill>
              <a:schemeClr val="tx1">
                <a:lumMod val="95000"/>
                <a:lumOff val="5000"/>
              </a:schemeClr>
            </a:solidFill>
          </a:endParaRPr>
        </a:p>
      </dgm:t>
    </dgm:pt>
    <dgm:pt modelId="{5907416D-9B09-4BC0-9766-106E779A1292}" type="pres">
      <dgm:prSet presAssocID="{2490F2A5-7F79-4E44-A879-EC8C784B0021}" presName="Name0" presStyleCnt="0">
        <dgm:presLayoutVars>
          <dgm:dir/>
          <dgm:animLvl val="lvl"/>
          <dgm:resizeHandles val="exact"/>
        </dgm:presLayoutVars>
      </dgm:prSet>
      <dgm:spPr/>
    </dgm:pt>
    <dgm:pt modelId="{6FD632BB-F6B5-4FA6-9DEB-74BE113E6793}" type="pres">
      <dgm:prSet presAssocID="{B3C6ED01-AB26-4703-8404-08B256C4DC53}" presName="linNode" presStyleCnt="0"/>
      <dgm:spPr/>
    </dgm:pt>
    <dgm:pt modelId="{7735D4A2-84EF-45F7-9F6C-0AC4DC02EC38}" type="pres">
      <dgm:prSet presAssocID="{B3C6ED01-AB26-4703-8404-08B256C4DC53}" presName="parentText" presStyleLbl="node1" presStyleIdx="0" presStyleCnt="7" custScaleX="273899" custScaleY="60015" custLinFactNeighborX="-5881" custLinFactNeighborY="0">
        <dgm:presLayoutVars>
          <dgm:chMax val="1"/>
          <dgm:bulletEnabled val="1"/>
        </dgm:presLayoutVars>
      </dgm:prSet>
      <dgm:spPr/>
    </dgm:pt>
    <dgm:pt modelId="{4E81594F-1448-4AD8-BE9F-41DFA700C1EC}" type="pres">
      <dgm:prSet presAssocID="{D6B5F6F3-EF39-4D8D-85F3-7713E3C51507}" presName="sp" presStyleCnt="0"/>
      <dgm:spPr/>
    </dgm:pt>
    <dgm:pt modelId="{84FEBDF1-BAAA-4E6B-8057-78B35EFFAAF6}" type="pres">
      <dgm:prSet presAssocID="{0307A0EE-0709-446A-B483-49B723536AC8}" presName="linNode" presStyleCnt="0"/>
      <dgm:spPr/>
    </dgm:pt>
    <dgm:pt modelId="{FEE61140-1ACF-4AAB-A92E-FF7B0AA221DD}" type="pres">
      <dgm:prSet presAssocID="{0307A0EE-0709-446A-B483-49B723536AC8}" presName="parentText" presStyleLbl="node1" presStyleIdx="1" presStyleCnt="7" custScaleX="273899" custScaleY="60015" custLinFactNeighborX="-2245">
        <dgm:presLayoutVars>
          <dgm:chMax val="1"/>
          <dgm:bulletEnabled val="1"/>
        </dgm:presLayoutVars>
      </dgm:prSet>
      <dgm:spPr/>
    </dgm:pt>
    <dgm:pt modelId="{F0CEABDE-3A45-4B0D-8230-7035FD70E13B}" type="pres">
      <dgm:prSet presAssocID="{C41730B6-2697-4391-8E45-37D267EAE468}" presName="sp" presStyleCnt="0"/>
      <dgm:spPr/>
    </dgm:pt>
    <dgm:pt modelId="{BBAF1DB6-72BC-4564-A8C5-C5BB970AC716}" type="pres">
      <dgm:prSet presAssocID="{6649D721-3F21-4F9C-9BEB-2C5450A5014B}" presName="linNode" presStyleCnt="0"/>
      <dgm:spPr/>
    </dgm:pt>
    <dgm:pt modelId="{7B428827-F419-4E75-9659-B755A5C5AF8E}" type="pres">
      <dgm:prSet presAssocID="{6649D721-3F21-4F9C-9BEB-2C5450A5014B}" presName="parentText" presStyleLbl="node1" presStyleIdx="2" presStyleCnt="7" custScaleX="273899" custScaleY="60015" custLinFactNeighborX="-2245">
        <dgm:presLayoutVars>
          <dgm:chMax val="1"/>
          <dgm:bulletEnabled val="1"/>
        </dgm:presLayoutVars>
      </dgm:prSet>
      <dgm:spPr/>
    </dgm:pt>
    <dgm:pt modelId="{571AA5CE-74D1-4A92-BDF2-63FC6BC31DD7}" type="pres">
      <dgm:prSet presAssocID="{9FBABBA9-9C6E-4963-ABEA-80731E428529}" presName="sp" presStyleCnt="0"/>
      <dgm:spPr/>
    </dgm:pt>
    <dgm:pt modelId="{8D685AF8-0BC4-4DA9-BF25-0D2A4F24501E}" type="pres">
      <dgm:prSet presAssocID="{6D305173-1CD9-4741-9A2A-80A3DCEAEABE}" presName="linNode" presStyleCnt="0"/>
      <dgm:spPr/>
    </dgm:pt>
    <dgm:pt modelId="{45FBB175-3B1E-4283-A315-F035618F60DB}" type="pres">
      <dgm:prSet presAssocID="{6D305173-1CD9-4741-9A2A-80A3DCEAEABE}" presName="parentText" presStyleLbl="node1" presStyleIdx="3" presStyleCnt="7" custScaleX="273899" custScaleY="60015" custLinFactNeighborX="-2245">
        <dgm:presLayoutVars>
          <dgm:chMax val="1"/>
          <dgm:bulletEnabled val="1"/>
        </dgm:presLayoutVars>
      </dgm:prSet>
      <dgm:spPr/>
    </dgm:pt>
    <dgm:pt modelId="{825F8E94-5B1D-4F0C-9692-D624441E5436}" type="pres">
      <dgm:prSet presAssocID="{EB9A221B-F4D1-4B66-9FE1-B27B6467F059}" presName="sp" presStyleCnt="0"/>
      <dgm:spPr/>
    </dgm:pt>
    <dgm:pt modelId="{CD278F31-BC86-400F-A04B-BB398B94FE87}" type="pres">
      <dgm:prSet presAssocID="{A5F28ECE-6AD5-4196-98DD-602ADBF4E324}" presName="linNode" presStyleCnt="0"/>
      <dgm:spPr/>
    </dgm:pt>
    <dgm:pt modelId="{697E329F-72D5-4821-BE49-9BE9BE09A9EE}" type="pres">
      <dgm:prSet presAssocID="{A5F28ECE-6AD5-4196-98DD-602ADBF4E324}" presName="parentText" presStyleLbl="node1" presStyleIdx="4" presStyleCnt="7" custScaleX="273899" custScaleY="60015" custLinFactNeighborX="-2245">
        <dgm:presLayoutVars>
          <dgm:chMax val="1"/>
          <dgm:bulletEnabled val="1"/>
        </dgm:presLayoutVars>
      </dgm:prSet>
      <dgm:spPr/>
    </dgm:pt>
    <dgm:pt modelId="{8149008E-25DF-42EC-8235-633302F71B24}" type="pres">
      <dgm:prSet presAssocID="{7616F31F-AB24-4BB6-8221-35A53AFAEB9C}" presName="sp" presStyleCnt="0"/>
      <dgm:spPr/>
    </dgm:pt>
    <dgm:pt modelId="{B43705D1-3012-44F3-B325-A8A67DB3A1C3}" type="pres">
      <dgm:prSet presAssocID="{18E9FCFA-E2A3-4786-93FA-47B8FB10ED35}" presName="linNode" presStyleCnt="0"/>
      <dgm:spPr/>
    </dgm:pt>
    <dgm:pt modelId="{3E46E524-60C5-441A-A102-7C154BF437A8}" type="pres">
      <dgm:prSet presAssocID="{18E9FCFA-E2A3-4786-93FA-47B8FB10ED35}" presName="parentText" presStyleLbl="node1" presStyleIdx="5" presStyleCnt="7" custScaleX="273899" custScaleY="60015" custLinFactNeighborX="-2245">
        <dgm:presLayoutVars>
          <dgm:chMax val="1"/>
          <dgm:bulletEnabled val="1"/>
        </dgm:presLayoutVars>
      </dgm:prSet>
      <dgm:spPr/>
    </dgm:pt>
    <dgm:pt modelId="{3D8ADDDD-19BA-4A02-BD64-60A39C168D39}" type="pres">
      <dgm:prSet presAssocID="{F75B6EBA-F089-4EFC-B753-E1C7CC07D3FD}" presName="sp" presStyleCnt="0"/>
      <dgm:spPr/>
    </dgm:pt>
    <dgm:pt modelId="{D916D00B-D5B1-45F7-B6F3-3116386D35E6}" type="pres">
      <dgm:prSet presAssocID="{2B873A7E-6FDB-4D80-B322-C88FB3CF1087}" presName="linNode" presStyleCnt="0"/>
      <dgm:spPr/>
    </dgm:pt>
    <dgm:pt modelId="{C49D007C-0B2D-428F-843F-6B440E8ED482}" type="pres">
      <dgm:prSet presAssocID="{2B873A7E-6FDB-4D80-B322-C88FB3CF1087}" presName="parentText" presStyleLbl="node1" presStyleIdx="6" presStyleCnt="7" custScaleX="273899" custScaleY="60015" custLinFactNeighborX="-2245">
        <dgm:presLayoutVars>
          <dgm:chMax val="1"/>
          <dgm:bulletEnabled val="1"/>
        </dgm:presLayoutVars>
      </dgm:prSet>
      <dgm:spPr/>
    </dgm:pt>
  </dgm:ptLst>
  <dgm:cxnLst>
    <dgm:cxn modelId="{7FE8410F-0B30-4461-BF77-56077F8E784F}" type="presOf" srcId="{0307A0EE-0709-446A-B483-49B723536AC8}" destId="{FEE61140-1ACF-4AAB-A92E-FF7B0AA221DD}" srcOrd="0" destOrd="0" presId="urn:microsoft.com/office/officeart/2005/8/layout/vList5"/>
    <dgm:cxn modelId="{8EB72C2B-1385-4957-8309-B33B4A9986DE}" type="presOf" srcId="{18E9FCFA-E2A3-4786-93FA-47B8FB10ED35}" destId="{3E46E524-60C5-441A-A102-7C154BF437A8}" srcOrd="0" destOrd="0" presId="urn:microsoft.com/office/officeart/2005/8/layout/vList5"/>
    <dgm:cxn modelId="{2974BE2E-170A-41FF-891B-CD3D11622B4D}" srcId="{2490F2A5-7F79-4E44-A879-EC8C784B0021}" destId="{B3C6ED01-AB26-4703-8404-08B256C4DC53}" srcOrd="0" destOrd="0" parTransId="{FD38A082-175B-4ABB-A641-934637E17B2E}" sibTransId="{D6B5F6F3-EF39-4D8D-85F3-7713E3C51507}"/>
    <dgm:cxn modelId="{01B5D041-C080-41BB-9633-B9593863A39F}" type="presOf" srcId="{6649D721-3F21-4F9C-9BEB-2C5450A5014B}" destId="{7B428827-F419-4E75-9659-B755A5C5AF8E}" srcOrd="0" destOrd="0" presId="urn:microsoft.com/office/officeart/2005/8/layout/vList5"/>
    <dgm:cxn modelId="{DECD266B-9231-4343-8034-F4B20B0A59AE}" srcId="{2490F2A5-7F79-4E44-A879-EC8C784B0021}" destId="{6D305173-1CD9-4741-9A2A-80A3DCEAEABE}" srcOrd="3" destOrd="0" parTransId="{F494D86F-825B-44AC-9E75-2732EF4B9F48}" sibTransId="{EB9A221B-F4D1-4B66-9FE1-B27B6467F059}"/>
    <dgm:cxn modelId="{0DACA052-446C-4348-9361-64BA4AFC9236}" srcId="{2490F2A5-7F79-4E44-A879-EC8C784B0021}" destId="{2B873A7E-6FDB-4D80-B322-C88FB3CF1087}" srcOrd="6" destOrd="0" parTransId="{DA8EC40E-0EB5-4182-B020-39DEBC9F9B6F}" sibTransId="{67B3AF24-E143-42E3-91F3-E0C535F043D6}"/>
    <dgm:cxn modelId="{A6887C87-0812-4DD8-A66E-33EA3D0D5F19}" srcId="{2490F2A5-7F79-4E44-A879-EC8C784B0021}" destId="{18E9FCFA-E2A3-4786-93FA-47B8FB10ED35}" srcOrd="5" destOrd="0" parTransId="{A25D5DB9-E321-439F-A0AD-57C3BF1C8FE5}" sibTransId="{F75B6EBA-F089-4EFC-B753-E1C7CC07D3FD}"/>
    <dgm:cxn modelId="{A35AEA8D-0948-4DC7-AA42-B643BC964F1F}" type="presOf" srcId="{6D305173-1CD9-4741-9A2A-80A3DCEAEABE}" destId="{45FBB175-3B1E-4283-A315-F035618F60DB}" srcOrd="0" destOrd="0" presId="urn:microsoft.com/office/officeart/2005/8/layout/vList5"/>
    <dgm:cxn modelId="{8D405091-E8EB-44A6-A81B-F87BC064639C}" type="presOf" srcId="{A5F28ECE-6AD5-4196-98DD-602ADBF4E324}" destId="{697E329F-72D5-4821-BE49-9BE9BE09A9EE}" srcOrd="0" destOrd="0" presId="urn:microsoft.com/office/officeart/2005/8/layout/vList5"/>
    <dgm:cxn modelId="{870660AF-8578-4C2A-ADF3-D69E3CF69979}" type="presOf" srcId="{2B873A7E-6FDB-4D80-B322-C88FB3CF1087}" destId="{C49D007C-0B2D-428F-843F-6B440E8ED482}" srcOrd="0" destOrd="0" presId="urn:microsoft.com/office/officeart/2005/8/layout/vList5"/>
    <dgm:cxn modelId="{83EE6BCA-6709-4F14-B62D-FF4C75963323}" srcId="{2490F2A5-7F79-4E44-A879-EC8C784B0021}" destId="{6649D721-3F21-4F9C-9BEB-2C5450A5014B}" srcOrd="2" destOrd="0" parTransId="{E3C665B2-D953-4D78-B7F5-1C1F5874C465}" sibTransId="{9FBABBA9-9C6E-4963-ABEA-80731E428529}"/>
    <dgm:cxn modelId="{4734FACD-9A27-4437-97BE-117F2CCD1A7B}" type="presOf" srcId="{2490F2A5-7F79-4E44-A879-EC8C784B0021}" destId="{5907416D-9B09-4BC0-9766-106E779A1292}" srcOrd="0" destOrd="0" presId="urn:microsoft.com/office/officeart/2005/8/layout/vList5"/>
    <dgm:cxn modelId="{B044D0DE-FBC0-4EF0-BBFC-CF50007E79AF}" srcId="{2490F2A5-7F79-4E44-A879-EC8C784B0021}" destId="{A5F28ECE-6AD5-4196-98DD-602ADBF4E324}" srcOrd="4" destOrd="0" parTransId="{8BC2AC9F-FE9B-4160-A86E-92B728AAB467}" sibTransId="{7616F31F-AB24-4BB6-8221-35A53AFAEB9C}"/>
    <dgm:cxn modelId="{C5AA5DE2-7172-4D16-A89D-B12FE0C1F88C}" srcId="{2490F2A5-7F79-4E44-A879-EC8C784B0021}" destId="{0307A0EE-0709-446A-B483-49B723536AC8}" srcOrd="1" destOrd="0" parTransId="{E038E87B-2E64-46FD-8242-E51BE23F5BF1}" sibTransId="{C41730B6-2697-4391-8E45-37D267EAE468}"/>
    <dgm:cxn modelId="{D8BD11E7-EBE4-48C4-9113-871A746217EC}" type="presOf" srcId="{B3C6ED01-AB26-4703-8404-08B256C4DC53}" destId="{7735D4A2-84EF-45F7-9F6C-0AC4DC02EC38}" srcOrd="0" destOrd="0" presId="urn:microsoft.com/office/officeart/2005/8/layout/vList5"/>
    <dgm:cxn modelId="{5A9EA342-6861-46F2-9CDB-6BC9C70C6871}" type="presParOf" srcId="{5907416D-9B09-4BC0-9766-106E779A1292}" destId="{6FD632BB-F6B5-4FA6-9DEB-74BE113E6793}" srcOrd="0" destOrd="0" presId="urn:microsoft.com/office/officeart/2005/8/layout/vList5"/>
    <dgm:cxn modelId="{83C67703-8EA3-426C-BD38-B80826BD2672}" type="presParOf" srcId="{6FD632BB-F6B5-4FA6-9DEB-74BE113E6793}" destId="{7735D4A2-84EF-45F7-9F6C-0AC4DC02EC38}" srcOrd="0" destOrd="0" presId="urn:microsoft.com/office/officeart/2005/8/layout/vList5"/>
    <dgm:cxn modelId="{E0FF0C86-7A05-4155-8507-E3CC686AF950}" type="presParOf" srcId="{5907416D-9B09-4BC0-9766-106E779A1292}" destId="{4E81594F-1448-4AD8-BE9F-41DFA700C1EC}" srcOrd="1" destOrd="0" presId="urn:microsoft.com/office/officeart/2005/8/layout/vList5"/>
    <dgm:cxn modelId="{E5C642D0-A924-438A-9CD1-1E06EB6A101E}" type="presParOf" srcId="{5907416D-9B09-4BC0-9766-106E779A1292}" destId="{84FEBDF1-BAAA-4E6B-8057-78B35EFFAAF6}" srcOrd="2" destOrd="0" presId="urn:microsoft.com/office/officeart/2005/8/layout/vList5"/>
    <dgm:cxn modelId="{E14621D7-4D98-406F-B363-84618C8B8CAE}" type="presParOf" srcId="{84FEBDF1-BAAA-4E6B-8057-78B35EFFAAF6}" destId="{FEE61140-1ACF-4AAB-A92E-FF7B0AA221DD}" srcOrd="0" destOrd="0" presId="urn:microsoft.com/office/officeart/2005/8/layout/vList5"/>
    <dgm:cxn modelId="{4F5984B7-F206-418C-8A8B-B43EEF07A598}" type="presParOf" srcId="{5907416D-9B09-4BC0-9766-106E779A1292}" destId="{F0CEABDE-3A45-4B0D-8230-7035FD70E13B}" srcOrd="3" destOrd="0" presId="urn:microsoft.com/office/officeart/2005/8/layout/vList5"/>
    <dgm:cxn modelId="{B506B7B9-4017-438D-A232-C675388EE002}" type="presParOf" srcId="{5907416D-9B09-4BC0-9766-106E779A1292}" destId="{BBAF1DB6-72BC-4564-A8C5-C5BB970AC716}" srcOrd="4" destOrd="0" presId="urn:microsoft.com/office/officeart/2005/8/layout/vList5"/>
    <dgm:cxn modelId="{608F510A-F578-4C31-934E-47E80CF68C46}" type="presParOf" srcId="{BBAF1DB6-72BC-4564-A8C5-C5BB970AC716}" destId="{7B428827-F419-4E75-9659-B755A5C5AF8E}" srcOrd="0" destOrd="0" presId="urn:microsoft.com/office/officeart/2005/8/layout/vList5"/>
    <dgm:cxn modelId="{BA8892D2-FBE8-4483-B112-BF7987F7B5DC}" type="presParOf" srcId="{5907416D-9B09-4BC0-9766-106E779A1292}" destId="{571AA5CE-74D1-4A92-BDF2-63FC6BC31DD7}" srcOrd="5" destOrd="0" presId="urn:microsoft.com/office/officeart/2005/8/layout/vList5"/>
    <dgm:cxn modelId="{B5B7F638-E419-4262-9922-2F9284D7D8BB}" type="presParOf" srcId="{5907416D-9B09-4BC0-9766-106E779A1292}" destId="{8D685AF8-0BC4-4DA9-BF25-0D2A4F24501E}" srcOrd="6" destOrd="0" presId="urn:microsoft.com/office/officeart/2005/8/layout/vList5"/>
    <dgm:cxn modelId="{27A755E8-506D-4131-A208-1D8B16B60E06}" type="presParOf" srcId="{8D685AF8-0BC4-4DA9-BF25-0D2A4F24501E}" destId="{45FBB175-3B1E-4283-A315-F035618F60DB}" srcOrd="0" destOrd="0" presId="urn:microsoft.com/office/officeart/2005/8/layout/vList5"/>
    <dgm:cxn modelId="{4E6622B7-7207-4A41-819A-9842F627A686}" type="presParOf" srcId="{5907416D-9B09-4BC0-9766-106E779A1292}" destId="{825F8E94-5B1D-4F0C-9692-D624441E5436}" srcOrd="7" destOrd="0" presId="urn:microsoft.com/office/officeart/2005/8/layout/vList5"/>
    <dgm:cxn modelId="{FAC47F73-B83A-4398-BE47-7B0BBAE17975}" type="presParOf" srcId="{5907416D-9B09-4BC0-9766-106E779A1292}" destId="{CD278F31-BC86-400F-A04B-BB398B94FE87}" srcOrd="8" destOrd="0" presId="urn:microsoft.com/office/officeart/2005/8/layout/vList5"/>
    <dgm:cxn modelId="{858258B1-B76E-4E4F-B86E-5315BF893FCF}" type="presParOf" srcId="{CD278F31-BC86-400F-A04B-BB398B94FE87}" destId="{697E329F-72D5-4821-BE49-9BE9BE09A9EE}" srcOrd="0" destOrd="0" presId="urn:microsoft.com/office/officeart/2005/8/layout/vList5"/>
    <dgm:cxn modelId="{109DD617-87F2-4A54-ABE5-6B915F4B7F5C}" type="presParOf" srcId="{5907416D-9B09-4BC0-9766-106E779A1292}" destId="{8149008E-25DF-42EC-8235-633302F71B24}" srcOrd="9" destOrd="0" presId="urn:microsoft.com/office/officeart/2005/8/layout/vList5"/>
    <dgm:cxn modelId="{79E53080-2EBC-4AA4-B634-CD05F6B2371F}" type="presParOf" srcId="{5907416D-9B09-4BC0-9766-106E779A1292}" destId="{B43705D1-3012-44F3-B325-A8A67DB3A1C3}" srcOrd="10" destOrd="0" presId="urn:microsoft.com/office/officeart/2005/8/layout/vList5"/>
    <dgm:cxn modelId="{AFD37A63-079E-42FA-AA23-92BFAC1D472D}" type="presParOf" srcId="{B43705D1-3012-44F3-B325-A8A67DB3A1C3}" destId="{3E46E524-60C5-441A-A102-7C154BF437A8}" srcOrd="0" destOrd="0" presId="urn:microsoft.com/office/officeart/2005/8/layout/vList5"/>
    <dgm:cxn modelId="{B6B0C624-C615-46C4-9F12-283ED07BDBBD}" type="presParOf" srcId="{5907416D-9B09-4BC0-9766-106E779A1292}" destId="{3D8ADDDD-19BA-4A02-BD64-60A39C168D39}" srcOrd="11" destOrd="0" presId="urn:microsoft.com/office/officeart/2005/8/layout/vList5"/>
    <dgm:cxn modelId="{775308A5-8C10-452D-8B6F-B48986DF3C6D}" type="presParOf" srcId="{5907416D-9B09-4BC0-9766-106E779A1292}" destId="{D916D00B-D5B1-45F7-B6F3-3116386D35E6}" srcOrd="12" destOrd="0" presId="urn:microsoft.com/office/officeart/2005/8/layout/vList5"/>
    <dgm:cxn modelId="{29A0AB14-DF13-4417-A112-52C3B7C4B9DD}" type="presParOf" srcId="{D916D00B-D5B1-45F7-B6F3-3116386D35E6}" destId="{C49D007C-0B2D-428F-843F-6B440E8ED482}"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B6DA32-4EC8-4F3C-83B9-CE59286FF8E7}">
      <dsp:nvSpPr>
        <dsp:cNvPr id="0" name=""/>
        <dsp:cNvSpPr/>
      </dsp:nvSpPr>
      <dsp:spPr>
        <a:xfrm>
          <a:off x="1442" y="0"/>
          <a:ext cx="3751763" cy="4705436"/>
        </a:xfrm>
        <a:prstGeom prst="roundRect">
          <a:avLst>
            <a:gd name="adj" fmla="val 1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tr-TR" sz="2400" kern="1200" dirty="0">
              <a:latin typeface="Chaparral Pro" panose="02060503040505020203" pitchFamily="18" charset="-94"/>
            </a:rPr>
            <a:t>KATI YAKITLAR</a:t>
          </a:r>
        </a:p>
      </dsp:txBody>
      <dsp:txXfrm>
        <a:off x="1442" y="0"/>
        <a:ext cx="3751763" cy="1411630"/>
      </dsp:txXfrm>
    </dsp:sp>
    <dsp:sp modelId="{CF0D17BC-18C4-4121-835E-BFDA215D499C}">
      <dsp:nvSpPr>
        <dsp:cNvPr id="0" name=""/>
        <dsp:cNvSpPr/>
      </dsp:nvSpPr>
      <dsp:spPr>
        <a:xfrm>
          <a:off x="376619" y="1412521"/>
          <a:ext cx="3001410" cy="54435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tr-TR" sz="2400" kern="1200" dirty="0">
              <a:latin typeface="Chaparral Pro" panose="02060503040505020203" pitchFamily="18" charset="-94"/>
            </a:rPr>
            <a:t>Taş kömürü</a:t>
          </a:r>
        </a:p>
      </dsp:txBody>
      <dsp:txXfrm>
        <a:off x="392563" y="1428465"/>
        <a:ext cx="2969522" cy="512465"/>
      </dsp:txXfrm>
    </dsp:sp>
    <dsp:sp modelId="{A1CACB9A-CB3A-4EBC-8A34-B080A5735AE0}">
      <dsp:nvSpPr>
        <dsp:cNvPr id="0" name=""/>
        <dsp:cNvSpPr/>
      </dsp:nvSpPr>
      <dsp:spPr>
        <a:xfrm>
          <a:off x="376619" y="2040620"/>
          <a:ext cx="3001410" cy="54435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tr-TR" sz="2400" kern="1200" dirty="0">
              <a:latin typeface="Chaparral Pro" panose="02060503040505020203" pitchFamily="18" charset="-94"/>
            </a:rPr>
            <a:t>Linyit</a:t>
          </a:r>
        </a:p>
      </dsp:txBody>
      <dsp:txXfrm>
        <a:off x="392563" y="2056564"/>
        <a:ext cx="2969522" cy="512465"/>
      </dsp:txXfrm>
    </dsp:sp>
    <dsp:sp modelId="{5BD68F9B-D037-4E31-99EA-7CCC26B6A96A}">
      <dsp:nvSpPr>
        <dsp:cNvPr id="0" name=""/>
        <dsp:cNvSpPr/>
      </dsp:nvSpPr>
      <dsp:spPr>
        <a:xfrm>
          <a:off x="376619" y="2668720"/>
          <a:ext cx="3001410" cy="544353"/>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tr-TR" sz="2400" kern="1200" dirty="0">
              <a:latin typeface="Chaparral Pro" panose="02060503040505020203" pitchFamily="18" charset="-94"/>
            </a:rPr>
            <a:t>Odun</a:t>
          </a:r>
        </a:p>
      </dsp:txBody>
      <dsp:txXfrm>
        <a:off x="392563" y="2684664"/>
        <a:ext cx="2969522" cy="512465"/>
      </dsp:txXfrm>
    </dsp:sp>
    <dsp:sp modelId="{20DE5610-AEB5-4A35-BD9C-4A983637478F}">
      <dsp:nvSpPr>
        <dsp:cNvPr id="0" name=""/>
        <dsp:cNvSpPr/>
      </dsp:nvSpPr>
      <dsp:spPr>
        <a:xfrm>
          <a:off x="376619" y="3296820"/>
          <a:ext cx="3001410" cy="544353"/>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tr-TR" sz="2400" kern="1200" dirty="0">
              <a:latin typeface="Chaparral Pro" panose="02060503040505020203" pitchFamily="18" charset="-94"/>
            </a:rPr>
            <a:t>Kok kömürü</a:t>
          </a:r>
        </a:p>
      </dsp:txBody>
      <dsp:txXfrm>
        <a:off x="392563" y="3312764"/>
        <a:ext cx="2969522" cy="512465"/>
      </dsp:txXfrm>
    </dsp:sp>
    <dsp:sp modelId="{B28102C6-A642-4A8B-9344-A0717BD7578E}">
      <dsp:nvSpPr>
        <dsp:cNvPr id="0" name=""/>
        <dsp:cNvSpPr/>
      </dsp:nvSpPr>
      <dsp:spPr>
        <a:xfrm>
          <a:off x="376619" y="3924920"/>
          <a:ext cx="3001410" cy="544353"/>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tr-TR" sz="2400" kern="1200" dirty="0">
              <a:latin typeface="Chaparral Pro" panose="02060503040505020203" pitchFamily="18" charset="-94"/>
            </a:rPr>
            <a:t>Odun kömürü</a:t>
          </a:r>
        </a:p>
      </dsp:txBody>
      <dsp:txXfrm>
        <a:off x="392563" y="3940864"/>
        <a:ext cx="2969522" cy="512465"/>
      </dsp:txXfrm>
    </dsp:sp>
    <dsp:sp modelId="{6EDC4B92-8F8D-4308-A01D-F8F42F9CCE35}">
      <dsp:nvSpPr>
        <dsp:cNvPr id="0" name=""/>
        <dsp:cNvSpPr/>
      </dsp:nvSpPr>
      <dsp:spPr>
        <a:xfrm>
          <a:off x="4034588" y="0"/>
          <a:ext cx="3751763" cy="4705436"/>
        </a:xfrm>
        <a:prstGeom prst="roundRect">
          <a:avLst>
            <a:gd name="adj" fmla="val 1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tr-TR" sz="2400" kern="1200" dirty="0">
              <a:latin typeface="Chaparral Pro" panose="02060503040505020203" pitchFamily="18" charset="-94"/>
            </a:rPr>
            <a:t>SIVI YAKITLAR</a:t>
          </a:r>
        </a:p>
      </dsp:txBody>
      <dsp:txXfrm>
        <a:off x="4034588" y="0"/>
        <a:ext cx="3751763" cy="1411630"/>
      </dsp:txXfrm>
    </dsp:sp>
    <dsp:sp modelId="{96987E5C-E381-48C9-80C8-61D39D52EAFA}">
      <dsp:nvSpPr>
        <dsp:cNvPr id="0" name=""/>
        <dsp:cNvSpPr/>
      </dsp:nvSpPr>
      <dsp:spPr>
        <a:xfrm>
          <a:off x="4409764" y="1411745"/>
          <a:ext cx="3001410" cy="68548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tr-TR" sz="2400" kern="1200" dirty="0">
              <a:latin typeface="Chaparral Pro" panose="02060503040505020203" pitchFamily="18" charset="-94"/>
            </a:rPr>
            <a:t>Gaz yağı</a:t>
          </a:r>
        </a:p>
      </dsp:txBody>
      <dsp:txXfrm>
        <a:off x="4429841" y="1431822"/>
        <a:ext cx="2961256" cy="645327"/>
      </dsp:txXfrm>
    </dsp:sp>
    <dsp:sp modelId="{648D044D-97E9-4B4E-864A-95DA4A154C56}">
      <dsp:nvSpPr>
        <dsp:cNvPr id="0" name=""/>
        <dsp:cNvSpPr/>
      </dsp:nvSpPr>
      <dsp:spPr>
        <a:xfrm>
          <a:off x="4409764" y="2202686"/>
          <a:ext cx="3001410" cy="68548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tr-TR" sz="2400" kern="1200" dirty="0">
              <a:latin typeface="Chaparral Pro" panose="02060503040505020203" pitchFamily="18" charset="-94"/>
            </a:rPr>
            <a:t>Benzin</a:t>
          </a:r>
        </a:p>
      </dsp:txBody>
      <dsp:txXfrm>
        <a:off x="4429841" y="2222763"/>
        <a:ext cx="2961256" cy="645327"/>
      </dsp:txXfrm>
    </dsp:sp>
    <dsp:sp modelId="{74F73B8A-B764-4D7B-A712-F0E3F707DB3C}">
      <dsp:nvSpPr>
        <dsp:cNvPr id="0" name=""/>
        <dsp:cNvSpPr/>
      </dsp:nvSpPr>
      <dsp:spPr>
        <a:xfrm>
          <a:off x="4409764" y="2993626"/>
          <a:ext cx="3001410" cy="68548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tr-TR" sz="2400" kern="1200" dirty="0">
              <a:latin typeface="Chaparral Pro" panose="02060503040505020203" pitchFamily="18" charset="-94"/>
            </a:rPr>
            <a:t>Mazot</a:t>
          </a:r>
        </a:p>
      </dsp:txBody>
      <dsp:txXfrm>
        <a:off x="4429841" y="3013703"/>
        <a:ext cx="2961256" cy="645327"/>
      </dsp:txXfrm>
    </dsp:sp>
    <dsp:sp modelId="{1BF96A77-DAFA-4BA4-83BD-DAC057FDF46B}">
      <dsp:nvSpPr>
        <dsp:cNvPr id="0" name=""/>
        <dsp:cNvSpPr/>
      </dsp:nvSpPr>
      <dsp:spPr>
        <a:xfrm>
          <a:off x="4409764" y="3784567"/>
          <a:ext cx="3001410" cy="68548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tr-TR" sz="2400" kern="1200" dirty="0" err="1">
              <a:latin typeface="Chaparral Pro" panose="02060503040505020203" pitchFamily="18" charset="-94"/>
            </a:rPr>
            <a:t>Fuel-oil</a:t>
          </a:r>
          <a:endParaRPr lang="tr-TR" sz="2400" kern="1200" dirty="0">
            <a:latin typeface="Chaparral Pro" panose="02060503040505020203" pitchFamily="18" charset="-94"/>
          </a:endParaRPr>
        </a:p>
      </dsp:txBody>
      <dsp:txXfrm>
        <a:off x="4429841" y="3804644"/>
        <a:ext cx="2961256" cy="645327"/>
      </dsp:txXfrm>
    </dsp:sp>
    <dsp:sp modelId="{75D203DA-8B4D-41C1-9ECD-2A4E0BCE1ABB}">
      <dsp:nvSpPr>
        <dsp:cNvPr id="0" name=""/>
        <dsp:cNvSpPr/>
      </dsp:nvSpPr>
      <dsp:spPr>
        <a:xfrm>
          <a:off x="8067733" y="0"/>
          <a:ext cx="3751763" cy="4705436"/>
        </a:xfrm>
        <a:prstGeom prst="roundRect">
          <a:avLst>
            <a:gd name="adj" fmla="val 1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tr-TR" sz="2400" kern="1200" dirty="0">
              <a:latin typeface="Chaparral Pro" panose="02060503040505020203" pitchFamily="18" charset="-94"/>
            </a:rPr>
            <a:t>GAZ YAKITLAR</a:t>
          </a:r>
        </a:p>
      </dsp:txBody>
      <dsp:txXfrm>
        <a:off x="8067733" y="0"/>
        <a:ext cx="3751763" cy="1411630"/>
      </dsp:txXfrm>
    </dsp:sp>
    <dsp:sp modelId="{A9293FD3-6937-4F9D-945B-E184B040370A}">
      <dsp:nvSpPr>
        <dsp:cNvPr id="0" name=""/>
        <dsp:cNvSpPr/>
      </dsp:nvSpPr>
      <dsp:spPr>
        <a:xfrm>
          <a:off x="8442910" y="1411860"/>
          <a:ext cx="3001410" cy="451760"/>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tr-TR" sz="2400" kern="1200" dirty="0">
              <a:latin typeface="Chaparral Pro" panose="02060503040505020203" pitchFamily="18" charset="-94"/>
            </a:rPr>
            <a:t>Doğal gaz</a:t>
          </a:r>
        </a:p>
      </dsp:txBody>
      <dsp:txXfrm>
        <a:off x="8456142" y="1425092"/>
        <a:ext cx="2974946" cy="425296"/>
      </dsp:txXfrm>
    </dsp:sp>
    <dsp:sp modelId="{F3357847-5EC9-4B73-880D-19E59EF4592A}">
      <dsp:nvSpPr>
        <dsp:cNvPr id="0" name=""/>
        <dsp:cNvSpPr/>
      </dsp:nvSpPr>
      <dsp:spPr>
        <a:xfrm>
          <a:off x="8442910" y="1933123"/>
          <a:ext cx="3001410" cy="45176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tr-TR" sz="2400" kern="1200" dirty="0">
              <a:latin typeface="Chaparral Pro" panose="02060503040505020203" pitchFamily="18" charset="-94"/>
            </a:rPr>
            <a:t>Hava gazı</a:t>
          </a:r>
        </a:p>
      </dsp:txBody>
      <dsp:txXfrm>
        <a:off x="8456142" y="1946355"/>
        <a:ext cx="2974946" cy="425296"/>
      </dsp:txXfrm>
    </dsp:sp>
    <dsp:sp modelId="{E004951C-CF3E-4F9D-B074-0B51562395DC}">
      <dsp:nvSpPr>
        <dsp:cNvPr id="0" name=""/>
        <dsp:cNvSpPr/>
      </dsp:nvSpPr>
      <dsp:spPr>
        <a:xfrm>
          <a:off x="8442910" y="2454385"/>
          <a:ext cx="3001410" cy="451760"/>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tr-TR" sz="2400" kern="1200" dirty="0">
              <a:latin typeface="Chaparral Pro" panose="02060503040505020203" pitchFamily="18" charset="-94"/>
            </a:rPr>
            <a:t>Biyogaz</a:t>
          </a:r>
        </a:p>
      </dsp:txBody>
      <dsp:txXfrm>
        <a:off x="8456142" y="2467617"/>
        <a:ext cx="2974946" cy="425296"/>
      </dsp:txXfrm>
    </dsp:sp>
    <dsp:sp modelId="{49661AE2-A7C1-4AA6-B29F-FF39AD9DB11B}">
      <dsp:nvSpPr>
        <dsp:cNvPr id="0" name=""/>
        <dsp:cNvSpPr/>
      </dsp:nvSpPr>
      <dsp:spPr>
        <a:xfrm>
          <a:off x="8442910" y="2975648"/>
          <a:ext cx="3001410" cy="45176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tr-TR" sz="2400" kern="1200" dirty="0">
              <a:latin typeface="Chaparral Pro" panose="02060503040505020203" pitchFamily="18" charset="-94"/>
            </a:rPr>
            <a:t>Metan</a:t>
          </a:r>
        </a:p>
      </dsp:txBody>
      <dsp:txXfrm>
        <a:off x="8456142" y="2988880"/>
        <a:ext cx="2974946" cy="425296"/>
      </dsp:txXfrm>
    </dsp:sp>
    <dsp:sp modelId="{0FED3CC2-BA09-446E-B0EE-1D90DECF25CE}">
      <dsp:nvSpPr>
        <dsp:cNvPr id="0" name=""/>
        <dsp:cNvSpPr/>
      </dsp:nvSpPr>
      <dsp:spPr>
        <a:xfrm>
          <a:off x="8442910" y="3496910"/>
          <a:ext cx="3001410" cy="451760"/>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tr-TR" sz="2400" kern="1200" dirty="0" err="1">
              <a:latin typeface="Chaparral Pro" panose="02060503040505020203" pitchFamily="18" charset="-94"/>
            </a:rPr>
            <a:t>Etan</a:t>
          </a:r>
          <a:endParaRPr lang="tr-TR" sz="2400" kern="1200" dirty="0">
            <a:latin typeface="Chaparral Pro" panose="02060503040505020203" pitchFamily="18" charset="-94"/>
          </a:endParaRPr>
        </a:p>
      </dsp:txBody>
      <dsp:txXfrm>
        <a:off x="8456142" y="3510142"/>
        <a:ext cx="2974946" cy="425296"/>
      </dsp:txXfrm>
    </dsp:sp>
    <dsp:sp modelId="{D1F83FDB-AF86-43F8-ADC7-072583F68F67}">
      <dsp:nvSpPr>
        <dsp:cNvPr id="0" name=""/>
        <dsp:cNvSpPr/>
      </dsp:nvSpPr>
      <dsp:spPr>
        <a:xfrm>
          <a:off x="8442910" y="4018173"/>
          <a:ext cx="3001410" cy="451760"/>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tr-TR" sz="2400" kern="1200" dirty="0">
              <a:latin typeface="Chaparral Pro" panose="02060503040505020203" pitchFamily="18" charset="-94"/>
            </a:rPr>
            <a:t>LPG (Likit Petrol Gazı)</a:t>
          </a:r>
        </a:p>
      </dsp:txBody>
      <dsp:txXfrm>
        <a:off x="8456142" y="4031405"/>
        <a:ext cx="2974946" cy="42529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4E4CD-83D6-4B41-8EB1-641C19504AB9}">
      <dsp:nvSpPr>
        <dsp:cNvPr id="0" name=""/>
        <dsp:cNvSpPr/>
      </dsp:nvSpPr>
      <dsp:spPr>
        <a:xfrm>
          <a:off x="0" y="16686"/>
          <a:ext cx="3512046" cy="1404818"/>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41275" rIns="0" bIns="41275" numCol="1" spcCol="1270" anchor="ctr" anchorCtr="0">
          <a:noAutofit/>
        </a:bodyPr>
        <a:lstStyle/>
        <a:p>
          <a:pPr marL="0" lvl="0" indent="0" algn="ctr" defTabSz="2889250">
            <a:lnSpc>
              <a:spcPct val="90000"/>
            </a:lnSpc>
            <a:spcBef>
              <a:spcPct val="0"/>
            </a:spcBef>
            <a:spcAft>
              <a:spcPct val="35000"/>
            </a:spcAft>
            <a:buNone/>
          </a:pPr>
          <a:r>
            <a:rPr lang="tr-TR" sz="6500" b="1" i="0" kern="1200" dirty="0"/>
            <a:t>Soru</a:t>
          </a:r>
          <a:endParaRPr lang="tr-TR" sz="6500" kern="1200" dirty="0"/>
        </a:p>
      </dsp:txBody>
      <dsp:txXfrm>
        <a:off x="702409" y="16686"/>
        <a:ext cx="2107228" cy="1404818"/>
      </dsp:txXfrm>
    </dsp:sp>
    <dsp:sp modelId="{D9BC48FF-FE47-4D78-95EA-54D628959C02}">
      <dsp:nvSpPr>
        <dsp:cNvPr id="0" name=""/>
        <dsp:cNvSpPr/>
      </dsp:nvSpPr>
      <dsp:spPr>
        <a:xfrm>
          <a:off x="3039412" y="159472"/>
          <a:ext cx="8511124" cy="1165999"/>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0" bIns="24765" numCol="1" spcCol="1270" anchor="ctr" anchorCtr="0">
          <a:noAutofit/>
        </a:bodyPr>
        <a:lstStyle/>
        <a:p>
          <a:pPr marL="0" lvl="0" indent="0" algn="ctr" defTabSz="1733550">
            <a:lnSpc>
              <a:spcPct val="90000"/>
            </a:lnSpc>
            <a:spcBef>
              <a:spcPct val="0"/>
            </a:spcBef>
            <a:spcAft>
              <a:spcPct val="35000"/>
            </a:spcAft>
            <a:buNone/>
          </a:pPr>
          <a:r>
            <a:rPr lang="tr-TR" sz="3900" b="0" i="0" kern="1200" dirty="0"/>
            <a:t>Aşağıdaki yakıtlardan hangileri gaz yakıt </a:t>
          </a:r>
          <a:r>
            <a:rPr lang="tr-TR" sz="3900" b="1" i="0" u="sng" kern="1200" dirty="0"/>
            <a:t>değildir</a:t>
          </a:r>
          <a:r>
            <a:rPr lang="tr-TR" sz="3900" b="0" i="0" kern="1200" dirty="0"/>
            <a:t>?</a:t>
          </a:r>
          <a:endParaRPr lang="tr-TR" sz="3900" kern="1200" dirty="0"/>
        </a:p>
      </dsp:txBody>
      <dsp:txXfrm>
        <a:off x="3622412" y="159472"/>
        <a:ext cx="7345125" cy="116599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4E4CD-83D6-4B41-8EB1-641C19504AB9}">
      <dsp:nvSpPr>
        <dsp:cNvPr id="0" name=""/>
        <dsp:cNvSpPr/>
      </dsp:nvSpPr>
      <dsp:spPr>
        <a:xfrm>
          <a:off x="0" y="16686"/>
          <a:ext cx="3512046" cy="1404818"/>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41275" rIns="0" bIns="41275" numCol="1" spcCol="1270" anchor="ctr" anchorCtr="0">
          <a:noAutofit/>
        </a:bodyPr>
        <a:lstStyle/>
        <a:p>
          <a:pPr marL="0" lvl="0" indent="0" algn="ctr" defTabSz="2889250">
            <a:lnSpc>
              <a:spcPct val="90000"/>
            </a:lnSpc>
            <a:spcBef>
              <a:spcPct val="0"/>
            </a:spcBef>
            <a:spcAft>
              <a:spcPct val="35000"/>
            </a:spcAft>
            <a:buNone/>
          </a:pPr>
          <a:r>
            <a:rPr lang="tr-TR" sz="6500" b="1" i="0" kern="1200" dirty="0"/>
            <a:t>Soru</a:t>
          </a:r>
          <a:endParaRPr lang="tr-TR" sz="6500" kern="1200" dirty="0"/>
        </a:p>
      </dsp:txBody>
      <dsp:txXfrm>
        <a:off x="702409" y="16686"/>
        <a:ext cx="2107228" cy="1404818"/>
      </dsp:txXfrm>
    </dsp:sp>
    <dsp:sp modelId="{D9BC48FF-FE47-4D78-95EA-54D628959C02}">
      <dsp:nvSpPr>
        <dsp:cNvPr id="0" name=""/>
        <dsp:cNvSpPr/>
      </dsp:nvSpPr>
      <dsp:spPr>
        <a:xfrm>
          <a:off x="3039412" y="159472"/>
          <a:ext cx="8511124" cy="1165999"/>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18415" rIns="0" bIns="18415" numCol="1" spcCol="1270" anchor="ctr" anchorCtr="0">
          <a:noAutofit/>
        </a:bodyPr>
        <a:lstStyle/>
        <a:p>
          <a:pPr marL="0" lvl="0" indent="0" algn="ctr" defTabSz="1289050">
            <a:lnSpc>
              <a:spcPct val="90000"/>
            </a:lnSpc>
            <a:spcBef>
              <a:spcPct val="0"/>
            </a:spcBef>
            <a:spcAft>
              <a:spcPct val="35000"/>
            </a:spcAft>
            <a:buNone/>
          </a:pPr>
          <a:r>
            <a:rPr lang="tr-TR" sz="2900" b="0" i="0" kern="1200" dirty="0"/>
            <a:t>Yüksek enerji vermesine rağmen evlerden yakıt olarak kullanılmayan aşağıdakilerden hangisidir?</a:t>
          </a:r>
          <a:endParaRPr lang="tr-TR" sz="2900" kern="1200" dirty="0"/>
        </a:p>
      </dsp:txBody>
      <dsp:txXfrm>
        <a:off x="3622412" y="159472"/>
        <a:ext cx="7345125" cy="116599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4E4CD-83D6-4B41-8EB1-641C19504AB9}">
      <dsp:nvSpPr>
        <dsp:cNvPr id="0" name=""/>
        <dsp:cNvSpPr/>
      </dsp:nvSpPr>
      <dsp:spPr>
        <a:xfrm>
          <a:off x="0" y="16686"/>
          <a:ext cx="3512046" cy="1404818"/>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41275" rIns="0" bIns="41275" numCol="1" spcCol="1270" anchor="ctr" anchorCtr="0">
          <a:noAutofit/>
        </a:bodyPr>
        <a:lstStyle/>
        <a:p>
          <a:pPr marL="0" lvl="0" indent="0" algn="ctr" defTabSz="2889250">
            <a:lnSpc>
              <a:spcPct val="90000"/>
            </a:lnSpc>
            <a:spcBef>
              <a:spcPct val="0"/>
            </a:spcBef>
            <a:spcAft>
              <a:spcPct val="35000"/>
            </a:spcAft>
            <a:buNone/>
          </a:pPr>
          <a:r>
            <a:rPr lang="tr-TR" sz="6500" b="1" i="0" kern="1200" dirty="0"/>
            <a:t>Soru</a:t>
          </a:r>
          <a:endParaRPr lang="tr-TR" sz="6500" kern="1200" dirty="0"/>
        </a:p>
      </dsp:txBody>
      <dsp:txXfrm>
        <a:off x="702409" y="16686"/>
        <a:ext cx="2107228" cy="1404818"/>
      </dsp:txXfrm>
    </dsp:sp>
    <dsp:sp modelId="{D9BC48FF-FE47-4D78-95EA-54D628959C02}">
      <dsp:nvSpPr>
        <dsp:cNvPr id="0" name=""/>
        <dsp:cNvSpPr/>
      </dsp:nvSpPr>
      <dsp:spPr>
        <a:xfrm>
          <a:off x="3039412" y="159472"/>
          <a:ext cx="8511124" cy="1165999"/>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0" bIns="22860" numCol="1" spcCol="1270" anchor="ctr" anchorCtr="0">
          <a:noAutofit/>
        </a:bodyPr>
        <a:lstStyle/>
        <a:p>
          <a:pPr marL="0" lvl="0" indent="0" algn="ctr" defTabSz="1600200">
            <a:lnSpc>
              <a:spcPct val="90000"/>
            </a:lnSpc>
            <a:spcBef>
              <a:spcPct val="0"/>
            </a:spcBef>
            <a:spcAft>
              <a:spcPct val="35000"/>
            </a:spcAft>
            <a:buNone/>
          </a:pPr>
          <a:r>
            <a:rPr lang="tr-TR" sz="3600" b="0" i="0" kern="1200" dirty="0"/>
            <a:t>Aşağıdaki enerji kaynaklarından hangisi doğrudan ısınma amaçlı </a:t>
          </a:r>
          <a:r>
            <a:rPr lang="tr-TR" sz="3600" b="1" i="0" u="sng" kern="1200" dirty="0"/>
            <a:t>kullanılamaz</a:t>
          </a:r>
          <a:r>
            <a:rPr lang="tr-TR" sz="3600" b="0" i="0" kern="1200" dirty="0"/>
            <a:t>?</a:t>
          </a:r>
          <a:endParaRPr lang="tr-TR" sz="3600" kern="1200" dirty="0"/>
        </a:p>
      </dsp:txBody>
      <dsp:txXfrm>
        <a:off x="3622412" y="159472"/>
        <a:ext cx="7345125" cy="116599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4E4CD-83D6-4B41-8EB1-641C19504AB9}">
      <dsp:nvSpPr>
        <dsp:cNvPr id="0" name=""/>
        <dsp:cNvSpPr/>
      </dsp:nvSpPr>
      <dsp:spPr>
        <a:xfrm>
          <a:off x="0" y="16686"/>
          <a:ext cx="3512046" cy="1404818"/>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41275" rIns="0" bIns="41275" numCol="1" spcCol="1270" anchor="ctr" anchorCtr="0">
          <a:noAutofit/>
        </a:bodyPr>
        <a:lstStyle/>
        <a:p>
          <a:pPr marL="0" lvl="0" indent="0" algn="ctr" defTabSz="2889250">
            <a:lnSpc>
              <a:spcPct val="90000"/>
            </a:lnSpc>
            <a:spcBef>
              <a:spcPct val="0"/>
            </a:spcBef>
            <a:spcAft>
              <a:spcPct val="35000"/>
            </a:spcAft>
            <a:buNone/>
          </a:pPr>
          <a:r>
            <a:rPr lang="tr-TR" sz="6500" b="1" i="0" kern="1200" dirty="0"/>
            <a:t>Soru</a:t>
          </a:r>
          <a:endParaRPr lang="tr-TR" sz="6500" kern="1200" dirty="0"/>
        </a:p>
      </dsp:txBody>
      <dsp:txXfrm>
        <a:off x="702409" y="16686"/>
        <a:ext cx="2107228" cy="1404818"/>
      </dsp:txXfrm>
    </dsp:sp>
    <dsp:sp modelId="{D9BC48FF-FE47-4D78-95EA-54D628959C02}">
      <dsp:nvSpPr>
        <dsp:cNvPr id="0" name=""/>
        <dsp:cNvSpPr/>
      </dsp:nvSpPr>
      <dsp:spPr>
        <a:xfrm>
          <a:off x="3039412" y="159472"/>
          <a:ext cx="8511124" cy="1165999"/>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r>
            <a:rPr lang="tr-TR" sz="3800" b="0" i="0" kern="1200" dirty="0"/>
            <a:t>Aşağıdakilerden hangisi yenilenebilir enerji kaynağına örnektir?</a:t>
          </a:r>
          <a:endParaRPr lang="tr-TR" sz="3800" kern="1200" dirty="0"/>
        </a:p>
      </dsp:txBody>
      <dsp:txXfrm>
        <a:off x="3622412" y="159472"/>
        <a:ext cx="7345125" cy="116599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4E4CD-83D6-4B41-8EB1-641C19504AB9}">
      <dsp:nvSpPr>
        <dsp:cNvPr id="0" name=""/>
        <dsp:cNvSpPr/>
      </dsp:nvSpPr>
      <dsp:spPr>
        <a:xfrm>
          <a:off x="0" y="16686"/>
          <a:ext cx="3512046" cy="1404818"/>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41275" rIns="0" bIns="41275" numCol="1" spcCol="1270" anchor="ctr" anchorCtr="0">
          <a:noAutofit/>
        </a:bodyPr>
        <a:lstStyle/>
        <a:p>
          <a:pPr marL="0" lvl="0" indent="0" algn="ctr" defTabSz="2889250">
            <a:lnSpc>
              <a:spcPct val="90000"/>
            </a:lnSpc>
            <a:spcBef>
              <a:spcPct val="0"/>
            </a:spcBef>
            <a:spcAft>
              <a:spcPct val="35000"/>
            </a:spcAft>
            <a:buNone/>
          </a:pPr>
          <a:r>
            <a:rPr lang="tr-TR" sz="6500" b="1" i="0" kern="1200" dirty="0"/>
            <a:t>Soru</a:t>
          </a:r>
          <a:endParaRPr lang="tr-TR" sz="6500" kern="1200" dirty="0"/>
        </a:p>
      </dsp:txBody>
      <dsp:txXfrm>
        <a:off x="702409" y="16686"/>
        <a:ext cx="2107228" cy="1404818"/>
      </dsp:txXfrm>
    </dsp:sp>
    <dsp:sp modelId="{D9BC48FF-FE47-4D78-95EA-54D628959C02}">
      <dsp:nvSpPr>
        <dsp:cNvPr id="0" name=""/>
        <dsp:cNvSpPr/>
      </dsp:nvSpPr>
      <dsp:spPr>
        <a:xfrm>
          <a:off x="3039412" y="159472"/>
          <a:ext cx="8511124" cy="1165999"/>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0" bIns="24765" numCol="1" spcCol="1270" anchor="ctr" anchorCtr="0">
          <a:noAutofit/>
        </a:bodyPr>
        <a:lstStyle/>
        <a:p>
          <a:pPr marL="0" lvl="0" indent="0" algn="ctr" defTabSz="1733550">
            <a:lnSpc>
              <a:spcPct val="90000"/>
            </a:lnSpc>
            <a:spcBef>
              <a:spcPct val="0"/>
            </a:spcBef>
            <a:spcAft>
              <a:spcPct val="35000"/>
            </a:spcAft>
            <a:buNone/>
          </a:pPr>
          <a:r>
            <a:rPr lang="tr-TR" sz="3900" b="0" i="0" kern="1200" dirty="0"/>
            <a:t>Fosil yakıtların yakılması sonucu hangi sorun </a:t>
          </a:r>
          <a:r>
            <a:rPr lang="tr-TR" sz="3900" b="1" i="0" u="sng" kern="1200" dirty="0"/>
            <a:t>oluşmaz</a:t>
          </a:r>
          <a:r>
            <a:rPr lang="tr-TR" sz="3900" b="0" i="0" kern="1200" dirty="0"/>
            <a:t>?</a:t>
          </a:r>
          <a:endParaRPr lang="tr-TR" sz="3900" kern="1200" dirty="0"/>
        </a:p>
      </dsp:txBody>
      <dsp:txXfrm>
        <a:off x="3622412" y="159472"/>
        <a:ext cx="7345125" cy="116599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4E4CD-83D6-4B41-8EB1-641C19504AB9}">
      <dsp:nvSpPr>
        <dsp:cNvPr id="0" name=""/>
        <dsp:cNvSpPr/>
      </dsp:nvSpPr>
      <dsp:spPr>
        <a:xfrm>
          <a:off x="0" y="16686"/>
          <a:ext cx="3512046" cy="1404818"/>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41275" rIns="0" bIns="41275" numCol="1" spcCol="1270" anchor="ctr" anchorCtr="0">
          <a:noAutofit/>
        </a:bodyPr>
        <a:lstStyle/>
        <a:p>
          <a:pPr marL="0" lvl="0" indent="0" algn="ctr" defTabSz="2889250">
            <a:lnSpc>
              <a:spcPct val="90000"/>
            </a:lnSpc>
            <a:spcBef>
              <a:spcPct val="0"/>
            </a:spcBef>
            <a:spcAft>
              <a:spcPct val="35000"/>
            </a:spcAft>
            <a:buNone/>
          </a:pPr>
          <a:r>
            <a:rPr lang="tr-TR" sz="6500" b="1" i="0" kern="1200" dirty="0"/>
            <a:t>Soru</a:t>
          </a:r>
          <a:endParaRPr lang="tr-TR" sz="6500" kern="1200" dirty="0"/>
        </a:p>
      </dsp:txBody>
      <dsp:txXfrm>
        <a:off x="702409" y="16686"/>
        <a:ext cx="2107228" cy="1404818"/>
      </dsp:txXfrm>
    </dsp:sp>
    <dsp:sp modelId="{D9BC48FF-FE47-4D78-95EA-54D628959C02}">
      <dsp:nvSpPr>
        <dsp:cNvPr id="0" name=""/>
        <dsp:cNvSpPr/>
      </dsp:nvSpPr>
      <dsp:spPr>
        <a:xfrm>
          <a:off x="3039412" y="159472"/>
          <a:ext cx="8511124" cy="1165999"/>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18415" rIns="0" bIns="18415" numCol="1" spcCol="1270" anchor="ctr" anchorCtr="0">
          <a:noAutofit/>
        </a:bodyPr>
        <a:lstStyle/>
        <a:p>
          <a:pPr marL="0" lvl="0" indent="0" algn="ctr" defTabSz="1289050">
            <a:lnSpc>
              <a:spcPct val="90000"/>
            </a:lnSpc>
            <a:spcBef>
              <a:spcPct val="0"/>
            </a:spcBef>
            <a:spcAft>
              <a:spcPct val="35000"/>
            </a:spcAft>
            <a:buNone/>
          </a:pPr>
          <a:r>
            <a:rPr lang="tr-TR" sz="2900" b="0" i="0" kern="1200" dirty="0"/>
            <a:t>Gaz zehirlenmelerinden korunmak için aşağıdakilerden hangisinin yapılması doğrudur?</a:t>
          </a:r>
          <a:endParaRPr lang="tr-TR" sz="2900" kern="1200" dirty="0"/>
        </a:p>
      </dsp:txBody>
      <dsp:txXfrm>
        <a:off x="3622412" y="159472"/>
        <a:ext cx="7345125" cy="116599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4E4CD-83D6-4B41-8EB1-641C19504AB9}">
      <dsp:nvSpPr>
        <dsp:cNvPr id="0" name=""/>
        <dsp:cNvSpPr/>
      </dsp:nvSpPr>
      <dsp:spPr>
        <a:xfrm>
          <a:off x="0" y="16686"/>
          <a:ext cx="3512046" cy="1404818"/>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41275" rIns="0" bIns="41275" numCol="1" spcCol="1270" anchor="ctr" anchorCtr="0">
          <a:noAutofit/>
        </a:bodyPr>
        <a:lstStyle/>
        <a:p>
          <a:pPr marL="0" lvl="0" indent="0" algn="ctr" defTabSz="2889250">
            <a:lnSpc>
              <a:spcPct val="90000"/>
            </a:lnSpc>
            <a:spcBef>
              <a:spcPct val="0"/>
            </a:spcBef>
            <a:spcAft>
              <a:spcPct val="35000"/>
            </a:spcAft>
            <a:buNone/>
          </a:pPr>
          <a:r>
            <a:rPr lang="tr-TR" sz="6500" b="1" i="0" kern="1200" dirty="0"/>
            <a:t>Soru</a:t>
          </a:r>
          <a:endParaRPr lang="tr-TR" sz="6500" kern="1200" dirty="0"/>
        </a:p>
      </dsp:txBody>
      <dsp:txXfrm>
        <a:off x="702409" y="16686"/>
        <a:ext cx="2107228" cy="1404818"/>
      </dsp:txXfrm>
    </dsp:sp>
    <dsp:sp modelId="{D9BC48FF-FE47-4D78-95EA-54D628959C02}">
      <dsp:nvSpPr>
        <dsp:cNvPr id="0" name=""/>
        <dsp:cNvSpPr/>
      </dsp:nvSpPr>
      <dsp:spPr>
        <a:xfrm>
          <a:off x="3039412" y="159472"/>
          <a:ext cx="8511124" cy="1165999"/>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0" bIns="24765" numCol="1" spcCol="1270" anchor="ctr" anchorCtr="0">
          <a:noAutofit/>
        </a:bodyPr>
        <a:lstStyle/>
        <a:p>
          <a:pPr marL="0" lvl="0" indent="0" algn="ctr" defTabSz="1733550">
            <a:lnSpc>
              <a:spcPct val="90000"/>
            </a:lnSpc>
            <a:spcBef>
              <a:spcPct val="0"/>
            </a:spcBef>
            <a:spcAft>
              <a:spcPct val="35000"/>
            </a:spcAft>
            <a:buNone/>
          </a:pPr>
          <a:r>
            <a:rPr lang="tr-TR" sz="3900" b="0" i="0" kern="1200" dirty="0"/>
            <a:t>Aşağıdakilerden hangisi ham petrolden elde edilen yakıt </a:t>
          </a:r>
          <a:r>
            <a:rPr lang="tr-TR" sz="3900" b="1" i="0" u="sng" kern="1200" dirty="0"/>
            <a:t>değildir</a:t>
          </a:r>
          <a:r>
            <a:rPr lang="tr-TR" sz="3900" b="0" i="0" kern="1200" dirty="0"/>
            <a:t>?</a:t>
          </a:r>
          <a:endParaRPr lang="tr-TR" sz="3900" kern="1200" dirty="0"/>
        </a:p>
      </dsp:txBody>
      <dsp:txXfrm>
        <a:off x="3622412" y="159472"/>
        <a:ext cx="7345125" cy="11659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D050DF-98B9-4212-AE8E-318C60EBD190}">
      <dsp:nvSpPr>
        <dsp:cNvPr id="0" name=""/>
        <dsp:cNvSpPr/>
      </dsp:nvSpPr>
      <dsp:spPr>
        <a:xfrm rot="5400000">
          <a:off x="-864000" y="864000"/>
          <a:ext cx="2880000" cy="11520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tr-TR" sz="3300" b="0" i="0" kern="1200" dirty="0"/>
            <a:t>Enerji verme sırası</a:t>
          </a:r>
          <a:endParaRPr lang="tr-TR" sz="3300" kern="1200" dirty="0"/>
        </a:p>
      </dsp:txBody>
      <dsp:txXfrm rot="-5400000">
        <a:off x="0" y="576000"/>
        <a:ext cx="1152000" cy="1728000"/>
      </dsp:txXfrm>
    </dsp:sp>
    <dsp:sp modelId="{9CB863A1-B7DF-4403-B959-228779238A3D}">
      <dsp:nvSpPr>
        <dsp:cNvPr id="0" name=""/>
        <dsp:cNvSpPr/>
      </dsp:nvSpPr>
      <dsp:spPr>
        <a:xfrm rot="5400000">
          <a:off x="864000" y="288000"/>
          <a:ext cx="2304000" cy="172800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tr-TR" sz="2500" b="1" i="0" kern="1200" dirty="0">
              <a:latin typeface="Chaparral Pro" panose="02060503040505020203" pitchFamily="18" charset="-94"/>
            </a:rPr>
            <a:t>Antrasit</a:t>
          </a:r>
          <a:endParaRPr lang="tr-TR" sz="2500" b="1" kern="1200" dirty="0">
            <a:latin typeface="Chaparral Pro" panose="02060503040505020203" pitchFamily="18" charset="-94"/>
          </a:endParaRPr>
        </a:p>
        <a:p>
          <a:pPr marL="228600" lvl="1" indent="-228600" algn="l" defTabSz="1111250">
            <a:lnSpc>
              <a:spcPct val="90000"/>
            </a:lnSpc>
            <a:spcBef>
              <a:spcPct val="0"/>
            </a:spcBef>
            <a:spcAft>
              <a:spcPct val="15000"/>
            </a:spcAft>
            <a:buChar char="•"/>
          </a:pPr>
          <a:r>
            <a:rPr lang="tr-TR" sz="2500" b="1" i="0" kern="1200" dirty="0">
              <a:latin typeface="Chaparral Pro" panose="02060503040505020203" pitchFamily="18" charset="-94"/>
            </a:rPr>
            <a:t>Taş Kömürü</a:t>
          </a:r>
          <a:endParaRPr lang="tr-TR" sz="2500" b="1" kern="1200" dirty="0">
            <a:latin typeface="Chaparral Pro" panose="02060503040505020203" pitchFamily="18" charset="-94"/>
          </a:endParaRPr>
        </a:p>
        <a:p>
          <a:pPr marL="228600" lvl="1" indent="-228600" algn="l" defTabSz="1111250">
            <a:lnSpc>
              <a:spcPct val="90000"/>
            </a:lnSpc>
            <a:spcBef>
              <a:spcPct val="0"/>
            </a:spcBef>
            <a:spcAft>
              <a:spcPct val="15000"/>
            </a:spcAft>
            <a:buChar char="•"/>
          </a:pPr>
          <a:r>
            <a:rPr lang="tr-TR" sz="2500" b="1" i="0" kern="1200" dirty="0">
              <a:latin typeface="Chaparral Pro" panose="02060503040505020203" pitchFamily="18" charset="-94"/>
            </a:rPr>
            <a:t>Linyit</a:t>
          </a:r>
          <a:endParaRPr lang="tr-TR" sz="2500" b="1" kern="1200" dirty="0">
            <a:latin typeface="Chaparral Pro" panose="02060503040505020203" pitchFamily="18" charset="-94"/>
          </a:endParaRPr>
        </a:p>
        <a:p>
          <a:pPr marL="228600" lvl="1" indent="-228600" algn="l" defTabSz="1111250">
            <a:lnSpc>
              <a:spcPct val="90000"/>
            </a:lnSpc>
            <a:spcBef>
              <a:spcPct val="0"/>
            </a:spcBef>
            <a:spcAft>
              <a:spcPct val="15000"/>
            </a:spcAft>
            <a:buChar char="•"/>
          </a:pPr>
          <a:r>
            <a:rPr lang="tr-TR" sz="2500" b="1" kern="1200" dirty="0">
              <a:latin typeface="Chaparral Pro" panose="02060503040505020203" pitchFamily="18" charset="-94"/>
            </a:rPr>
            <a:t>Turba</a:t>
          </a:r>
        </a:p>
      </dsp:txBody>
      <dsp:txXfrm rot="-5400000">
        <a:off x="1152000" y="84354"/>
        <a:ext cx="1643646" cy="21352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2D27BB-6E8F-413A-BB45-9FA213EA55A1}">
      <dsp:nvSpPr>
        <dsp:cNvPr id="0" name=""/>
        <dsp:cNvSpPr/>
      </dsp:nvSpPr>
      <dsp:spPr>
        <a:xfrm>
          <a:off x="4182" y="12599"/>
          <a:ext cx="5445686" cy="18720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tr-TR" sz="2400" kern="1200" dirty="0">
              <a:latin typeface="Chaparral Pro" panose="02060503040505020203" pitchFamily="18" charset="-94"/>
            </a:rPr>
            <a:t>Yenilenemez Enerji Kaynakları</a:t>
          </a:r>
        </a:p>
      </dsp:txBody>
      <dsp:txXfrm>
        <a:off x="4182" y="12599"/>
        <a:ext cx="5445686" cy="1872000"/>
      </dsp:txXfrm>
    </dsp:sp>
    <dsp:sp modelId="{052C4C5F-CB8C-46EC-9DF0-9C08DC565346}">
      <dsp:nvSpPr>
        <dsp:cNvPr id="0" name=""/>
        <dsp:cNvSpPr/>
      </dsp:nvSpPr>
      <dsp:spPr>
        <a:xfrm>
          <a:off x="4182" y="1884599"/>
          <a:ext cx="5445686" cy="285480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tr-TR" sz="2400" kern="1200" dirty="0">
              <a:latin typeface="Chaparral Pro" panose="02060503040505020203" pitchFamily="18" charset="-94"/>
            </a:rPr>
            <a:t>Fosil Yakıtlar</a:t>
          </a:r>
        </a:p>
        <a:p>
          <a:pPr marL="228600" lvl="1" indent="-228600" algn="l" defTabSz="1066800">
            <a:lnSpc>
              <a:spcPct val="90000"/>
            </a:lnSpc>
            <a:spcBef>
              <a:spcPct val="0"/>
            </a:spcBef>
            <a:spcAft>
              <a:spcPct val="15000"/>
            </a:spcAft>
            <a:buChar char="•"/>
          </a:pPr>
          <a:r>
            <a:rPr lang="tr-TR" sz="2400" kern="1200" dirty="0">
              <a:latin typeface="Chaparral Pro" panose="02060503040505020203" pitchFamily="18" charset="-94"/>
            </a:rPr>
            <a:t>Kömür</a:t>
          </a:r>
        </a:p>
        <a:p>
          <a:pPr marL="228600" lvl="1" indent="-228600" algn="l" defTabSz="1066800">
            <a:lnSpc>
              <a:spcPct val="90000"/>
            </a:lnSpc>
            <a:spcBef>
              <a:spcPct val="0"/>
            </a:spcBef>
            <a:spcAft>
              <a:spcPct val="15000"/>
            </a:spcAft>
            <a:buChar char="•"/>
          </a:pPr>
          <a:r>
            <a:rPr lang="tr-TR" sz="2400" kern="1200" dirty="0">
              <a:latin typeface="Chaparral Pro" panose="02060503040505020203" pitchFamily="18" charset="-94"/>
            </a:rPr>
            <a:t>Petrol</a:t>
          </a:r>
        </a:p>
        <a:p>
          <a:pPr marL="228600" lvl="1" indent="-228600" algn="l" defTabSz="1066800">
            <a:lnSpc>
              <a:spcPct val="90000"/>
            </a:lnSpc>
            <a:spcBef>
              <a:spcPct val="0"/>
            </a:spcBef>
            <a:spcAft>
              <a:spcPct val="15000"/>
            </a:spcAft>
            <a:buChar char="•"/>
          </a:pPr>
          <a:r>
            <a:rPr lang="tr-TR" sz="2400" kern="1200" dirty="0">
              <a:latin typeface="Chaparral Pro" panose="02060503040505020203" pitchFamily="18" charset="-94"/>
            </a:rPr>
            <a:t>Doğal gaz</a:t>
          </a:r>
        </a:p>
        <a:p>
          <a:pPr marL="228600" lvl="1" indent="-228600" algn="l" defTabSz="1066800">
            <a:lnSpc>
              <a:spcPct val="90000"/>
            </a:lnSpc>
            <a:spcBef>
              <a:spcPct val="0"/>
            </a:spcBef>
            <a:spcAft>
              <a:spcPct val="15000"/>
            </a:spcAft>
            <a:buChar char="•"/>
          </a:pPr>
          <a:r>
            <a:rPr lang="tr-TR" sz="2400" kern="1200" dirty="0">
              <a:latin typeface="Chaparral Pro" panose="02060503040505020203" pitchFamily="18" charset="-94"/>
            </a:rPr>
            <a:t>Nükleer Enerji</a:t>
          </a:r>
        </a:p>
      </dsp:txBody>
      <dsp:txXfrm>
        <a:off x="4182" y="1884599"/>
        <a:ext cx="5445686" cy="2854800"/>
      </dsp:txXfrm>
    </dsp:sp>
    <dsp:sp modelId="{8A68327F-ADDA-4D07-A504-0B819051C6CE}">
      <dsp:nvSpPr>
        <dsp:cNvPr id="0" name=""/>
        <dsp:cNvSpPr/>
      </dsp:nvSpPr>
      <dsp:spPr>
        <a:xfrm>
          <a:off x="6371071" y="12599"/>
          <a:ext cx="5445686" cy="18720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tr-TR" sz="2400" kern="1200" dirty="0">
              <a:latin typeface="Chaparral Pro" panose="02060503040505020203" pitchFamily="18" charset="-94"/>
            </a:rPr>
            <a:t>Yenilenebilir Enerji Kaynakları</a:t>
          </a:r>
        </a:p>
      </dsp:txBody>
      <dsp:txXfrm>
        <a:off x="6371071" y="12599"/>
        <a:ext cx="5445686" cy="1872000"/>
      </dsp:txXfrm>
    </dsp:sp>
    <dsp:sp modelId="{6F7185C9-39BA-4C59-A4A4-BD24A24FA43F}">
      <dsp:nvSpPr>
        <dsp:cNvPr id="0" name=""/>
        <dsp:cNvSpPr/>
      </dsp:nvSpPr>
      <dsp:spPr>
        <a:xfrm>
          <a:off x="6371071" y="1884599"/>
          <a:ext cx="5445686" cy="285480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tr-TR" sz="2400" kern="1200" dirty="0">
              <a:latin typeface="Chaparral Pro" panose="02060503040505020203" pitchFamily="18" charset="-94"/>
            </a:rPr>
            <a:t>Güneş Enerjisi</a:t>
          </a:r>
        </a:p>
        <a:p>
          <a:pPr marL="228600" lvl="1" indent="-228600" algn="l" defTabSz="1066800">
            <a:lnSpc>
              <a:spcPct val="90000"/>
            </a:lnSpc>
            <a:spcBef>
              <a:spcPct val="0"/>
            </a:spcBef>
            <a:spcAft>
              <a:spcPct val="15000"/>
            </a:spcAft>
            <a:buChar char="•"/>
          </a:pPr>
          <a:r>
            <a:rPr lang="tr-TR" sz="2400" kern="1200" dirty="0">
              <a:latin typeface="Chaparral Pro" panose="02060503040505020203" pitchFamily="18" charset="-94"/>
            </a:rPr>
            <a:t>Rüzgar Enerjisi</a:t>
          </a:r>
        </a:p>
        <a:p>
          <a:pPr marL="228600" lvl="1" indent="-228600" algn="l" defTabSz="1066800">
            <a:lnSpc>
              <a:spcPct val="90000"/>
            </a:lnSpc>
            <a:spcBef>
              <a:spcPct val="0"/>
            </a:spcBef>
            <a:spcAft>
              <a:spcPct val="15000"/>
            </a:spcAft>
            <a:buChar char="•"/>
          </a:pPr>
          <a:r>
            <a:rPr lang="tr-TR" sz="2400" kern="1200" dirty="0" err="1">
              <a:latin typeface="Chaparral Pro" panose="02060503040505020203" pitchFamily="18" charset="-94"/>
            </a:rPr>
            <a:t>Biyokütle</a:t>
          </a:r>
          <a:r>
            <a:rPr lang="tr-TR" sz="2400" kern="1200" dirty="0">
              <a:latin typeface="Chaparral Pro" panose="02060503040505020203" pitchFamily="18" charset="-94"/>
            </a:rPr>
            <a:t> Enerjisi</a:t>
          </a:r>
        </a:p>
        <a:p>
          <a:pPr marL="228600" lvl="1" indent="-228600" algn="l" defTabSz="1066800">
            <a:lnSpc>
              <a:spcPct val="90000"/>
            </a:lnSpc>
            <a:spcBef>
              <a:spcPct val="0"/>
            </a:spcBef>
            <a:spcAft>
              <a:spcPct val="15000"/>
            </a:spcAft>
            <a:buChar char="•"/>
          </a:pPr>
          <a:r>
            <a:rPr lang="tr-TR" sz="2400" kern="1200" dirty="0">
              <a:latin typeface="Chaparral Pro" panose="02060503040505020203" pitchFamily="18" charset="-94"/>
            </a:rPr>
            <a:t>Jeotermal Enerji</a:t>
          </a:r>
        </a:p>
        <a:p>
          <a:pPr marL="228600" lvl="1" indent="-228600" algn="l" defTabSz="1066800">
            <a:lnSpc>
              <a:spcPct val="90000"/>
            </a:lnSpc>
            <a:spcBef>
              <a:spcPct val="0"/>
            </a:spcBef>
            <a:spcAft>
              <a:spcPct val="15000"/>
            </a:spcAft>
            <a:buChar char="•"/>
          </a:pPr>
          <a:r>
            <a:rPr lang="tr-TR" sz="2400" kern="1200" dirty="0">
              <a:latin typeface="Chaparral Pro" panose="02060503040505020203" pitchFamily="18" charset="-94"/>
            </a:rPr>
            <a:t>Hidroelektrik Enerji</a:t>
          </a:r>
        </a:p>
      </dsp:txBody>
      <dsp:txXfrm>
        <a:off x="6371071" y="1884599"/>
        <a:ext cx="5445686" cy="28548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42D938-810B-430A-B4D2-D3A11C86536D}">
      <dsp:nvSpPr>
        <dsp:cNvPr id="0" name=""/>
        <dsp:cNvSpPr/>
      </dsp:nvSpPr>
      <dsp:spPr>
        <a:xfrm>
          <a:off x="0" y="42685"/>
          <a:ext cx="5177181" cy="10342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Font typeface="Arial" panose="020B0604020202020204" pitchFamily="34" charset="0"/>
            <a:buNone/>
          </a:pPr>
          <a:r>
            <a:rPr lang="tr-TR" sz="2600" b="0" i="0" kern="1200" dirty="0"/>
            <a:t>Fosil yakıtlar yakıldığında çevreye ve insan sağlığına zararlı gazlar çıkarır.</a:t>
          </a:r>
          <a:endParaRPr lang="tr-TR" sz="2600" kern="1200" dirty="0"/>
        </a:p>
      </dsp:txBody>
      <dsp:txXfrm>
        <a:off x="50489" y="93174"/>
        <a:ext cx="5076203" cy="933302"/>
      </dsp:txXfrm>
    </dsp:sp>
    <dsp:sp modelId="{F3640F2F-2469-45FB-A7C3-34F7D6AE6E91}">
      <dsp:nvSpPr>
        <dsp:cNvPr id="0" name=""/>
        <dsp:cNvSpPr/>
      </dsp:nvSpPr>
      <dsp:spPr>
        <a:xfrm>
          <a:off x="0" y="1151846"/>
          <a:ext cx="5177181" cy="10342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Font typeface="Arial" panose="020B0604020202020204" pitchFamily="34" charset="0"/>
            <a:buNone/>
          </a:pPr>
          <a:r>
            <a:rPr lang="tr-TR" sz="2600" b="0" i="0" kern="1200"/>
            <a:t>Dünya'nın ısınmasına (Küresel ısınma) neden olur.</a:t>
          </a:r>
        </a:p>
      </dsp:txBody>
      <dsp:txXfrm>
        <a:off x="50489" y="1202335"/>
        <a:ext cx="5076203" cy="933302"/>
      </dsp:txXfrm>
    </dsp:sp>
    <dsp:sp modelId="{5BDA4986-EE02-42BC-92B3-3C52C353FE3A}">
      <dsp:nvSpPr>
        <dsp:cNvPr id="0" name=""/>
        <dsp:cNvSpPr/>
      </dsp:nvSpPr>
      <dsp:spPr>
        <a:xfrm>
          <a:off x="0" y="2261006"/>
          <a:ext cx="5177181" cy="10342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Font typeface="Arial" panose="020B0604020202020204" pitchFamily="34" charset="0"/>
            <a:buNone/>
          </a:pPr>
          <a:r>
            <a:rPr lang="tr-TR" sz="2600" b="0" i="0" kern="1200"/>
            <a:t>Bacalardan çıkan gazlar asit yağmurlarına neden olur.</a:t>
          </a:r>
        </a:p>
      </dsp:txBody>
      <dsp:txXfrm>
        <a:off x="50489" y="2311495"/>
        <a:ext cx="5076203" cy="933302"/>
      </dsp:txXfrm>
    </dsp:sp>
    <dsp:sp modelId="{C03D1789-2B35-47AA-99FD-2490B17BE3B2}">
      <dsp:nvSpPr>
        <dsp:cNvPr id="0" name=""/>
        <dsp:cNvSpPr/>
      </dsp:nvSpPr>
      <dsp:spPr>
        <a:xfrm>
          <a:off x="0" y="3370166"/>
          <a:ext cx="5177181" cy="10342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Font typeface="Arial" panose="020B0604020202020204" pitchFamily="34" charset="0"/>
            <a:buNone/>
          </a:pPr>
          <a:r>
            <a:rPr lang="tr-TR" sz="2600" b="0" i="0" kern="1200"/>
            <a:t>Kül ve gazlar çevre kirliliğine neden olur.</a:t>
          </a:r>
        </a:p>
      </dsp:txBody>
      <dsp:txXfrm>
        <a:off x="50489" y="3420655"/>
        <a:ext cx="5076203" cy="9333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982ED7-3FAA-4F29-AF34-1EABB95E5B20}">
      <dsp:nvSpPr>
        <dsp:cNvPr id="0" name=""/>
        <dsp:cNvSpPr/>
      </dsp:nvSpPr>
      <dsp:spPr>
        <a:xfrm>
          <a:off x="0" y="60992"/>
          <a:ext cx="5517397" cy="13104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tr-TR" sz="3200" kern="1200">
              <a:latin typeface="Chaparral Pro Light" panose="02060403030505090203" pitchFamily="18" charset="-94"/>
            </a:rPr>
            <a:t>Doğaya karbon monoksit gazının salınımına sebep olan kaynaklar</a:t>
          </a:r>
          <a:endParaRPr lang="tr-TR" sz="3200" kern="1200" dirty="0"/>
        </a:p>
      </dsp:txBody>
      <dsp:txXfrm>
        <a:off x="63968" y="124960"/>
        <a:ext cx="5389461" cy="1182464"/>
      </dsp:txXfrm>
    </dsp:sp>
    <dsp:sp modelId="{1BD00BA7-CD75-4DC4-B8A7-11D60E9EC6F0}">
      <dsp:nvSpPr>
        <dsp:cNvPr id="0" name=""/>
        <dsp:cNvSpPr/>
      </dsp:nvSpPr>
      <dsp:spPr>
        <a:xfrm>
          <a:off x="0" y="1371392"/>
          <a:ext cx="5517397" cy="284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177"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tr-TR" sz="2500" kern="1200">
              <a:latin typeface="Chaparral Pro Light" panose="02060403030505090203" pitchFamily="18" charset="-94"/>
            </a:rPr>
            <a:t>Kömür sobaları</a:t>
          </a:r>
          <a:endParaRPr lang="tr-TR" sz="2500" kern="1200" dirty="0"/>
        </a:p>
        <a:p>
          <a:pPr marL="228600" lvl="1" indent="-228600" algn="l" defTabSz="1111250">
            <a:lnSpc>
              <a:spcPct val="90000"/>
            </a:lnSpc>
            <a:spcBef>
              <a:spcPct val="0"/>
            </a:spcBef>
            <a:spcAft>
              <a:spcPct val="20000"/>
            </a:spcAft>
            <a:buChar char="•"/>
          </a:pPr>
          <a:r>
            <a:rPr lang="tr-TR" sz="2500" kern="1200">
              <a:latin typeface="Chaparral Pro Light" panose="02060403030505090203" pitchFamily="18" charset="-94"/>
            </a:rPr>
            <a:t>Bacasız ısıtıcılar (Gazlı sobalar, LPG tüplü ısıtıcılar)</a:t>
          </a:r>
          <a:endParaRPr lang="tr-TR" sz="2500" kern="1200" dirty="0">
            <a:latin typeface="Chaparral Pro Light" panose="02060403030505090203" pitchFamily="18" charset="-94"/>
          </a:endParaRPr>
        </a:p>
        <a:p>
          <a:pPr marL="228600" lvl="1" indent="-228600" algn="l" defTabSz="1111250">
            <a:lnSpc>
              <a:spcPct val="90000"/>
            </a:lnSpc>
            <a:spcBef>
              <a:spcPct val="0"/>
            </a:spcBef>
            <a:spcAft>
              <a:spcPct val="20000"/>
            </a:spcAft>
            <a:buChar char="•"/>
          </a:pPr>
          <a:r>
            <a:rPr lang="tr-TR" sz="2500" kern="1200">
              <a:latin typeface="Chaparral Pro Light" panose="02060403030505090203" pitchFamily="18" charset="-94"/>
            </a:rPr>
            <a:t>Doğal gaz kombileri ve LPG'li şofben</a:t>
          </a:r>
          <a:endParaRPr lang="tr-TR" sz="2500" kern="1200" dirty="0">
            <a:latin typeface="Chaparral Pro Light" panose="02060403030505090203" pitchFamily="18" charset="-94"/>
          </a:endParaRPr>
        </a:p>
        <a:p>
          <a:pPr marL="228600" lvl="1" indent="-228600" algn="l" defTabSz="1111250">
            <a:lnSpc>
              <a:spcPct val="90000"/>
            </a:lnSpc>
            <a:spcBef>
              <a:spcPct val="0"/>
            </a:spcBef>
            <a:spcAft>
              <a:spcPct val="20000"/>
            </a:spcAft>
            <a:buChar char="•"/>
          </a:pPr>
          <a:r>
            <a:rPr lang="tr-TR" sz="2500" kern="1200">
              <a:latin typeface="Chaparral Pro Light" panose="02060403030505090203" pitchFamily="18" charset="-94"/>
            </a:rPr>
            <a:t>Otomobil egzozları</a:t>
          </a:r>
          <a:endParaRPr lang="tr-TR" sz="2500" kern="1200" dirty="0">
            <a:latin typeface="Chaparral Pro Light" panose="02060403030505090203" pitchFamily="18" charset="-94"/>
          </a:endParaRPr>
        </a:p>
        <a:p>
          <a:pPr marL="228600" lvl="1" indent="-228600" algn="l" defTabSz="1111250">
            <a:lnSpc>
              <a:spcPct val="90000"/>
            </a:lnSpc>
            <a:spcBef>
              <a:spcPct val="0"/>
            </a:spcBef>
            <a:spcAft>
              <a:spcPct val="20000"/>
            </a:spcAft>
            <a:buChar char="•"/>
          </a:pPr>
          <a:r>
            <a:rPr lang="tr-TR" sz="2500" kern="1200" dirty="0">
              <a:latin typeface="Chaparral Pro Light" panose="02060403030505090203" pitchFamily="18" charset="-94"/>
            </a:rPr>
            <a:t>Sigara dumanı</a:t>
          </a:r>
        </a:p>
        <a:p>
          <a:pPr marL="228600" lvl="1" indent="-228600" algn="l" defTabSz="1111250">
            <a:lnSpc>
              <a:spcPct val="90000"/>
            </a:lnSpc>
            <a:spcBef>
              <a:spcPct val="0"/>
            </a:spcBef>
            <a:spcAft>
              <a:spcPct val="20000"/>
            </a:spcAft>
            <a:buChar char="•"/>
          </a:pPr>
          <a:r>
            <a:rPr lang="tr-TR" sz="2500" kern="1200" dirty="0">
              <a:latin typeface="Chaparral Pro Light" panose="02060403030505090203" pitchFamily="18" charset="-94"/>
            </a:rPr>
            <a:t>Jeneratörler</a:t>
          </a:r>
        </a:p>
      </dsp:txBody>
      <dsp:txXfrm>
        <a:off x="0" y="1371392"/>
        <a:ext cx="5517397" cy="28483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17BDA1-B25F-48A0-80C2-F5AFF7D845A1}">
      <dsp:nvSpPr>
        <dsp:cNvPr id="0" name=""/>
        <dsp:cNvSpPr/>
      </dsp:nvSpPr>
      <dsp:spPr>
        <a:xfrm>
          <a:off x="0" y="905320"/>
          <a:ext cx="6074369" cy="22869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1439" tIns="458216" rIns="471439" bIns="156464" numCol="1" spcCol="1270" anchor="t" anchorCtr="0">
          <a:noAutofit/>
        </a:bodyPr>
        <a:lstStyle/>
        <a:p>
          <a:pPr marL="228600" lvl="1" indent="-228600" algn="l" defTabSz="977900">
            <a:lnSpc>
              <a:spcPct val="90000"/>
            </a:lnSpc>
            <a:spcBef>
              <a:spcPct val="0"/>
            </a:spcBef>
            <a:spcAft>
              <a:spcPct val="15000"/>
            </a:spcAft>
            <a:buChar char="•"/>
          </a:pPr>
          <a:r>
            <a:rPr lang="tr-TR" sz="2200" kern="1200" dirty="0">
              <a:solidFill>
                <a:schemeClr val="tx1">
                  <a:lumMod val="95000"/>
                  <a:lumOff val="5000"/>
                </a:schemeClr>
              </a:solidFill>
              <a:latin typeface="Chaparral Pro Light" panose="02060403030505090203" pitchFamily="18" charset="-94"/>
            </a:rPr>
            <a:t>Bacası çekmeyen sobalardan</a:t>
          </a:r>
        </a:p>
        <a:p>
          <a:pPr marL="228600" lvl="1" indent="-228600" algn="l" defTabSz="977900">
            <a:lnSpc>
              <a:spcPct val="90000"/>
            </a:lnSpc>
            <a:spcBef>
              <a:spcPct val="0"/>
            </a:spcBef>
            <a:spcAft>
              <a:spcPct val="15000"/>
            </a:spcAft>
            <a:buChar char="•"/>
          </a:pPr>
          <a:r>
            <a:rPr lang="tr-TR" sz="2200" kern="1200" dirty="0">
              <a:solidFill>
                <a:schemeClr val="tx1">
                  <a:lumMod val="95000"/>
                  <a:lumOff val="5000"/>
                </a:schemeClr>
              </a:solidFill>
              <a:latin typeface="Chaparral Pro Light" panose="02060403030505090203" pitchFamily="18" charset="-94"/>
            </a:rPr>
            <a:t>Kapalı ortamlarda açık unutulan ocaklardan,</a:t>
          </a:r>
        </a:p>
        <a:p>
          <a:pPr marL="228600" lvl="1" indent="-228600" algn="l" defTabSz="977900">
            <a:lnSpc>
              <a:spcPct val="90000"/>
            </a:lnSpc>
            <a:spcBef>
              <a:spcPct val="0"/>
            </a:spcBef>
            <a:spcAft>
              <a:spcPct val="15000"/>
            </a:spcAft>
            <a:buChar char="•"/>
          </a:pPr>
          <a:r>
            <a:rPr lang="tr-TR" sz="2200" kern="1200" dirty="0">
              <a:solidFill>
                <a:schemeClr val="tx1">
                  <a:lumMod val="95000"/>
                  <a:lumOff val="5000"/>
                </a:schemeClr>
              </a:solidFill>
              <a:latin typeface="Chaparral Pro Light" panose="02060403030505090203" pitchFamily="18" charset="-94"/>
            </a:rPr>
            <a:t>Düzenli bakımı yapılmayan bacalardan, </a:t>
          </a:r>
        </a:p>
        <a:p>
          <a:pPr marL="228600" lvl="1" indent="-228600" algn="l" defTabSz="977900">
            <a:lnSpc>
              <a:spcPct val="90000"/>
            </a:lnSpc>
            <a:spcBef>
              <a:spcPct val="0"/>
            </a:spcBef>
            <a:spcAft>
              <a:spcPct val="15000"/>
            </a:spcAft>
            <a:buChar char="•"/>
          </a:pPr>
          <a:r>
            <a:rPr lang="tr-TR" sz="2200" kern="1200" dirty="0">
              <a:solidFill>
                <a:schemeClr val="tx1">
                  <a:lumMod val="95000"/>
                  <a:lumOff val="5000"/>
                </a:schemeClr>
              </a:solidFill>
              <a:latin typeface="Chaparral Pro Light" panose="02060403030505090203" pitchFamily="18" charset="-94"/>
            </a:rPr>
            <a:t>Kombi ve şofbenlerden sızan gazlardan meydana gelir</a:t>
          </a:r>
          <a:endParaRPr lang="tr-TR" sz="2200" kern="1200" dirty="0"/>
        </a:p>
      </dsp:txBody>
      <dsp:txXfrm>
        <a:off x="0" y="905320"/>
        <a:ext cx="6074369" cy="2286900"/>
      </dsp:txXfrm>
    </dsp:sp>
    <dsp:sp modelId="{130CD1BE-3CA4-457F-8BCD-904794B9F016}">
      <dsp:nvSpPr>
        <dsp:cNvPr id="0" name=""/>
        <dsp:cNvSpPr/>
      </dsp:nvSpPr>
      <dsp:spPr>
        <a:xfrm>
          <a:off x="303718" y="580600"/>
          <a:ext cx="4252058"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718" tIns="0" rIns="160718" bIns="0" numCol="1" spcCol="1270" anchor="ctr" anchorCtr="0">
          <a:noAutofit/>
        </a:bodyPr>
        <a:lstStyle/>
        <a:p>
          <a:pPr marL="0" lvl="0" indent="0" algn="l" defTabSz="977900">
            <a:lnSpc>
              <a:spcPct val="90000"/>
            </a:lnSpc>
            <a:spcBef>
              <a:spcPct val="0"/>
            </a:spcBef>
            <a:spcAft>
              <a:spcPct val="35000"/>
            </a:spcAft>
            <a:buNone/>
          </a:pPr>
          <a:r>
            <a:rPr lang="tr-TR" sz="2200" kern="1200">
              <a:solidFill>
                <a:schemeClr val="tx1">
                  <a:lumMod val="95000"/>
                  <a:lumOff val="5000"/>
                </a:schemeClr>
              </a:solidFill>
              <a:latin typeface="Chaparral Pro Light" panose="02060403030505090203" pitchFamily="18" charset="-94"/>
            </a:rPr>
            <a:t>Bu gazın sebep olduğu zehirlenmeler; </a:t>
          </a:r>
          <a:endParaRPr lang="tr-TR" sz="2200" kern="1200"/>
        </a:p>
      </dsp:txBody>
      <dsp:txXfrm>
        <a:off x="335421" y="612303"/>
        <a:ext cx="4188652" cy="586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B0E2BD-B27D-407A-A4B1-E09987A532F4}">
      <dsp:nvSpPr>
        <dsp:cNvPr id="0" name=""/>
        <dsp:cNvSpPr/>
      </dsp:nvSpPr>
      <dsp:spPr>
        <a:xfrm>
          <a:off x="0" y="224343"/>
          <a:ext cx="11929359" cy="8640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tr-TR" sz="3000" b="1" i="0" kern="1200" dirty="0"/>
            <a:t>Baca gazı zehirlenmelerini engellemek için neler yapılmalıdır</a:t>
          </a:r>
          <a:endParaRPr lang="tr-TR" sz="3000" kern="1200" dirty="0"/>
        </a:p>
      </dsp:txBody>
      <dsp:txXfrm>
        <a:off x="0" y="224343"/>
        <a:ext cx="11929359" cy="864000"/>
      </dsp:txXfrm>
    </dsp:sp>
    <dsp:sp modelId="{938A8BD6-BB68-4A1F-89C2-A7FA27E45FF9}">
      <dsp:nvSpPr>
        <dsp:cNvPr id="0" name=""/>
        <dsp:cNvSpPr/>
      </dsp:nvSpPr>
      <dsp:spPr>
        <a:xfrm>
          <a:off x="0" y="1088343"/>
          <a:ext cx="11929359" cy="428220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Font typeface="+mj-lt"/>
            <a:buAutoNum type="arabicPeriod"/>
          </a:pPr>
          <a:r>
            <a:rPr lang="tr-TR" sz="3000" b="0" i="0" kern="1200" dirty="0"/>
            <a:t>Sobadan çıkan gazların uygun bir baca sistemi ile dışarı atılması gerekir.</a:t>
          </a:r>
        </a:p>
        <a:p>
          <a:pPr marL="285750" lvl="1" indent="-285750" algn="l" defTabSz="1333500">
            <a:lnSpc>
              <a:spcPct val="90000"/>
            </a:lnSpc>
            <a:spcBef>
              <a:spcPct val="0"/>
            </a:spcBef>
            <a:spcAft>
              <a:spcPct val="15000"/>
            </a:spcAft>
            <a:buFont typeface="+mj-lt"/>
            <a:buAutoNum type="arabicPeriod"/>
          </a:pPr>
          <a:r>
            <a:rPr lang="tr-TR" sz="3000" b="0" i="0" kern="1200" dirty="0"/>
            <a:t>Yatmadan önce sobanın tamamen söndüğünden emin olunmalıdır.</a:t>
          </a:r>
        </a:p>
        <a:p>
          <a:pPr marL="285750" lvl="1" indent="-285750" algn="l" defTabSz="1333500">
            <a:lnSpc>
              <a:spcPct val="90000"/>
            </a:lnSpc>
            <a:spcBef>
              <a:spcPct val="0"/>
            </a:spcBef>
            <a:spcAft>
              <a:spcPct val="15000"/>
            </a:spcAft>
            <a:buFont typeface="+mj-lt"/>
            <a:buAutoNum type="arabicPeriod"/>
          </a:pPr>
          <a:r>
            <a:rPr lang="tr-TR" sz="3000" b="0" i="0" kern="1200" dirty="0"/>
            <a:t>Lodos ve fırtınalı havalarda soba yakılırken dikkatli olunmalıdır.</a:t>
          </a:r>
        </a:p>
        <a:p>
          <a:pPr marL="285750" lvl="1" indent="-285750" algn="l" defTabSz="1333500">
            <a:lnSpc>
              <a:spcPct val="90000"/>
            </a:lnSpc>
            <a:spcBef>
              <a:spcPct val="0"/>
            </a:spcBef>
            <a:spcAft>
              <a:spcPct val="15000"/>
            </a:spcAft>
            <a:buFont typeface="+mj-lt"/>
            <a:buAutoNum type="arabicPeriod"/>
          </a:pPr>
          <a:r>
            <a:rPr lang="tr-TR" sz="3000" b="0" i="0" kern="1200" dirty="0"/>
            <a:t>Soba bacaları düzenli aralıklarla temizlenmelidir.</a:t>
          </a:r>
        </a:p>
        <a:p>
          <a:pPr marL="285750" lvl="1" indent="-285750" algn="l" defTabSz="1333500">
            <a:lnSpc>
              <a:spcPct val="90000"/>
            </a:lnSpc>
            <a:spcBef>
              <a:spcPct val="0"/>
            </a:spcBef>
            <a:spcAft>
              <a:spcPct val="15000"/>
            </a:spcAft>
            <a:buFont typeface="+mj-lt"/>
            <a:buAutoNum type="arabicPeriod"/>
          </a:pPr>
          <a:r>
            <a:rPr lang="tr-TR" sz="3000" b="0" i="0" kern="1200" dirty="0"/>
            <a:t>Sobanın tutuşturulması, üstten olmalıdır.</a:t>
          </a:r>
        </a:p>
        <a:p>
          <a:pPr marL="285750" lvl="1" indent="-285750" algn="l" defTabSz="1333500">
            <a:lnSpc>
              <a:spcPct val="90000"/>
            </a:lnSpc>
            <a:spcBef>
              <a:spcPct val="0"/>
            </a:spcBef>
            <a:spcAft>
              <a:spcPct val="15000"/>
            </a:spcAft>
            <a:buFont typeface="+mj-lt"/>
            <a:buAutoNum type="arabicPeriod"/>
          </a:pPr>
          <a:r>
            <a:rPr lang="tr-TR" sz="3000" b="0" i="0" kern="1200" dirty="0"/>
            <a:t>Şofben ve kombi bulunan odaların temiz hava alması sağlanmalıdır.</a:t>
          </a:r>
        </a:p>
        <a:p>
          <a:pPr marL="285750" lvl="1" indent="-285750" algn="l" defTabSz="1333500">
            <a:lnSpc>
              <a:spcPct val="90000"/>
            </a:lnSpc>
            <a:spcBef>
              <a:spcPct val="0"/>
            </a:spcBef>
            <a:spcAft>
              <a:spcPct val="15000"/>
            </a:spcAft>
            <a:buFont typeface="+mj-lt"/>
            <a:buAutoNum type="arabicPeriod"/>
          </a:pPr>
          <a:r>
            <a:rPr lang="tr-TR" sz="3000" b="0" i="0" kern="1200" dirty="0"/>
            <a:t>Gaz zehirlenmelerine karşı, gaz </a:t>
          </a:r>
          <a:r>
            <a:rPr lang="tr-TR" sz="3000" b="0" i="0" kern="1200" dirty="0" err="1"/>
            <a:t>dedektörleri</a:t>
          </a:r>
          <a:r>
            <a:rPr lang="tr-TR" sz="3000" b="0" i="0" kern="1200" dirty="0"/>
            <a:t> takılmalıdır.</a:t>
          </a:r>
        </a:p>
        <a:p>
          <a:pPr marL="285750" lvl="1" indent="-285750" algn="l" defTabSz="1333500">
            <a:lnSpc>
              <a:spcPct val="90000"/>
            </a:lnSpc>
            <a:spcBef>
              <a:spcPct val="0"/>
            </a:spcBef>
            <a:spcAft>
              <a:spcPct val="15000"/>
            </a:spcAft>
            <a:buFont typeface="+mj-lt"/>
            <a:buAutoNum type="arabicPeriod"/>
          </a:pPr>
          <a:r>
            <a:rPr lang="tr-TR" sz="3000" b="0" i="0" kern="1200" dirty="0"/>
            <a:t>Soba boruları uygun şekilde yapılmalı, fazla dirsek kullanılmamalıdır.</a:t>
          </a:r>
        </a:p>
      </dsp:txBody>
      <dsp:txXfrm>
        <a:off x="0" y="1088343"/>
        <a:ext cx="11929359" cy="42822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5D4A2-84EF-45F7-9F6C-0AC4DC02EC38}">
      <dsp:nvSpPr>
        <dsp:cNvPr id="0" name=""/>
        <dsp:cNvSpPr/>
      </dsp:nvSpPr>
      <dsp:spPr>
        <a:xfrm>
          <a:off x="0" y="0"/>
          <a:ext cx="10187934" cy="61201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l" defTabSz="977900">
            <a:lnSpc>
              <a:spcPct val="100000"/>
            </a:lnSpc>
            <a:spcBef>
              <a:spcPct val="0"/>
            </a:spcBef>
            <a:spcAft>
              <a:spcPct val="35000"/>
            </a:spcAft>
            <a:buNone/>
          </a:pPr>
          <a:r>
            <a:rPr lang="tr-TR" sz="2200" b="0" kern="1200">
              <a:solidFill>
                <a:schemeClr val="tx1">
                  <a:lumMod val="95000"/>
                  <a:lumOff val="5000"/>
                </a:schemeClr>
              </a:solidFill>
              <a:latin typeface="Chaparral Pro Light" panose="02060403030505090203" pitchFamily="18" charset="-94"/>
            </a:rPr>
            <a:t>Taş kömürü ,antrasit, linyit sıvı yakıtlardır.</a:t>
          </a:r>
          <a:endParaRPr lang="tr-TR" sz="2200" b="1" kern="1200" dirty="0">
            <a:solidFill>
              <a:schemeClr val="tx1">
                <a:lumMod val="95000"/>
                <a:lumOff val="5000"/>
              </a:schemeClr>
            </a:solidFill>
            <a:latin typeface="Chaparral Pro Light" panose="02060403030505090203" pitchFamily="18" charset="-94"/>
            <a:ea typeface="Cambria" panose="02040503050406030204" pitchFamily="18" charset="0"/>
          </a:endParaRPr>
        </a:p>
      </dsp:txBody>
      <dsp:txXfrm>
        <a:off x="29876" y="29876"/>
        <a:ext cx="10128182" cy="552267"/>
      </dsp:txXfrm>
    </dsp:sp>
    <dsp:sp modelId="{E9371BFF-7765-4DF4-AF17-704BF4E95C40}">
      <dsp:nvSpPr>
        <dsp:cNvPr id="0" name=""/>
        <dsp:cNvSpPr/>
      </dsp:nvSpPr>
      <dsp:spPr>
        <a:xfrm>
          <a:off x="4975" y="956561"/>
          <a:ext cx="10187934" cy="612019"/>
        </a:xfrm>
        <a:prstGeom prst="roundRect">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l" defTabSz="977900">
            <a:lnSpc>
              <a:spcPct val="100000"/>
            </a:lnSpc>
            <a:spcBef>
              <a:spcPct val="0"/>
            </a:spcBef>
            <a:spcAft>
              <a:spcPct val="35000"/>
            </a:spcAft>
            <a:buNone/>
          </a:pPr>
          <a:r>
            <a:rPr lang="tr-TR" sz="2200" b="0" kern="1200">
              <a:solidFill>
                <a:schemeClr val="tx1">
                  <a:lumMod val="95000"/>
                  <a:lumOff val="5000"/>
                </a:schemeClr>
              </a:solidFill>
              <a:latin typeface="Chaparral Pro Light" panose="02060403030505090203" pitchFamily="18" charset="-94"/>
            </a:rPr>
            <a:t>Yandığında ortama ısı enerjisi veren maddelere yakıt denir.</a:t>
          </a:r>
          <a:endParaRPr lang="tr-TR" sz="2200" b="0" kern="1200" dirty="0">
            <a:solidFill>
              <a:schemeClr val="tx1">
                <a:lumMod val="95000"/>
                <a:lumOff val="5000"/>
              </a:schemeClr>
            </a:solidFill>
            <a:latin typeface="Chaparral Pro Light" panose="02060403030505090203" pitchFamily="18" charset="-94"/>
          </a:endParaRPr>
        </a:p>
      </dsp:txBody>
      <dsp:txXfrm>
        <a:off x="34851" y="986437"/>
        <a:ext cx="10128182" cy="552267"/>
      </dsp:txXfrm>
    </dsp:sp>
    <dsp:sp modelId="{98CEB6DF-71B1-49B2-B356-501296ED5F75}">
      <dsp:nvSpPr>
        <dsp:cNvPr id="0" name=""/>
        <dsp:cNvSpPr/>
      </dsp:nvSpPr>
      <dsp:spPr>
        <a:xfrm>
          <a:off x="4975" y="1824827"/>
          <a:ext cx="10187934" cy="612019"/>
        </a:xfrm>
        <a:prstGeom prst="roundRect">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l" defTabSz="977900">
            <a:lnSpc>
              <a:spcPct val="100000"/>
            </a:lnSpc>
            <a:spcBef>
              <a:spcPct val="0"/>
            </a:spcBef>
            <a:spcAft>
              <a:spcPct val="35000"/>
            </a:spcAft>
            <a:buNone/>
          </a:pPr>
          <a:r>
            <a:rPr lang="tr-TR" sz="2200" b="0" kern="1200">
              <a:solidFill>
                <a:schemeClr val="tx1">
                  <a:lumMod val="95000"/>
                  <a:lumOff val="5000"/>
                </a:schemeClr>
              </a:solidFill>
              <a:latin typeface="Chaparral Pro Light" panose="02060403030505090203" pitchFamily="18" charset="-94"/>
            </a:rPr>
            <a:t>Kömür, doğalgaz, petrol fosil yakıtlardır.</a:t>
          </a:r>
          <a:endParaRPr lang="tr-TR" sz="2200" b="0" kern="1200" dirty="0">
            <a:solidFill>
              <a:schemeClr val="tx1">
                <a:lumMod val="95000"/>
                <a:lumOff val="5000"/>
              </a:schemeClr>
            </a:solidFill>
            <a:latin typeface="Chaparral Pro Light" panose="02060403030505090203" pitchFamily="18" charset="-94"/>
          </a:endParaRPr>
        </a:p>
      </dsp:txBody>
      <dsp:txXfrm>
        <a:off x="34851" y="1854703"/>
        <a:ext cx="10128182" cy="552267"/>
      </dsp:txXfrm>
    </dsp:sp>
    <dsp:sp modelId="{557E6F60-1293-4D0E-A054-D7ACD068AF9E}">
      <dsp:nvSpPr>
        <dsp:cNvPr id="0" name=""/>
        <dsp:cNvSpPr/>
      </dsp:nvSpPr>
      <dsp:spPr>
        <a:xfrm>
          <a:off x="4975" y="2693092"/>
          <a:ext cx="10187934" cy="612019"/>
        </a:xfrm>
        <a:prstGeom prst="roundRect">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l" defTabSz="977900">
            <a:lnSpc>
              <a:spcPct val="100000"/>
            </a:lnSpc>
            <a:spcBef>
              <a:spcPct val="0"/>
            </a:spcBef>
            <a:spcAft>
              <a:spcPct val="35000"/>
            </a:spcAft>
            <a:buNone/>
          </a:pPr>
          <a:r>
            <a:rPr lang="es-ES" sz="2200" b="0" kern="1200" dirty="0">
              <a:solidFill>
                <a:schemeClr val="tx1">
                  <a:lumMod val="95000"/>
                  <a:lumOff val="5000"/>
                </a:schemeClr>
              </a:solidFill>
              <a:latin typeface="Chaparral Pro Light" panose="02060403030505090203" pitchFamily="18" charset="-94"/>
            </a:rPr>
            <a:t>Kullanıldıkça tükenen ve oluşamayan ya da</a:t>
          </a:r>
          <a:r>
            <a:rPr lang="tr-TR" sz="2200" b="0" kern="1200" dirty="0">
              <a:solidFill>
                <a:schemeClr val="tx1">
                  <a:lumMod val="95000"/>
                  <a:lumOff val="5000"/>
                </a:schemeClr>
              </a:solidFill>
              <a:latin typeface="Chaparral Pro Light" panose="02060403030505090203" pitchFamily="18" charset="-94"/>
            </a:rPr>
            <a:t> oluşmaları uzun zaman alan enerji kaynaklarına yenilenebilir enerji kaynakları denir.</a:t>
          </a:r>
        </a:p>
      </dsp:txBody>
      <dsp:txXfrm>
        <a:off x="34851" y="2722968"/>
        <a:ext cx="10128182" cy="552267"/>
      </dsp:txXfrm>
    </dsp:sp>
    <dsp:sp modelId="{86D32C81-1634-4534-88F1-791C1730220F}">
      <dsp:nvSpPr>
        <dsp:cNvPr id="0" name=""/>
        <dsp:cNvSpPr/>
      </dsp:nvSpPr>
      <dsp:spPr>
        <a:xfrm>
          <a:off x="4975" y="3561358"/>
          <a:ext cx="10187934" cy="612019"/>
        </a:xfrm>
        <a:prstGeom prst="roundRect">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l" defTabSz="977900">
            <a:lnSpc>
              <a:spcPct val="100000"/>
            </a:lnSpc>
            <a:spcBef>
              <a:spcPct val="0"/>
            </a:spcBef>
            <a:spcAft>
              <a:spcPct val="35000"/>
            </a:spcAft>
            <a:buNone/>
          </a:pPr>
          <a:r>
            <a:rPr lang="tr-TR" sz="2200" b="0" kern="1200">
              <a:solidFill>
                <a:schemeClr val="tx1">
                  <a:lumMod val="95000"/>
                  <a:lumOff val="5000"/>
                </a:schemeClr>
              </a:solidFill>
              <a:latin typeface="Chaparral Pro Light" panose="02060403030505090203" pitchFamily="18" charset="-94"/>
            </a:rPr>
            <a:t>Linyit çevreye en az zarar veren fosil yakıtlardandır.</a:t>
          </a:r>
          <a:endParaRPr lang="tr-TR" sz="2200" b="0" kern="1200" dirty="0">
            <a:solidFill>
              <a:schemeClr val="tx1">
                <a:lumMod val="95000"/>
                <a:lumOff val="5000"/>
              </a:schemeClr>
            </a:solidFill>
            <a:latin typeface="Chaparral Pro Light" panose="02060403030505090203" pitchFamily="18" charset="-94"/>
          </a:endParaRPr>
        </a:p>
      </dsp:txBody>
      <dsp:txXfrm>
        <a:off x="34851" y="3591234"/>
        <a:ext cx="10128182" cy="552267"/>
      </dsp:txXfrm>
    </dsp:sp>
    <dsp:sp modelId="{30049D80-FB72-4F12-B576-083FB9D52E7D}">
      <dsp:nvSpPr>
        <dsp:cNvPr id="0" name=""/>
        <dsp:cNvSpPr/>
      </dsp:nvSpPr>
      <dsp:spPr>
        <a:xfrm>
          <a:off x="4975" y="4429623"/>
          <a:ext cx="10187934" cy="612019"/>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l" defTabSz="977900">
            <a:lnSpc>
              <a:spcPct val="100000"/>
            </a:lnSpc>
            <a:spcBef>
              <a:spcPct val="0"/>
            </a:spcBef>
            <a:spcAft>
              <a:spcPct val="35000"/>
            </a:spcAft>
            <a:buNone/>
          </a:pPr>
          <a:r>
            <a:rPr lang="tr-TR" sz="2200" b="0" kern="1200">
              <a:solidFill>
                <a:schemeClr val="tx1">
                  <a:lumMod val="95000"/>
                  <a:lumOff val="5000"/>
                </a:schemeClr>
              </a:solidFill>
              <a:latin typeface="Chaparral Pro Light" panose="02060403030505090203" pitchFamily="18" charset="-94"/>
            </a:rPr>
            <a:t>Gaz yağı gaz yakıtlara örnektir.</a:t>
          </a:r>
          <a:endParaRPr lang="tr-TR" sz="2200" b="0" kern="1200" dirty="0">
            <a:solidFill>
              <a:schemeClr val="tx1">
                <a:lumMod val="95000"/>
                <a:lumOff val="5000"/>
              </a:schemeClr>
            </a:solidFill>
            <a:latin typeface="Chaparral Pro Light" panose="02060403030505090203" pitchFamily="18" charset="-94"/>
          </a:endParaRPr>
        </a:p>
      </dsp:txBody>
      <dsp:txXfrm>
        <a:off x="34851" y="4459499"/>
        <a:ext cx="10128182" cy="55226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5D4A2-84EF-45F7-9F6C-0AC4DC02EC38}">
      <dsp:nvSpPr>
        <dsp:cNvPr id="0" name=""/>
        <dsp:cNvSpPr/>
      </dsp:nvSpPr>
      <dsp:spPr>
        <a:xfrm>
          <a:off x="0" y="27"/>
          <a:ext cx="11891598" cy="68399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a:lnSpc>
              <a:spcPct val="100000"/>
            </a:lnSpc>
            <a:spcBef>
              <a:spcPct val="0"/>
            </a:spcBef>
            <a:spcAft>
              <a:spcPct val="35000"/>
            </a:spcAft>
            <a:buNone/>
          </a:pPr>
          <a:r>
            <a:rPr lang="tr-TR" sz="2400" b="0" kern="1200">
              <a:solidFill>
                <a:schemeClr val="tx1">
                  <a:lumMod val="95000"/>
                  <a:lumOff val="5000"/>
                </a:schemeClr>
              </a:solidFill>
              <a:latin typeface="Chaparral Pro Light" panose="02060403030505090203" pitchFamily="18" charset="-94"/>
            </a:rPr>
            <a:t>LPG petrolden üretilen .......................... Yakıtlara örnektir.</a:t>
          </a:r>
          <a:endParaRPr lang="tr-TR" sz="2400" b="1" kern="1200" dirty="0">
            <a:solidFill>
              <a:schemeClr val="tx1">
                <a:lumMod val="95000"/>
                <a:lumOff val="5000"/>
              </a:schemeClr>
            </a:solidFill>
            <a:latin typeface="Chaparral Pro Light" panose="02060403030505090203" pitchFamily="18" charset="-94"/>
            <a:ea typeface="Cambria" panose="02040503050406030204" pitchFamily="18" charset="0"/>
          </a:endParaRPr>
        </a:p>
      </dsp:txBody>
      <dsp:txXfrm>
        <a:off x="33390" y="33417"/>
        <a:ext cx="11824818" cy="617215"/>
      </dsp:txXfrm>
    </dsp:sp>
    <dsp:sp modelId="{FEE61140-1ACF-4AAB-A92E-FF7B0AA221DD}">
      <dsp:nvSpPr>
        <dsp:cNvPr id="0" name=""/>
        <dsp:cNvSpPr/>
      </dsp:nvSpPr>
      <dsp:spPr>
        <a:xfrm>
          <a:off x="0" y="741009"/>
          <a:ext cx="11891598" cy="683995"/>
        </a:xfrm>
        <a:prstGeom prst="roundRect">
          <a:avLst/>
        </a:prstGeom>
        <a:solidFill>
          <a:schemeClr val="accent5">
            <a:hueOff val="-1225557"/>
            <a:satOff val="-1705"/>
            <a:lumOff val="-6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a:lnSpc>
              <a:spcPct val="100000"/>
            </a:lnSpc>
            <a:spcBef>
              <a:spcPct val="0"/>
            </a:spcBef>
            <a:spcAft>
              <a:spcPct val="35000"/>
            </a:spcAft>
            <a:buNone/>
          </a:pPr>
          <a:r>
            <a:rPr lang="tr-TR" sz="2400" b="0" kern="1200">
              <a:solidFill>
                <a:schemeClr val="tx1">
                  <a:lumMod val="95000"/>
                  <a:lumOff val="5000"/>
                </a:schemeClr>
              </a:solidFill>
              <a:latin typeface="Chaparral Pro Light" panose="02060403030505090203" pitchFamily="18" charset="-94"/>
            </a:rPr>
            <a:t>Yeraltı sularının magma veya erimiş kayalar tarafından ısıtılmasıyla oluşan bir enerji çeşitine ......................... denir.</a:t>
          </a:r>
          <a:endParaRPr lang="tr-TR" sz="2400" b="0" kern="1200" dirty="0">
            <a:solidFill>
              <a:schemeClr val="tx1">
                <a:lumMod val="95000"/>
                <a:lumOff val="5000"/>
              </a:schemeClr>
            </a:solidFill>
            <a:latin typeface="Chaparral Pro Light" panose="02060403030505090203" pitchFamily="18" charset="-94"/>
          </a:endParaRPr>
        </a:p>
      </dsp:txBody>
      <dsp:txXfrm>
        <a:off x="33390" y="774399"/>
        <a:ext cx="11824818" cy="617215"/>
      </dsp:txXfrm>
    </dsp:sp>
    <dsp:sp modelId="{7B428827-F419-4E75-9659-B755A5C5AF8E}">
      <dsp:nvSpPr>
        <dsp:cNvPr id="0" name=""/>
        <dsp:cNvSpPr/>
      </dsp:nvSpPr>
      <dsp:spPr>
        <a:xfrm>
          <a:off x="0" y="1481990"/>
          <a:ext cx="11891598" cy="683995"/>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a:lnSpc>
              <a:spcPct val="100000"/>
            </a:lnSpc>
            <a:spcBef>
              <a:spcPct val="0"/>
            </a:spcBef>
            <a:spcAft>
              <a:spcPct val="35000"/>
            </a:spcAft>
            <a:buNone/>
          </a:pPr>
          <a:r>
            <a:rPr lang="tr-TR" sz="2400" b="0" kern="1200">
              <a:solidFill>
                <a:schemeClr val="tx1">
                  <a:lumMod val="95000"/>
                  <a:lumOff val="5000"/>
                </a:schemeClr>
              </a:solidFill>
              <a:latin typeface="Chaparral Pro Light" panose="02060403030505090203" pitchFamily="18" charset="-94"/>
            </a:rPr>
            <a:t>Doğaya en az zarar veren fosil yakıt ..........................</a:t>
          </a:r>
          <a:endParaRPr lang="tr-TR" sz="2400" b="0" kern="1200" dirty="0">
            <a:solidFill>
              <a:schemeClr val="tx1">
                <a:lumMod val="95000"/>
                <a:lumOff val="5000"/>
              </a:schemeClr>
            </a:solidFill>
            <a:latin typeface="Chaparral Pro Light" panose="02060403030505090203" pitchFamily="18" charset="-94"/>
          </a:endParaRPr>
        </a:p>
      </dsp:txBody>
      <dsp:txXfrm>
        <a:off x="33390" y="1515380"/>
        <a:ext cx="11824818" cy="617215"/>
      </dsp:txXfrm>
    </dsp:sp>
    <dsp:sp modelId="{45FBB175-3B1E-4283-A315-F035618F60DB}">
      <dsp:nvSpPr>
        <dsp:cNvPr id="0" name=""/>
        <dsp:cNvSpPr/>
      </dsp:nvSpPr>
      <dsp:spPr>
        <a:xfrm>
          <a:off x="0" y="2222971"/>
          <a:ext cx="11891598" cy="683995"/>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a:lnSpc>
              <a:spcPct val="100000"/>
            </a:lnSpc>
            <a:spcBef>
              <a:spcPct val="0"/>
            </a:spcBef>
            <a:spcAft>
              <a:spcPct val="35000"/>
            </a:spcAft>
            <a:buNone/>
          </a:pPr>
          <a:r>
            <a:rPr lang="tr-TR" sz="2400" b="0" kern="1200">
              <a:solidFill>
                <a:schemeClr val="tx1">
                  <a:lumMod val="95000"/>
                  <a:lumOff val="5000"/>
                </a:schemeClr>
              </a:solidFill>
              <a:latin typeface="Chaparral Pro Light" panose="02060403030505090203" pitchFamily="18" charset="-94"/>
            </a:rPr>
            <a:t>Petrolün ayrıştırılmasıyla .......................... , .......................... yakıtlar üretilir.</a:t>
          </a:r>
          <a:endParaRPr lang="tr-TR" sz="2400" b="0" kern="1200" dirty="0">
            <a:solidFill>
              <a:schemeClr val="tx1">
                <a:lumMod val="95000"/>
                <a:lumOff val="5000"/>
              </a:schemeClr>
            </a:solidFill>
            <a:latin typeface="Chaparral Pro Light" panose="02060403030505090203" pitchFamily="18" charset="-94"/>
          </a:endParaRPr>
        </a:p>
      </dsp:txBody>
      <dsp:txXfrm>
        <a:off x="33390" y="2256361"/>
        <a:ext cx="11824818" cy="617215"/>
      </dsp:txXfrm>
    </dsp:sp>
    <dsp:sp modelId="{697E329F-72D5-4821-BE49-9BE9BE09A9EE}">
      <dsp:nvSpPr>
        <dsp:cNvPr id="0" name=""/>
        <dsp:cNvSpPr/>
      </dsp:nvSpPr>
      <dsp:spPr>
        <a:xfrm>
          <a:off x="0" y="2963952"/>
          <a:ext cx="11891598" cy="683995"/>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a:lnSpc>
              <a:spcPct val="100000"/>
            </a:lnSpc>
            <a:spcBef>
              <a:spcPct val="0"/>
            </a:spcBef>
            <a:spcAft>
              <a:spcPct val="35000"/>
            </a:spcAft>
            <a:buNone/>
          </a:pPr>
          <a:r>
            <a:rPr lang="tr-TR" sz="2400" b="0" kern="1200">
              <a:solidFill>
                <a:schemeClr val="tx1">
                  <a:lumMod val="95000"/>
                  <a:lumOff val="5000"/>
                </a:schemeClr>
              </a:solidFill>
              <a:latin typeface="Chaparral Pro Light" panose="02060403030505090203" pitchFamily="18" charset="-94"/>
            </a:rPr>
            <a:t>Linyit, antrasit gibi yakıtlar ......................... örnektir.</a:t>
          </a:r>
          <a:endParaRPr lang="tr-TR" sz="2400" b="0" kern="1200" dirty="0">
            <a:solidFill>
              <a:schemeClr val="tx1">
                <a:lumMod val="95000"/>
                <a:lumOff val="5000"/>
              </a:schemeClr>
            </a:solidFill>
            <a:latin typeface="Chaparral Pro Light" panose="02060403030505090203" pitchFamily="18" charset="-94"/>
          </a:endParaRPr>
        </a:p>
      </dsp:txBody>
      <dsp:txXfrm>
        <a:off x="33390" y="2997342"/>
        <a:ext cx="11824818" cy="617215"/>
      </dsp:txXfrm>
    </dsp:sp>
    <dsp:sp modelId="{3E46E524-60C5-441A-A102-7C154BF437A8}">
      <dsp:nvSpPr>
        <dsp:cNvPr id="0" name=""/>
        <dsp:cNvSpPr/>
      </dsp:nvSpPr>
      <dsp:spPr>
        <a:xfrm>
          <a:off x="0" y="3704934"/>
          <a:ext cx="11891598" cy="683995"/>
        </a:xfrm>
        <a:prstGeom prst="roundRect">
          <a:avLst/>
        </a:prstGeom>
        <a:solidFill>
          <a:schemeClr val="accent5">
            <a:hueOff val="-6127787"/>
            <a:satOff val="-8523"/>
            <a:lumOff val="-3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a:lnSpc>
              <a:spcPct val="100000"/>
            </a:lnSpc>
            <a:spcBef>
              <a:spcPct val="0"/>
            </a:spcBef>
            <a:spcAft>
              <a:spcPct val="35000"/>
            </a:spcAft>
            <a:buNone/>
          </a:pPr>
          <a:r>
            <a:rPr lang="tr-TR" sz="2400" b="0" kern="1200">
              <a:solidFill>
                <a:schemeClr val="tx1">
                  <a:lumMod val="95000"/>
                  <a:lumOff val="5000"/>
                </a:schemeClr>
              </a:solidFill>
              <a:latin typeface="Chaparral Pro Light" panose="02060403030505090203" pitchFamily="18" charset="-94"/>
            </a:rPr>
            <a:t>Güneş, rüzgar, jeotermal enerji ................................kaynaklarına örnektir.</a:t>
          </a:r>
          <a:endParaRPr lang="tr-TR" sz="2400" b="0" kern="1200" dirty="0">
            <a:solidFill>
              <a:schemeClr val="tx1">
                <a:lumMod val="95000"/>
                <a:lumOff val="5000"/>
              </a:schemeClr>
            </a:solidFill>
            <a:latin typeface="Chaparral Pro Light" panose="02060403030505090203" pitchFamily="18" charset="-94"/>
          </a:endParaRPr>
        </a:p>
      </dsp:txBody>
      <dsp:txXfrm>
        <a:off x="33390" y="3738324"/>
        <a:ext cx="11824818" cy="617215"/>
      </dsp:txXfrm>
    </dsp:sp>
    <dsp:sp modelId="{C49D007C-0B2D-428F-843F-6B440E8ED482}">
      <dsp:nvSpPr>
        <dsp:cNvPr id="0" name=""/>
        <dsp:cNvSpPr/>
      </dsp:nvSpPr>
      <dsp:spPr>
        <a:xfrm>
          <a:off x="0" y="4445915"/>
          <a:ext cx="11891598" cy="683995"/>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a:lnSpc>
              <a:spcPct val="100000"/>
            </a:lnSpc>
            <a:spcBef>
              <a:spcPct val="0"/>
            </a:spcBef>
            <a:spcAft>
              <a:spcPct val="35000"/>
            </a:spcAft>
            <a:buNone/>
          </a:pPr>
          <a:r>
            <a:rPr lang="tr-TR" sz="2400" b="0" kern="1200">
              <a:solidFill>
                <a:schemeClr val="tx1">
                  <a:lumMod val="95000"/>
                  <a:lumOff val="5000"/>
                </a:schemeClr>
              </a:solidFill>
              <a:latin typeface="Chaparral Pro Light" panose="02060403030505090203" pitchFamily="18" charset="-94"/>
            </a:rPr>
            <a:t>Milyonlarca yıl önce ölmüş bitki ve hayvan kalıntılarının yer kabuğunda birikmesiyle......................... oluşur.</a:t>
          </a:r>
          <a:endParaRPr lang="tr-TR" sz="2400" b="0" kern="1200" dirty="0">
            <a:solidFill>
              <a:schemeClr val="tx1">
                <a:lumMod val="95000"/>
                <a:lumOff val="5000"/>
              </a:schemeClr>
            </a:solidFill>
            <a:latin typeface="Chaparral Pro Light" panose="02060403030505090203" pitchFamily="18" charset="-94"/>
          </a:endParaRPr>
        </a:p>
      </dsp:txBody>
      <dsp:txXfrm>
        <a:off x="33390" y="4479305"/>
        <a:ext cx="11824818" cy="61721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48343F-4961-4E4A-BEA9-D17FB15B937F}" type="datetimeFigureOut">
              <a:rPr lang="tr-TR" smtClean="0"/>
              <a:t>14.02.2021</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AC59B1-03A6-4AE8-9774-1F84F14B596B}" type="slidenum">
              <a:rPr lang="tr-TR" smtClean="0"/>
              <a:t>‹#›</a:t>
            </a:fld>
            <a:endParaRPr lang="tr-TR"/>
          </a:p>
        </p:txBody>
      </p:sp>
    </p:spTree>
    <p:extLst>
      <p:ext uri="{BB962C8B-B14F-4D97-AF65-F5344CB8AC3E}">
        <p14:creationId xmlns:p14="http://schemas.microsoft.com/office/powerpoint/2010/main" val="4196064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9AC59B1-03A6-4AE8-9774-1F84F14B596B}" type="slidenum">
              <a:rPr lang="tr-TR" smtClean="0"/>
              <a:t>2</a:t>
            </a:fld>
            <a:endParaRPr lang="tr-TR"/>
          </a:p>
        </p:txBody>
      </p:sp>
    </p:spTree>
    <p:extLst>
      <p:ext uri="{BB962C8B-B14F-4D97-AF65-F5344CB8AC3E}">
        <p14:creationId xmlns:p14="http://schemas.microsoft.com/office/powerpoint/2010/main" val="3860169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9AC59B1-03A6-4AE8-9774-1F84F14B596B}" type="slidenum">
              <a:rPr lang="tr-TR" smtClean="0"/>
              <a:t>11</a:t>
            </a:fld>
            <a:endParaRPr lang="tr-TR"/>
          </a:p>
        </p:txBody>
      </p:sp>
    </p:spTree>
    <p:extLst>
      <p:ext uri="{BB962C8B-B14F-4D97-AF65-F5344CB8AC3E}">
        <p14:creationId xmlns:p14="http://schemas.microsoft.com/office/powerpoint/2010/main" val="3873022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9AC59B1-03A6-4AE8-9774-1F84F14B596B}" type="slidenum">
              <a:rPr lang="tr-TR" smtClean="0"/>
              <a:t>12</a:t>
            </a:fld>
            <a:endParaRPr lang="tr-TR"/>
          </a:p>
        </p:txBody>
      </p:sp>
    </p:spTree>
    <p:extLst>
      <p:ext uri="{BB962C8B-B14F-4D97-AF65-F5344CB8AC3E}">
        <p14:creationId xmlns:p14="http://schemas.microsoft.com/office/powerpoint/2010/main" val="1842367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9AC59B1-03A6-4AE8-9774-1F84F14B596B}" type="slidenum">
              <a:rPr lang="tr-TR" smtClean="0"/>
              <a:t>13</a:t>
            </a:fld>
            <a:endParaRPr lang="tr-TR"/>
          </a:p>
        </p:txBody>
      </p:sp>
    </p:spTree>
    <p:extLst>
      <p:ext uri="{BB962C8B-B14F-4D97-AF65-F5344CB8AC3E}">
        <p14:creationId xmlns:p14="http://schemas.microsoft.com/office/powerpoint/2010/main" val="635568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9AC59B1-03A6-4AE8-9774-1F84F14B596B}" type="slidenum">
              <a:rPr lang="tr-TR" smtClean="0"/>
              <a:t>14</a:t>
            </a:fld>
            <a:endParaRPr lang="tr-TR"/>
          </a:p>
        </p:txBody>
      </p:sp>
    </p:spTree>
    <p:extLst>
      <p:ext uri="{BB962C8B-B14F-4D97-AF65-F5344CB8AC3E}">
        <p14:creationId xmlns:p14="http://schemas.microsoft.com/office/powerpoint/2010/main" val="1042118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9AC59B1-03A6-4AE8-9774-1F84F14B596B}" type="slidenum">
              <a:rPr lang="tr-TR" smtClean="0"/>
              <a:t>15</a:t>
            </a:fld>
            <a:endParaRPr lang="tr-TR"/>
          </a:p>
        </p:txBody>
      </p:sp>
    </p:spTree>
    <p:extLst>
      <p:ext uri="{BB962C8B-B14F-4D97-AF65-F5344CB8AC3E}">
        <p14:creationId xmlns:p14="http://schemas.microsoft.com/office/powerpoint/2010/main" val="1011346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9AC59B1-03A6-4AE8-9774-1F84F14B596B}" type="slidenum">
              <a:rPr lang="tr-TR" smtClean="0"/>
              <a:t>16</a:t>
            </a:fld>
            <a:endParaRPr lang="tr-TR"/>
          </a:p>
        </p:txBody>
      </p:sp>
    </p:spTree>
    <p:extLst>
      <p:ext uri="{BB962C8B-B14F-4D97-AF65-F5344CB8AC3E}">
        <p14:creationId xmlns:p14="http://schemas.microsoft.com/office/powerpoint/2010/main" val="3833561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9AC59B1-03A6-4AE8-9774-1F84F14B596B}" type="slidenum">
              <a:rPr lang="tr-TR" smtClean="0"/>
              <a:t>17</a:t>
            </a:fld>
            <a:endParaRPr lang="tr-TR"/>
          </a:p>
        </p:txBody>
      </p:sp>
    </p:spTree>
    <p:extLst>
      <p:ext uri="{BB962C8B-B14F-4D97-AF65-F5344CB8AC3E}">
        <p14:creationId xmlns:p14="http://schemas.microsoft.com/office/powerpoint/2010/main" val="3292273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9AC59B1-03A6-4AE8-9774-1F84F14B596B}" type="slidenum">
              <a:rPr lang="tr-TR" smtClean="0"/>
              <a:t>18</a:t>
            </a:fld>
            <a:endParaRPr lang="tr-TR"/>
          </a:p>
        </p:txBody>
      </p:sp>
    </p:spTree>
    <p:extLst>
      <p:ext uri="{BB962C8B-B14F-4D97-AF65-F5344CB8AC3E}">
        <p14:creationId xmlns:p14="http://schemas.microsoft.com/office/powerpoint/2010/main" val="4168697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9AC59B1-03A6-4AE8-9774-1F84F14B596B}" type="slidenum">
              <a:rPr lang="tr-TR" smtClean="0"/>
              <a:t>19</a:t>
            </a:fld>
            <a:endParaRPr lang="tr-TR"/>
          </a:p>
        </p:txBody>
      </p:sp>
    </p:spTree>
    <p:extLst>
      <p:ext uri="{BB962C8B-B14F-4D97-AF65-F5344CB8AC3E}">
        <p14:creationId xmlns:p14="http://schemas.microsoft.com/office/powerpoint/2010/main" val="2630186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9AC59B1-03A6-4AE8-9774-1F84F14B596B}" type="slidenum">
              <a:rPr lang="tr-TR" smtClean="0"/>
              <a:t>20</a:t>
            </a:fld>
            <a:endParaRPr lang="tr-TR"/>
          </a:p>
        </p:txBody>
      </p:sp>
    </p:spTree>
    <p:extLst>
      <p:ext uri="{BB962C8B-B14F-4D97-AF65-F5344CB8AC3E}">
        <p14:creationId xmlns:p14="http://schemas.microsoft.com/office/powerpoint/2010/main" val="2603156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9AC59B1-03A6-4AE8-9774-1F84F14B596B}" type="slidenum">
              <a:rPr lang="tr-TR" smtClean="0"/>
              <a:t>3</a:t>
            </a:fld>
            <a:endParaRPr lang="tr-TR"/>
          </a:p>
        </p:txBody>
      </p:sp>
    </p:spTree>
    <p:extLst>
      <p:ext uri="{BB962C8B-B14F-4D97-AF65-F5344CB8AC3E}">
        <p14:creationId xmlns:p14="http://schemas.microsoft.com/office/powerpoint/2010/main" val="3872775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9AC59B1-03A6-4AE8-9774-1F84F14B596B}" type="slidenum">
              <a:rPr lang="tr-TR" smtClean="0"/>
              <a:t>21</a:t>
            </a:fld>
            <a:endParaRPr lang="tr-TR"/>
          </a:p>
        </p:txBody>
      </p:sp>
    </p:spTree>
    <p:extLst>
      <p:ext uri="{BB962C8B-B14F-4D97-AF65-F5344CB8AC3E}">
        <p14:creationId xmlns:p14="http://schemas.microsoft.com/office/powerpoint/2010/main" val="2012960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9AC59B1-03A6-4AE8-9774-1F84F14B596B}" type="slidenum">
              <a:rPr lang="tr-TR" smtClean="0"/>
              <a:t>22</a:t>
            </a:fld>
            <a:endParaRPr lang="tr-TR"/>
          </a:p>
        </p:txBody>
      </p:sp>
    </p:spTree>
    <p:extLst>
      <p:ext uri="{BB962C8B-B14F-4D97-AF65-F5344CB8AC3E}">
        <p14:creationId xmlns:p14="http://schemas.microsoft.com/office/powerpoint/2010/main" val="66591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9AC59B1-03A6-4AE8-9774-1F84F14B596B}" type="slidenum">
              <a:rPr lang="tr-TR" smtClean="0"/>
              <a:t>23</a:t>
            </a:fld>
            <a:endParaRPr lang="tr-TR"/>
          </a:p>
        </p:txBody>
      </p:sp>
    </p:spTree>
    <p:extLst>
      <p:ext uri="{BB962C8B-B14F-4D97-AF65-F5344CB8AC3E}">
        <p14:creationId xmlns:p14="http://schemas.microsoft.com/office/powerpoint/2010/main" val="334556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9AC59B1-03A6-4AE8-9774-1F84F14B596B}" type="slidenum">
              <a:rPr lang="tr-TR" smtClean="0"/>
              <a:t>4</a:t>
            </a:fld>
            <a:endParaRPr lang="tr-TR"/>
          </a:p>
        </p:txBody>
      </p:sp>
    </p:spTree>
    <p:extLst>
      <p:ext uri="{BB962C8B-B14F-4D97-AF65-F5344CB8AC3E}">
        <p14:creationId xmlns:p14="http://schemas.microsoft.com/office/powerpoint/2010/main" val="2514072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9AC59B1-03A6-4AE8-9774-1F84F14B596B}" type="slidenum">
              <a:rPr lang="tr-TR" smtClean="0"/>
              <a:t>5</a:t>
            </a:fld>
            <a:endParaRPr lang="tr-TR"/>
          </a:p>
        </p:txBody>
      </p:sp>
    </p:spTree>
    <p:extLst>
      <p:ext uri="{BB962C8B-B14F-4D97-AF65-F5344CB8AC3E}">
        <p14:creationId xmlns:p14="http://schemas.microsoft.com/office/powerpoint/2010/main" val="3080585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9AC59B1-03A6-4AE8-9774-1F84F14B596B}" type="slidenum">
              <a:rPr lang="tr-TR" smtClean="0"/>
              <a:t>6</a:t>
            </a:fld>
            <a:endParaRPr lang="tr-TR"/>
          </a:p>
        </p:txBody>
      </p:sp>
    </p:spTree>
    <p:extLst>
      <p:ext uri="{BB962C8B-B14F-4D97-AF65-F5344CB8AC3E}">
        <p14:creationId xmlns:p14="http://schemas.microsoft.com/office/powerpoint/2010/main" val="1254917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9AC59B1-03A6-4AE8-9774-1F84F14B596B}" type="slidenum">
              <a:rPr lang="tr-TR" smtClean="0"/>
              <a:t>7</a:t>
            </a:fld>
            <a:endParaRPr lang="tr-TR"/>
          </a:p>
        </p:txBody>
      </p:sp>
    </p:spTree>
    <p:extLst>
      <p:ext uri="{BB962C8B-B14F-4D97-AF65-F5344CB8AC3E}">
        <p14:creationId xmlns:p14="http://schemas.microsoft.com/office/powerpoint/2010/main" val="1066575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9AC59B1-03A6-4AE8-9774-1F84F14B596B}" type="slidenum">
              <a:rPr lang="tr-TR" smtClean="0"/>
              <a:t>8</a:t>
            </a:fld>
            <a:endParaRPr lang="tr-TR"/>
          </a:p>
        </p:txBody>
      </p:sp>
    </p:spTree>
    <p:extLst>
      <p:ext uri="{BB962C8B-B14F-4D97-AF65-F5344CB8AC3E}">
        <p14:creationId xmlns:p14="http://schemas.microsoft.com/office/powerpoint/2010/main" val="664774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9AC59B1-03A6-4AE8-9774-1F84F14B596B}" type="slidenum">
              <a:rPr lang="tr-TR" smtClean="0"/>
              <a:t>9</a:t>
            </a:fld>
            <a:endParaRPr lang="tr-TR"/>
          </a:p>
        </p:txBody>
      </p:sp>
    </p:spTree>
    <p:extLst>
      <p:ext uri="{BB962C8B-B14F-4D97-AF65-F5344CB8AC3E}">
        <p14:creationId xmlns:p14="http://schemas.microsoft.com/office/powerpoint/2010/main" val="1596440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9AC59B1-03A6-4AE8-9774-1F84F14B596B}" type="slidenum">
              <a:rPr lang="tr-TR" smtClean="0"/>
              <a:t>10</a:t>
            </a:fld>
            <a:endParaRPr lang="tr-TR"/>
          </a:p>
        </p:txBody>
      </p:sp>
    </p:spTree>
    <p:extLst>
      <p:ext uri="{BB962C8B-B14F-4D97-AF65-F5344CB8AC3E}">
        <p14:creationId xmlns:p14="http://schemas.microsoft.com/office/powerpoint/2010/main" val="2667282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9CBABFF8-5166-4ADE-A9A3-04919582AC2E}" type="datetime1">
              <a:rPr lang="tr-TR" smtClean="0"/>
              <a:t>14.02.2021</a:t>
            </a:fld>
            <a:endParaRPr lang="tr-TR"/>
          </a:p>
        </p:txBody>
      </p:sp>
      <p:sp>
        <p:nvSpPr>
          <p:cNvPr id="5" name="Altbilgi Yer Tutucusu 4"/>
          <p:cNvSpPr>
            <a:spLocks noGrp="1"/>
          </p:cNvSpPr>
          <p:nvPr>
            <p:ph type="ftr" sz="quarter" idx="11"/>
          </p:nvPr>
        </p:nvSpPr>
        <p:spPr/>
        <p:txBody>
          <a:bodyPr/>
          <a:lstStyle/>
          <a:p>
            <a:r>
              <a:rPr lang="tr-TR"/>
              <a:t>Galip YAVUZARSLAN ©2020</a:t>
            </a:r>
          </a:p>
        </p:txBody>
      </p:sp>
      <p:sp>
        <p:nvSpPr>
          <p:cNvPr id="6" name="Slayt Numarası Yer Tutucusu 5"/>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3729160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F83399F-3A5B-4D0C-A585-DCCE45FFD571}" type="datetime1">
              <a:rPr lang="tr-TR" smtClean="0"/>
              <a:t>14.02.2021</a:t>
            </a:fld>
            <a:endParaRPr lang="tr-TR"/>
          </a:p>
        </p:txBody>
      </p:sp>
      <p:sp>
        <p:nvSpPr>
          <p:cNvPr id="5" name="Altbilgi Yer Tutucusu 4"/>
          <p:cNvSpPr>
            <a:spLocks noGrp="1"/>
          </p:cNvSpPr>
          <p:nvPr>
            <p:ph type="ftr" sz="quarter" idx="11"/>
          </p:nvPr>
        </p:nvSpPr>
        <p:spPr/>
        <p:txBody>
          <a:bodyPr/>
          <a:lstStyle/>
          <a:p>
            <a:r>
              <a:rPr lang="tr-TR"/>
              <a:t>Galip YAVUZARSLAN ©2020</a:t>
            </a:r>
          </a:p>
        </p:txBody>
      </p:sp>
      <p:sp>
        <p:nvSpPr>
          <p:cNvPr id="6" name="Slayt Numarası Yer Tutucusu 5"/>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39730484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988EA00C-9392-4186-8DD3-A1134993BBC3}" type="datetime1">
              <a:rPr lang="tr-TR" smtClean="0"/>
              <a:t>14.02.2021</a:t>
            </a:fld>
            <a:endParaRPr lang="tr-TR"/>
          </a:p>
        </p:txBody>
      </p:sp>
      <p:sp>
        <p:nvSpPr>
          <p:cNvPr id="5" name="Altbilgi Yer Tutucusu 4"/>
          <p:cNvSpPr>
            <a:spLocks noGrp="1"/>
          </p:cNvSpPr>
          <p:nvPr>
            <p:ph type="ftr" sz="quarter" idx="11"/>
          </p:nvPr>
        </p:nvSpPr>
        <p:spPr/>
        <p:txBody>
          <a:bodyPr/>
          <a:lstStyle/>
          <a:p>
            <a:r>
              <a:rPr lang="tr-TR"/>
              <a:t>Galip YAVUZARSLAN ©2020</a:t>
            </a:r>
          </a:p>
        </p:txBody>
      </p:sp>
      <p:sp>
        <p:nvSpPr>
          <p:cNvPr id="6" name="Slayt Numarası Yer Tutucusu 5"/>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10412099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F44FEF2-D732-4E93-A4C4-E9F2DB911976}" type="datetime1">
              <a:rPr lang="tr-TR" smtClean="0"/>
              <a:t>14.02.2021</a:t>
            </a:fld>
            <a:endParaRPr lang="tr-TR"/>
          </a:p>
        </p:txBody>
      </p:sp>
      <p:sp>
        <p:nvSpPr>
          <p:cNvPr id="5" name="Altbilgi Yer Tutucusu 4"/>
          <p:cNvSpPr>
            <a:spLocks noGrp="1"/>
          </p:cNvSpPr>
          <p:nvPr>
            <p:ph type="ftr" sz="quarter" idx="11"/>
          </p:nvPr>
        </p:nvSpPr>
        <p:spPr/>
        <p:txBody>
          <a:bodyPr/>
          <a:lstStyle/>
          <a:p>
            <a:r>
              <a:rPr lang="tr-TR"/>
              <a:t>Galip YAVUZARSLAN ©2020</a:t>
            </a:r>
          </a:p>
        </p:txBody>
      </p:sp>
      <p:sp>
        <p:nvSpPr>
          <p:cNvPr id="6" name="Slayt Numarası Yer Tutucusu 5"/>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27039721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793DA6E3-FC6E-4FA3-9821-0CBAB9EAE797}" type="datetime1">
              <a:rPr lang="tr-TR" smtClean="0"/>
              <a:t>14.02.2021</a:t>
            </a:fld>
            <a:endParaRPr lang="tr-TR"/>
          </a:p>
        </p:txBody>
      </p:sp>
      <p:sp>
        <p:nvSpPr>
          <p:cNvPr id="5" name="Altbilgi Yer Tutucusu 4"/>
          <p:cNvSpPr>
            <a:spLocks noGrp="1"/>
          </p:cNvSpPr>
          <p:nvPr>
            <p:ph type="ftr" sz="quarter" idx="11"/>
          </p:nvPr>
        </p:nvSpPr>
        <p:spPr/>
        <p:txBody>
          <a:bodyPr/>
          <a:lstStyle/>
          <a:p>
            <a:r>
              <a:rPr lang="tr-TR"/>
              <a:t>Galip YAVUZARSLAN ©2020</a:t>
            </a:r>
          </a:p>
        </p:txBody>
      </p:sp>
      <p:sp>
        <p:nvSpPr>
          <p:cNvPr id="6" name="Slayt Numarası Yer Tutucusu 5"/>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9157621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E3153E8-56C1-4830-855A-645A8AFE1E92}" type="datetime1">
              <a:rPr lang="tr-TR" smtClean="0"/>
              <a:t>14.02.2021</a:t>
            </a:fld>
            <a:endParaRPr lang="tr-TR"/>
          </a:p>
        </p:txBody>
      </p:sp>
      <p:sp>
        <p:nvSpPr>
          <p:cNvPr id="6" name="Altbilgi Yer Tutucusu 5"/>
          <p:cNvSpPr>
            <a:spLocks noGrp="1"/>
          </p:cNvSpPr>
          <p:nvPr>
            <p:ph type="ftr" sz="quarter" idx="11"/>
          </p:nvPr>
        </p:nvSpPr>
        <p:spPr/>
        <p:txBody>
          <a:bodyPr/>
          <a:lstStyle/>
          <a:p>
            <a:r>
              <a:rPr lang="tr-TR"/>
              <a:t>Galip YAVUZARSLAN ©2020</a:t>
            </a:r>
          </a:p>
        </p:txBody>
      </p:sp>
      <p:sp>
        <p:nvSpPr>
          <p:cNvPr id="7" name="Slayt Numarası Yer Tutucusu 6"/>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19048279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D07FBE8A-B270-4704-911A-8F91BED42D3B}" type="datetime1">
              <a:rPr lang="tr-TR" smtClean="0"/>
              <a:t>14.02.2021</a:t>
            </a:fld>
            <a:endParaRPr lang="tr-TR"/>
          </a:p>
        </p:txBody>
      </p:sp>
      <p:sp>
        <p:nvSpPr>
          <p:cNvPr id="8" name="Altbilgi Yer Tutucusu 7"/>
          <p:cNvSpPr>
            <a:spLocks noGrp="1"/>
          </p:cNvSpPr>
          <p:nvPr>
            <p:ph type="ftr" sz="quarter" idx="11"/>
          </p:nvPr>
        </p:nvSpPr>
        <p:spPr/>
        <p:txBody>
          <a:bodyPr/>
          <a:lstStyle/>
          <a:p>
            <a:r>
              <a:rPr lang="tr-TR"/>
              <a:t>Galip YAVUZARSLAN ©2020</a:t>
            </a:r>
          </a:p>
        </p:txBody>
      </p:sp>
      <p:sp>
        <p:nvSpPr>
          <p:cNvPr id="9" name="Slayt Numarası Yer Tutucusu 8"/>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33993974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9D2157C7-905D-4F7C-A532-FA77F6751C21}" type="datetime1">
              <a:rPr lang="tr-TR" smtClean="0"/>
              <a:t>14.02.2021</a:t>
            </a:fld>
            <a:endParaRPr lang="tr-TR"/>
          </a:p>
        </p:txBody>
      </p:sp>
      <p:sp>
        <p:nvSpPr>
          <p:cNvPr id="4" name="Altbilgi Yer Tutucusu 3"/>
          <p:cNvSpPr>
            <a:spLocks noGrp="1"/>
          </p:cNvSpPr>
          <p:nvPr>
            <p:ph type="ftr" sz="quarter" idx="11"/>
          </p:nvPr>
        </p:nvSpPr>
        <p:spPr/>
        <p:txBody>
          <a:bodyPr/>
          <a:lstStyle/>
          <a:p>
            <a:r>
              <a:rPr lang="tr-TR"/>
              <a:t>Galip YAVUZARSLAN ©2020</a:t>
            </a:r>
          </a:p>
        </p:txBody>
      </p:sp>
      <p:sp>
        <p:nvSpPr>
          <p:cNvPr id="5" name="Slayt Numarası Yer Tutucusu 4"/>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33366342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B779856D-4818-46AA-8899-8C5E7C2C9ECB}" type="datetime1">
              <a:rPr lang="tr-TR" smtClean="0"/>
              <a:t>14.02.2021</a:t>
            </a:fld>
            <a:endParaRPr lang="tr-TR"/>
          </a:p>
        </p:txBody>
      </p:sp>
      <p:sp>
        <p:nvSpPr>
          <p:cNvPr id="3" name="Altbilgi Yer Tutucusu 2"/>
          <p:cNvSpPr>
            <a:spLocks noGrp="1"/>
          </p:cNvSpPr>
          <p:nvPr>
            <p:ph type="ftr" sz="quarter" idx="11"/>
          </p:nvPr>
        </p:nvSpPr>
        <p:spPr/>
        <p:txBody>
          <a:bodyPr/>
          <a:lstStyle/>
          <a:p>
            <a:r>
              <a:rPr lang="tr-TR"/>
              <a:t>Galip YAVUZARSLAN ©2020</a:t>
            </a:r>
          </a:p>
        </p:txBody>
      </p:sp>
      <p:sp>
        <p:nvSpPr>
          <p:cNvPr id="4" name="Slayt Numarası Yer Tutucusu 3"/>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5390548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68DDEEF4-8EB2-45DE-A015-15B43AA127CF}" type="datetime1">
              <a:rPr lang="tr-TR" smtClean="0"/>
              <a:t>14.02.2021</a:t>
            </a:fld>
            <a:endParaRPr lang="tr-TR"/>
          </a:p>
        </p:txBody>
      </p:sp>
      <p:sp>
        <p:nvSpPr>
          <p:cNvPr id="6" name="Altbilgi Yer Tutucusu 5"/>
          <p:cNvSpPr>
            <a:spLocks noGrp="1"/>
          </p:cNvSpPr>
          <p:nvPr>
            <p:ph type="ftr" sz="quarter" idx="11"/>
          </p:nvPr>
        </p:nvSpPr>
        <p:spPr/>
        <p:txBody>
          <a:bodyPr/>
          <a:lstStyle/>
          <a:p>
            <a:r>
              <a:rPr lang="tr-TR"/>
              <a:t>Galip YAVUZARSLAN ©2020</a:t>
            </a:r>
          </a:p>
        </p:txBody>
      </p:sp>
      <p:sp>
        <p:nvSpPr>
          <p:cNvPr id="7" name="Slayt Numarası Yer Tutucusu 6"/>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38280347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D41C14EE-AE8D-46FB-86A8-7F23DF574C03}" type="datetime1">
              <a:rPr lang="tr-TR" smtClean="0"/>
              <a:t>14.02.2021</a:t>
            </a:fld>
            <a:endParaRPr lang="tr-TR"/>
          </a:p>
        </p:txBody>
      </p:sp>
      <p:sp>
        <p:nvSpPr>
          <p:cNvPr id="6" name="Altbilgi Yer Tutucusu 5"/>
          <p:cNvSpPr>
            <a:spLocks noGrp="1"/>
          </p:cNvSpPr>
          <p:nvPr>
            <p:ph type="ftr" sz="quarter" idx="11"/>
          </p:nvPr>
        </p:nvSpPr>
        <p:spPr/>
        <p:txBody>
          <a:bodyPr/>
          <a:lstStyle/>
          <a:p>
            <a:r>
              <a:rPr lang="tr-TR"/>
              <a:t>Galip YAVUZARSLAN ©2020</a:t>
            </a:r>
          </a:p>
        </p:txBody>
      </p:sp>
      <p:sp>
        <p:nvSpPr>
          <p:cNvPr id="7" name="Slayt Numarası Yer Tutucusu 6"/>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7626773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8C6A57-F98E-4DAB-8BE0-901BEEB71207}" type="datetime1">
              <a:rPr lang="tr-TR" smtClean="0"/>
              <a:t>14.02.2021</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t>Galip YAVUZARSLAN ©2020</a:t>
            </a: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75D3AC-399A-41F7-BF62-B3B85A56B341}" type="slidenum">
              <a:rPr lang="tr-TR" smtClean="0"/>
              <a:pPr/>
              <a:t>‹#›</a:t>
            </a:fld>
            <a:endParaRPr lang="tr-TR"/>
          </a:p>
        </p:txBody>
      </p:sp>
    </p:spTree>
    <p:extLst>
      <p:ext uri="{BB962C8B-B14F-4D97-AF65-F5344CB8AC3E}">
        <p14:creationId xmlns:p14="http://schemas.microsoft.com/office/powerpoint/2010/main" val="3626028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1.jpg"/><Relationship Id="rId7" Type="http://schemas.openxmlformats.org/officeDocument/2006/relationships/diagramColors" Target="../diagrams/colors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jfif"/><Relationship Id="rId7" Type="http://schemas.openxmlformats.org/officeDocument/2006/relationships/diagramLayout" Target="../diagrams/layout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4.gif"/><Relationship Id="rId10" Type="http://schemas.microsoft.com/office/2007/relationships/diagramDrawing" Target="../diagrams/drawing2.xml"/><Relationship Id="rId4" Type="http://schemas.openxmlformats.org/officeDocument/2006/relationships/image" Target="../media/image3.jpg"/><Relationship Id="rId9" Type="http://schemas.openxmlformats.org/officeDocument/2006/relationships/diagramColors" Target="../diagrams/colors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fif"/><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gif"/><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3.gif"/><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Yuvarlatılmış Çapraz Köşeli Dikdörtgen 5"/>
          <p:cNvSpPr/>
          <p:nvPr/>
        </p:nvSpPr>
        <p:spPr>
          <a:xfrm>
            <a:off x="361627" y="978705"/>
            <a:ext cx="11468746" cy="5594374"/>
          </a:xfrm>
          <a:prstGeom prst="round2DiagRect">
            <a:avLst/>
          </a:prstGeom>
          <a:solidFill>
            <a:srgbClr val="69001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a:latin typeface="Chaparral Pro Light" panose="02060403030505090203" pitchFamily="18" charset="-94"/>
              </a:rPr>
              <a:t>KAZANIMLAR</a:t>
            </a:r>
          </a:p>
          <a:p>
            <a:pPr algn="just">
              <a:lnSpc>
                <a:spcPct val="150000"/>
              </a:lnSpc>
            </a:pPr>
            <a:r>
              <a:rPr lang="tr-TR" sz="2800" dirty="0">
                <a:latin typeface="Chaparral Pro Light" panose="02060403030505090203" pitchFamily="18" charset="-94"/>
              </a:rPr>
              <a:t>F.6.4.4.1. Yakıtları, katı, sıvı ve gaz yakıtlar olarak sınıflandırıp yaygın şekilde kullanılan yakıtlara örnekler verir.</a:t>
            </a:r>
          </a:p>
          <a:p>
            <a:pPr algn="just">
              <a:lnSpc>
                <a:spcPct val="150000"/>
              </a:lnSpc>
            </a:pPr>
            <a:r>
              <a:rPr lang="tr-TR" sz="2800" dirty="0">
                <a:latin typeface="Chaparral Pro Light" panose="02060403030505090203" pitchFamily="18" charset="-94"/>
              </a:rPr>
              <a:t>F.6.4.4.2. Farklı türdeki yakıtların ısı amaçlı kullanımının, insan ve çevre üzerine etkilerini tartışır.</a:t>
            </a:r>
          </a:p>
          <a:p>
            <a:pPr algn="just">
              <a:lnSpc>
                <a:spcPct val="150000"/>
              </a:lnSpc>
            </a:pPr>
            <a:r>
              <a:rPr lang="tr-TR" sz="2800" dirty="0">
                <a:latin typeface="Chaparral Pro Light" panose="02060403030505090203" pitchFamily="18" charset="-94"/>
              </a:rPr>
              <a:t>F.6.4.4.3. Soba ve doğal gaz zehirlenmeleri ile ilgili alınması gereken tedbirleri araştırır ve rapor eder.</a:t>
            </a:r>
          </a:p>
        </p:txBody>
      </p:sp>
      <p:sp>
        <p:nvSpPr>
          <p:cNvPr id="5" name="Dikdörtgen 4"/>
          <p:cNvSpPr/>
          <p:nvPr/>
        </p:nvSpPr>
        <p:spPr>
          <a:xfrm>
            <a:off x="0" y="66260"/>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YAKITLAR</a:t>
            </a:r>
          </a:p>
        </p:txBody>
      </p:sp>
    </p:spTree>
    <p:extLst>
      <p:ext uri="{BB962C8B-B14F-4D97-AF65-F5344CB8AC3E}">
        <p14:creationId xmlns:p14="http://schemas.microsoft.com/office/powerpoint/2010/main" val="24715406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Yuvarlatılmış Dikdörtgen 24">
            <a:extLst>
              <a:ext uri="{FF2B5EF4-FFF2-40B4-BE49-F238E27FC236}">
                <a16:creationId xmlns:a16="http://schemas.microsoft.com/office/drawing/2014/main" id="{DE498A09-19E7-4ED0-89CF-E62BDC418BE4}"/>
              </a:ext>
            </a:extLst>
          </p:cNvPr>
          <p:cNvSpPr/>
          <p:nvPr/>
        </p:nvSpPr>
        <p:spPr>
          <a:xfrm>
            <a:off x="154154" y="968236"/>
            <a:ext cx="11883692" cy="1166330"/>
          </a:xfrm>
          <a:prstGeom prst="roundRect">
            <a:avLst/>
          </a:prstGeom>
          <a:solidFill>
            <a:srgbClr val="00AFF1">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lumMod val="95000"/>
                    <a:lumOff val="5000"/>
                  </a:schemeClr>
                </a:solidFill>
                <a:latin typeface="Chaparral Pro Light" panose="02060403030505090203" pitchFamily="18" charset="-94"/>
              </a:rPr>
              <a:t>Kullanıldıkları halde tükenmeyen enerji kaynaklarına yenilenebilir enerji kaynakları denir. Bu</a:t>
            </a:r>
          </a:p>
          <a:p>
            <a:pPr algn="ctr"/>
            <a:r>
              <a:rPr lang="tr-TR" sz="2400" dirty="0">
                <a:solidFill>
                  <a:schemeClr val="tx1">
                    <a:lumMod val="95000"/>
                    <a:lumOff val="5000"/>
                  </a:schemeClr>
                </a:solidFill>
                <a:latin typeface="Chaparral Pro Light" panose="02060403030505090203" pitchFamily="18" charset="-94"/>
              </a:rPr>
              <a:t>enerji kaynakları, yenilenemez enerji kaynaklarına göre çevreye daha az verir. </a:t>
            </a:r>
          </a:p>
        </p:txBody>
      </p:sp>
      <p:sp>
        <p:nvSpPr>
          <p:cNvPr id="41" name="Yuvarlatılmış Dikdörtgen 24">
            <a:extLst>
              <a:ext uri="{FF2B5EF4-FFF2-40B4-BE49-F238E27FC236}">
                <a16:creationId xmlns:a16="http://schemas.microsoft.com/office/drawing/2014/main" id="{029643E1-16B6-430B-BC61-3390BCD34796}"/>
              </a:ext>
            </a:extLst>
          </p:cNvPr>
          <p:cNvSpPr/>
          <p:nvPr/>
        </p:nvSpPr>
        <p:spPr>
          <a:xfrm>
            <a:off x="8539565" y="2328656"/>
            <a:ext cx="3498281" cy="4165134"/>
          </a:xfrm>
          <a:prstGeom prst="round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lumMod val="95000"/>
                    <a:lumOff val="5000"/>
                  </a:schemeClr>
                </a:solidFill>
                <a:latin typeface="Chaparral Pro Light" panose="02060403030505090203" pitchFamily="18" charset="-94"/>
              </a:rPr>
              <a:t>Güneş, rüzgar, hidroelektrik, jeotermal ve </a:t>
            </a:r>
            <a:r>
              <a:rPr lang="tr-TR" sz="2400" dirty="0" err="1">
                <a:solidFill>
                  <a:schemeClr val="tx1">
                    <a:lumMod val="95000"/>
                    <a:lumOff val="5000"/>
                  </a:schemeClr>
                </a:solidFill>
                <a:latin typeface="Chaparral Pro Light" panose="02060403030505090203" pitchFamily="18" charset="-94"/>
              </a:rPr>
              <a:t>biyokütle</a:t>
            </a:r>
            <a:r>
              <a:rPr lang="tr-TR" sz="2400" dirty="0">
                <a:solidFill>
                  <a:schemeClr val="tx1">
                    <a:lumMod val="95000"/>
                    <a:lumOff val="5000"/>
                  </a:schemeClr>
                </a:solidFill>
                <a:latin typeface="Chaparral Pro Light" panose="02060403030505090203" pitchFamily="18" charset="-94"/>
              </a:rPr>
              <a:t> enerjisi yenilenebilir enerji kaynaklarının önemli örneklerindendir. Kaynağı asla tükenmediği gibi, doğal yollarla ortaya çıktığı için çevreye verdiği zarar önemsiz bir seviyede kalır.</a:t>
            </a:r>
          </a:p>
        </p:txBody>
      </p:sp>
      <p:sp>
        <p:nvSpPr>
          <p:cNvPr id="9" name="Dikdörtgen 8">
            <a:extLst>
              <a:ext uri="{FF2B5EF4-FFF2-40B4-BE49-F238E27FC236}">
                <a16:creationId xmlns:a16="http://schemas.microsoft.com/office/drawing/2014/main" id="{48B52A43-9670-4488-9321-2857D798D3DE}"/>
              </a:ext>
            </a:extLst>
          </p:cNvPr>
          <p:cNvSpPr/>
          <p:nvPr/>
        </p:nvSpPr>
        <p:spPr>
          <a:xfrm>
            <a:off x="0" y="66260"/>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YENİLENEBİLİR ENERJİ KAYNAKLARI</a:t>
            </a:r>
          </a:p>
        </p:txBody>
      </p:sp>
      <p:pic>
        <p:nvPicPr>
          <p:cNvPr id="3" name="Resim 2">
            <a:extLst>
              <a:ext uri="{FF2B5EF4-FFF2-40B4-BE49-F238E27FC236}">
                <a16:creationId xmlns:a16="http://schemas.microsoft.com/office/drawing/2014/main" id="{C4EB91B6-D828-453B-BB12-7D3F2F4D6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84" y="2328656"/>
            <a:ext cx="8214745" cy="4165133"/>
          </a:xfrm>
          <a:prstGeom prst="rect">
            <a:avLst/>
          </a:prstGeom>
        </p:spPr>
      </p:pic>
    </p:spTree>
    <p:extLst>
      <p:ext uri="{BB962C8B-B14F-4D97-AF65-F5344CB8AC3E}">
        <p14:creationId xmlns:p14="http://schemas.microsoft.com/office/powerpoint/2010/main" val="3886465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Yuvarlatılmış Dikdörtgen 24">
            <a:extLst>
              <a:ext uri="{FF2B5EF4-FFF2-40B4-BE49-F238E27FC236}">
                <a16:creationId xmlns:a16="http://schemas.microsoft.com/office/drawing/2014/main" id="{029643E1-16B6-430B-BC61-3390BCD34796}"/>
              </a:ext>
            </a:extLst>
          </p:cNvPr>
          <p:cNvSpPr/>
          <p:nvPr/>
        </p:nvSpPr>
        <p:spPr>
          <a:xfrm>
            <a:off x="7299703" y="945398"/>
            <a:ext cx="4738144" cy="5548392"/>
          </a:xfrm>
          <a:prstGeom prst="roundRect">
            <a:avLst/>
          </a:prstGeom>
          <a:solidFill>
            <a:srgbClr val="00AFF1">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lumMod val="95000"/>
                    <a:lumOff val="5000"/>
                  </a:schemeClr>
                </a:solidFill>
                <a:latin typeface="Chaparral Pro Light" panose="02060403030505090203" pitchFamily="18" charset="-94"/>
              </a:rPr>
              <a:t>Türkiye, coğrafi konumu itibariyle önemli güneş enerjisi potansiyeline sahiptir. </a:t>
            </a:r>
          </a:p>
          <a:p>
            <a:pPr algn="ctr"/>
            <a:r>
              <a:rPr lang="tr-TR" sz="2400" dirty="0">
                <a:solidFill>
                  <a:schemeClr val="tx1">
                    <a:lumMod val="95000"/>
                    <a:lumOff val="5000"/>
                  </a:schemeClr>
                </a:solidFill>
                <a:latin typeface="Chaparral Pro Light" panose="02060403030505090203" pitchFamily="18" charset="-94"/>
              </a:rPr>
              <a:t>Güneş enerjisi elde etmek için güneş panellerinin ve güneş pillerinin kurulumu gerekir. </a:t>
            </a:r>
          </a:p>
          <a:p>
            <a:pPr algn="ctr"/>
            <a:r>
              <a:rPr lang="tr-TR" sz="2400" dirty="0">
                <a:solidFill>
                  <a:schemeClr val="tx1">
                    <a:lumMod val="95000"/>
                    <a:lumOff val="5000"/>
                  </a:schemeClr>
                </a:solidFill>
                <a:latin typeface="Chaparral Pro Light" panose="02060403030505090203" pitchFamily="18" charset="-94"/>
              </a:rPr>
              <a:t>Güneş enerjisi güneş panelleriyle ısı ve elektrik enerjisine dönüştürülebilmektedir.</a:t>
            </a:r>
          </a:p>
        </p:txBody>
      </p:sp>
      <p:sp>
        <p:nvSpPr>
          <p:cNvPr id="9" name="Dikdörtgen 8">
            <a:extLst>
              <a:ext uri="{FF2B5EF4-FFF2-40B4-BE49-F238E27FC236}">
                <a16:creationId xmlns:a16="http://schemas.microsoft.com/office/drawing/2014/main" id="{48B52A43-9670-4488-9321-2857D798D3DE}"/>
              </a:ext>
            </a:extLst>
          </p:cNvPr>
          <p:cNvSpPr/>
          <p:nvPr/>
        </p:nvSpPr>
        <p:spPr>
          <a:xfrm>
            <a:off x="0" y="66260"/>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YENİLENEBİLİR ENERJİ KAYNAKLARI</a:t>
            </a:r>
          </a:p>
        </p:txBody>
      </p:sp>
      <p:pic>
        <p:nvPicPr>
          <p:cNvPr id="3" name="Resim 2">
            <a:extLst>
              <a:ext uri="{FF2B5EF4-FFF2-40B4-BE49-F238E27FC236}">
                <a16:creationId xmlns:a16="http://schemas.microsoft.com/office/drawing/2014/main" id="{83239E24-0BE9-419E-B0B3-596A457AD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53" y="945396"/>
            <a:ext cx="7021562" cy="5548393"/>
          </a:xfrm>
          <a:prstGeom prst="rect">
            <a:avLst/>
          </a:prstGeom>
        </p:spPr>
      </p:pic>
      <p:sp>
        <p:nvSpPr>
          <p:cNvPr id="5" name="Yuvarlatılmış Dikdörtgen 24">
            <a:extLst>
              <a:ext uri="{FF2B5EF4-FFF2-40B4-BE49-F238E27FC236}">
                <a16:creationId xmlns:a16="http://schemas.microsoft.com/office/drawing/2014/main" id="{F680118F-F14A-48E4-B2F6-A481066384B4}"/>
              </a:ext>
            </a:extLst>
          </p:cNvPr>
          <p:cNvSpPr/>
          <p:nvPr/>
        </p:nvSpPr>
        <p:spPr>
          <a:xfrm>
            <a:off x="7795647" y="945397"/>
            <a:ext cx="3750590" cy="867906"/>
          </a:xfrm>
          <a:prstGeom prst="roundRect">
            <a:avLst/>
          </a:prstGeom>
          <a:solidFill>
            <a:srgbClr val="FFFF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lumMod val="95000"/>
                    <a:lumOff val="5000"/>
                  </a:schemeClr>
                </a:solidFill>
                <a:latin typeface="Chaparral Pro Light" panose="02060403030505090203" pitchFamily="18" charset="-94"/>
              </a:rPr>
              <a:t>GÜNEŞ ENERJİSİ</a:t>
            </a:r>
          </a:p>
        </p:txBody>
      </p:sp>
    </p:spTree>
    <p:extLst>
      <p:ext uri="{BB962C8B-B14F-4D97-AF65-F5344CB8AC3E}">
        <p14:creationId xmlns:p14="http://schemas.microsoft.com/office/powerpoint/2010/main" val="31358939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Yuvarlatılmış Dikdörtgen 24">
            <a:extLst>
              <a:ext uri="{FF2B5EF4-FFF2-40B4-BE49-F238E27FC236}">
                <a16:creationId xmlns:a16="http://schemas.microsoft.com/office/drawing/2014/main" id="{029643E1-16B6-430B-BC61-3390BCD34796}"/>
              </a:ext>
            </a:extLst>
          </p:cNvPr>
          <p:cNvSpPr/>
          <p:nvPr/>
        </p:nvSpPr>
        <p:spPr>
          <a:xfrm>
            <a:off x="123985" y="948500"/>
            <a:ext cx="6958740" cy="5548393"/>
          </a:xfrm>
          <a:prstGeom prst="roundRect">
            <a:avLst/>
          </a:prstGeom>
          <a:solidFill>
            <a:srgbClr val="00AFF1">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400" dirty="0">
              <a:solidFill>
                <a:schemeClr val="tx1">
                  <a:lumMod val="95000"/>
                  <a:lumOff val="5000"/>
                </a:schemeClr>
              </a:solidFill>
              <a:latin typeface="Chaparral Pro Light" panose="02060403030505090203" pitchFamily="18" charset="-94"/>
            </a:endParaRPr>
          </a:p>
          <a:p>
            <a:pPr algn="ctr"/>
            <a:endParaRPr lang="tr-TR" sz="2400" dirty="0">
              <a:solidFill>
                <a:schemeClr val="tx1">
                  <a:lumMod val="95000"/>
                  <a:lumOff val="5000"/>
                </a:schemeClr>
              </a:solidFill>
              <a:latin typeface="Chaparral Pro Light" panose="02060403030505090203" pitchFamily="18" charset="-94"/>
            </a:endParaRPr>
          </a:p>
          <a:p>
            <a:pPr algn="ctr"/>
            <a:r>
              <a:rPr lang="tr-TR" sz="2400" dirty="0">
                <a:solidFill>
                  <a:schemeClr val="tx1">
                    <a:lumMod val="95000"/>
                    <a:lumOff val="5000"/>
                  </a:schemeClr>
                </a:solidFill>
                <a:latin typeface="Chaparral Pro Light" panose="02060403030505090203" pitchFamily="18" charset="-94"/>
              </a:rPr>
              <a:t>Yerkabuğunun ulaşılabilir derinliklerinde birikmiş olan sıcak su ve buhardan elde edilen enerjidir. Jeotermal enerjinin ilk kullanım alanları kaplıcalardır. Jeotermal enerji, yer altı sularının magma veya erimiş kayalar tarafından ısıtılmasıyla oluşur. Yer altında ısınarak buhara dönüşen su yeryüzüne çıkar. </a:t>
            </a:r>
          </a:p>
          <a:p>
            <a:pPr algn="ctr"/>
            <a:endParaRPr lang="tr-TR" sz="2400" dirty="0">
              <a:solidFill>
                <a:schemeClr val="tx1">
                  <a:lumMod val="95000"/>
                  <a:lumOff val="5000"/>
                </a:schemeClr>
              </a:solidFill>
              <a:latin typeface="Chaparral Pro Light" panose="02060403030505090203" pitchFamily="18" charset="-94"/>
            </a:endParaRPr>
          </a:p>
          <a:p>
            <a:pPr algn="ctr"/>
            <a:r>
              <a:rPr lang="tr-TR" sz="2400" dirty="0">
                <a:solidFill>
                  <a:schemeClr val="tx1">
                    <a:lumMod val="95000"/>
                    <a:lumOff val="5000"/>
                  </a:schemeClr>
                </a:solidFill>
                <a:latin typeface="Chaparral Pro Light" panose="02060403030505090203" pitchFamily="18" charset="-94"/>
              </a:rPr>
              <a:t>Ülkemiz jeotermal enerji rezervleri bakımından zengindir. Türkiye Jeotermal enerji rezervi bakımından Avrupa’da birinci, dünyada ise yedinci sıradadır. Ülkemizde jeotermal enerji, merkezî ısıtma ve elektrik enerjisi üretimi için kullanılmaktadır.</a:t>
            </a:r>
          </a:p>
        </p:txBody>
      </p:sp>
      <p:sp>
        <p:nvSpPr>
          <p:cNvPr id="9" name="Dikdörtgen 8">
            <a:extLst>
              <a:ext uri="{FF2B5EF4-FFF2-40B4-BE49-F238E27FC236}">
                <a16:creationId xmlns:a16="http://schemas.microsoft.com/office/drawing/2014/main" id="{48B52A43-9670-4488-9321-2857D798D3DE}"/>
              </a:ext>
            </a:extLst>
          </p:cNvPr>
          <p:cNvSpPr/>
          <p:nvPr/>
        </p:nvSpPr>
        <p:spPr>
          <a:xfrm>
            <a:off x="0" y="66260"/>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YENİLENEBİLİR ENERJİ KAYNAKLARI</a:t>
            </a:r>
          </a:p>
        </p:txBody>
      </p:sp>
      <p:pic>
        <p:nvPicPr>
          <p:cNvPr id="3" name="Resim 2">
            <a:extLst>
              <a:ext uri="{FF2B5EF4-FFF2-40B4-BE49-F238E27FC236}">
                <a16:creationId xmlns:a16="http://schemas.microsoft.com/office/drawing/2014/main" id="{96AE2043-54AC-42B7-ACE7-D68893751A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5515" y="3572360"/>
            <a:ext cx="4762500" cy="2826861"/>
          </a:xfrm>
          <a:prstGeom prst="rect">
            <a:avLst/>
          </a:prstGeom>
        </p:spPr>
      </p:pic>
      <p:pic>
        <p:nvPicPr>
          <p:cNvPr id="5" name="Resim 4">
            <a:extLst>
              <a:ext uri="{FF2B5EF4-FFF2-40B4-BE49-F238E27FC236}">
                <a16:creationId xmlns:a16="http://schemas.microsoft.com/office/drawing/2014/main" id="{89B9699D-D408-41CE-99E0-A4FD5F6543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5515" y="992178"/>
            <a:ext cx="4762500" cy="2580181"/>
          </a:xfrm>
          <a:prstGeom prst="rect">
            <a:avLst/>
          </a:prstGeom>
        </p:spPr>
      </p:pic>
      <p:sp>
        <p:nvSpPr>
          <p:cNvPr id="6" name="Yuvarlatılmış Dikdörtgen 24">
            <a:extLst>
              <a:ext uri="{FF2B5EF4-FFF2-40B4-BE49-F238E27FC236}">
                <a16:creationId xmlns:a16="http://schemas.microsoft.com/office/drawing/2014/main" id="{D28CFAA2-0C01-438F-B13B-594C680C9C3E}"/>
              </a:ext>
            </a:extLst>
          </p:cNvPr>
          <p:cNvSpPr/>
          <p:nvPr/>
        </p:nvSpPr>
        <p:spPr>
          <a:xfrm>
            <a:off x="1728060" y="948500"/>
            <a:ext cx="3750590" cy="867906"/>
          </a:xfrm>
          <a:prstGeom prst="roundRect">
            <a:avLst/>
          </a:prstGeom>
          <a:solidFill>
            <a:srgbClr val="FFFF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lumMod val="95000"/>
                    <a:lumOff val="5000"/>
                  </a:schemeClr>
                </a:solidFill>
                <a:latin typeface="Chaparral Pro Light" panose="02060403030505090203" pitchFamily="18" charset="-94"/>
              </a:rPr>
              <a:t>JEOTERMAL ENERJİ</a:t>
            </a:r>
          </a:p>
        </p:txBody>
      </p:sp>
    </p:spTree>
    <p:extLst>
      <p:ext uri="{BB962C8B-B14F-4D97-AF65-F5344CB8AC3E}">
        <p14:creationId xmlns:p14="http://schemas.microsoft.com/office/powerpoint/2010/main" val="31290997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Yuvarlatılmış Dikdörtgen 24">
            <a:extLst>
              <a:ext uri="{FF2B5EF4-FFF2-40B4-BE49-F238E27FC236}">
                <a16:creationId xmlns:a16="http://schemas.microsoft.com/office/drawing/2014/main" id="{029643E1-16B6-430B-BC61-3390BCD34796}"/>
              </a:ext>
            </a:extLst>
          </p:cNvPr>
          <p:cNvSpPr/>
          <p:nvPr/>
        </p:nvSpPr>
        <p:spPr>
          <a:xfrm>
            <a:off x="6881247" y="945397"/>
            <a:ext cx="5156600" cy="5655229"/>
          </a:xfrm>
          <a:prstGeom prst="roundRect">
            <a:avLst/>
          </a:prstGeom>
          <a:solidFill>
            <a:srgbClr val="00AFF1">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lumMod val="95000"/>
                    <a:lumOff val="5000"/>
                  </a:schemeClr>
                </a:solidFill>
                <a:latin typeface="Chaparral Pro Light" panose="02060403030505090203" pitchFamily="18" charset="-94"/>
              </a:rPr>
              <a:t>Rüzgar türbinlerinde veya yel değirmenlerinde rüzgarın hareket enerjisinden yararlanılarak elektrik üretilir. </a:t>
            </a:r>
          </a:p>
          <a:p>
            <a:pPr algn="ctr"/>
            <a:endParaRPr lang="tr-TR" sz="2400" dirty="0">
              <a:solidFill>
                <a:schemeClr val="tx1">
                  <a:lumMod val="95000"/>
                  <a:lumOff val="5000"/>
                </a:schemeClr>
              </a:solidFill>
              <a:latin typeface="Chaparral Pro Light" panose="02060403030505090203" pitchFamily="18" charset="-94"/>
            </a:endParaRPr>
          </a:p>
          <a:p>
            <a:pPr algn="ctr"/>
            <a:r>
              <a:rPr lang="tr-TR" sz="2400" dirty="0">
                <a:solidFill>
                  <a:schemeClr val="tx1">
                    <a:lumMod val="95000"/>
                    <a:lumOff val="5000"/>
                  </a:schemeClr>
                </a:solidFill>
                <a:latin typeface="Chaparral Pro Light" panose="02060403030505090203" pitchFamily="18" charset="-94"/>
              </a:rPr>
              <a:t>Rüzgar türbinleri sürekli rüzgar alan bölgelere kurulur.</a:t>
            </a:r>
          </a:p>
        </p:txBody>
      </p:sp>
      <p:sp>
        <p:nvSpPr>
          <p:cNvPr id="9" name="Dikdörtgen 8">
            <a:extLst>
              <a:ext uri="{FF2B5EF4-FFF2-40B4-BE49-F238E27FC236}">
                <a16:creationId xmlns:a16="http://schemas.microsoft.com/office/drawing/2014/main" id="{48B52A43-9670-4488-9321-2857D798D3DE}"/>
              </a:ext>
            </a:extLst>
          </p:cNvPr>
          <p:cNvSpPr/>
          <p:nvPr/>
        </p:nvSpPr>
        <p:spPr>
          <a:xfrm>
            <a:off x="0" y="66260"/>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YENİLENEBİLİR ENERJİ KAYNAKLARI</a:t>
            </a:r>
          </a:p>
        </p:txBody>
      </p:sp>
      <p:pic>
        <p:nvPicPr>
          <p:cNvPr id="7" name="Resim 6">
            <a:extLst>
              <a:ext uri="{FF2B5EF4-FFF2-40B4-BE49-F238E27FC236}">
                <a16:creationId xmlns:a16="http://schemas.microsoft.com/office/drawing/2014/main" id="{A08DF63F-EA77-4676-9AC9-B9924D9D4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53" y="3771504"/>
            <a:ext cx="6525616" cy="2829122"/>
          </a:xfrm>
          <a:prstGeom prst="rect">
            <a:avLst/>
          </a:prstGeom>
        </p:spPr>
      </p:pic>
      <p:pic>
        <p:nvPicPr>
          <p:cNvPr id="10" name="Resim 9">
            <a:extLst>
              <a:ext uri="{FF2B5EF4-FFF2-40B4-BE49-F238E27FC236}">
                <a16:creationId xmlns:a16="http://schemas.microsoft.com/office/drawing/2014/main" id="{13322B08-A02B-4D2E-B65F-1E66A3CC93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152" y="945398"/>
            <a:ext cx="6525615" cy="2826106"/>
          </a:xfrm>
          <a:prstGeom prst="rect">
            <a:avLst/>
          </a:prstGeom>
        </p:spPr>
      </p:pic>
      <p:sp>
        <p:nvSpPr>
          <p:cNvPr id="6" name="Yuvarlatılmış Dikdörtgen 24">
            <a:extLst>
              <a:ext uri="{FF2B5EF4-FFF2-40B4-BE49-F238E27FC236}">
                <a16:creationId xmlns:a16="http://schemas.microsoft.com/office/drawing/2014/main" id="{438CB380-7F18-42BF-90B7-A6C1757E9E6F}"/>
              </a:ext>
            </a:extLst>
          </p:cNvPr>
          <p:cNvSpPr/>
          <p:nvPr/>
        </p:nvSpPr>
        <p:spPr>
          <a:xfrm>
            <a:off x="7795647" y="945397"/>
            <a:ext cx="3750590" cy="867906"/>
          </a:xfrm>
          <a:prstGeom prst="roundRect">
            <a:avLst/>
          </a:prstGeom>
          <a:solidFill>
            <a:srgbClr val="FFFF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lumMod val="95000"/>
                    <a:lumOff val="5000"/>
                  </a:schemeClr>
                </a:solidFill>
                <a:latin typeface="Chaparral Pro Light" panose="02060403030505090203" pitchFamily="18" charset="-94"/>
              </a:rPr>
              <a:t>RÜZGAR ENERJİSİ</a:t>
            </a:r>
          </a:p>
        </p:txBody>
      </p:sp>
    </p:spTree>
    <p:extLst>
      <p:ext uri="{BB962C8B-B14F-4D97-AF65-F5344CB8AC3E}">
        <p14:creationId xmlns:p14="http://schemas.microsoft.com/office/powerpoint/2010/main" val="1768693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Yuvarlatılmış Dikdörtgen 24">
            <a:extLst>
              <a:ext uri="{FF2B5EF4-FFF2-40B4-BE49-F238E27FC236}">
                <a16:creationId xmlns:a16="http://schemas.microsoft.com/office/drawing/2014/main" id="{029643E1-16B6-430B-BC61-3390BCD34796}"/>
              </a:ext>
            </a:extLst>
          </p:cNvPr>
          <p:cNvSpPr/>
          <p:nvPr/>
        </p:nvSpPr>
        <p:spPr>
          <a:xfrm>
            <a:off x="5408908" y="945397"/>
            <a:ext cx="6628939" cy="5548393"/>
          </a:xfrm>
          <a:prstGeom prst="roundRect">
            <a:avLst/>
          </a:prstGeom>
          <a:solidFill>
            <a:srgbClr val="00AFF1">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lumMod val="95000"/>
                    <a:lumOff val="5000"/>
                  </a:schemeClr>
                </a:solidFill>
                <a:latin typeface="Chaparral Pro Light" panose="02060403030505090203" pitchFamily="18" charset="-94"/>
              </a:rPr>
              <a:t>Bitkiler tarafından üretilen organik maddelerden, evsel ve hayvansal atıklardan elde edilen enerjiye </a:t>
            </a:r>
            <a:r>
              <a:rPr lang="tr-TR" sz="2400" dirty="0" err="1">
                <a:solidFill>
                  <a:schemeClr val="tx1">
                    <a:lumMod val="95000"/>
                    <a:lumOff val="5000"/>
                  </a:schemeClr>
                </a:solidFill>
                <a:latin typeface="Chaparral Pro Light" panose="02060403030505090203" pitchFamily="18" charset="-94"/>
              </a:rPr>
              <a:t>biyokütle</a:t>
            </a:r>
            <a:r>
              <a:rPr lang="tr-TR" sz="2400" dirty="0">
                <a:solidFill>
                  <a:schemeClr val="tx1">
                    <a:lumMod val="95000"/>
                    <a:lumOff val="5000"/>
                  </a:schemeClr>
                </a:solidFill>
                <a:latin typeface="Chaparral Pro Light" panose="02060403030505090203" pitchFamily="18" charset="-94"/>
              </a:rPr>
              <a:t> enerjisi denir. </a:t>
            </a:r>
          </a:p>
          <a:p>
            <a:pPr algn="ctr"/>
            <a:r>
              <a:rPr lang="tr-TR" sz="2400" dirty="0">
                <a:solidFill>
                  <a:schemeClr val="tx1">
                    <a:lumMod val="95000"/>
                    <a:lumOff val="5000"/>
                  </a:schemeClr>
                </a:solidFill>
                <a:latin typeface="Chaparral Pro Light" panose="02060403030505090203" pitchFamily="18" charset="-94"/>
              </a:rPr>
              <a:t>Bitkilerden modern yöntemlerle </a:t>
            </a:r>
            <a:r>
              <a:rPr lang="tr-TR" sz="2400" dirty="0" err="1">
                <a:solidFill>
                  <a:schemeClr val="tx1">
                    <a:lumMod val="95000"/>
                    <a:lumOff val="5000"/>
                  </a:schemeClr>
                </a:solidFill>
                <a:latin typeface="Chaparral Pro Light" panose="02060403030505090203" pitchFamily="18" charset="-94"/>
              </a:rPr>
              <a:t>biyodizel</a:t>
            </a:r>
            <a:r>
              <a:rPr lang="tr-TR" sz="2400" dirty="0">
                <a:solidFill>
                  <a:schemeClr val="tx1">
                    <a:lumMod val="95000"/>
                    <a:lumOff val="5000"/>
                  </a:schemeClr>
                </a:solidFill>
                <a:latin typeface="Chaparral Pro Light" panose="02060403030505090203" pitchFamily="18" charset="-94"/>
              </a:rPr>
              <a:t> ve </a:t>
            </a:r>
            <a:r>
              <a:rPr lang="tr-TR" sz="2400" dirty="0" err="1">
                <a:solidFill>
                  <a:schemeClr val="tx1">
                    <a:lumMod val="95000"/>
                    <a:lumOff val="5000"/>
                  </a:schemeClr>
                </a:solidFill>
                <a:latin typeface="Chaparral Pro Light" panose="02060403030505090203" pitchFamily="18" charset="-94"/>
              </a:rPr>
              <a:t>biyoetanol</a:t>
            </a:r>
            <a:r>
              <a:rPr lang="tr-TR" sz="2400" dirty="0">
                <a:solidFill>
                  <a:schemeClr val="tx1">
                    <a:lumMod val="95000"/>
                    <a:lumOff val="5000"/>
                  </a:schemeClr>
                </a:solidFill>
                <a:latin typeface="Chaparral Pro Light" panose="02060403030505090203" pitchFamily="18" charset="-94"/>
              </a:rPr>
              <a:t> elde edilir. </a:t>
            </a:r>
          </a:p>
          <a:p>
            <a:pPr algn="ctr"/>
            <a:r>
              <a:rPr lang="tr-TR" sz="2400" dirty="0" err="1">
                <a:solidFill>
                  <a:schemeClr val="tx1">
                    <a:lumMod val="95000"/>
                    <a:lumOff val="5000"/>
                  </a:schemeClr>
                </a:solidFill>
                <a:latin typeface="Chaparral Pro Light" panose="02060403030505090203" pitchFamily="18" charset="-94"/>
              </a:rPr>
              <a:t>Biyokütle</a:t>
            </a:r>
            <a:r>
              <a:rPr lang="tr-TR" sz="2400" dirty="0">
                <a:solidFill>
                  <a:schemeClr val="tx1">
                    <a:lumMod val="95000"/>
                    <a:lumOff val="5000"/>
                  </a:schemeClr>
                </a:solidFill>
                <a:latin typeface="Chaparral Pro Light" panose="02060403030505090203" pitchFamily="18" charset="-94"/>
              </a:rPr>
              <a:t> enerjisi elde edilecek atıklar ve kalıntılar güç santrallerine getirilerek buradaki atık çukuruna atılır ve yakılır. Yanma sırasında gazlar açığa çıkar. Bu gazlar çeşitli işlemlerden geçirilir. Böylece elektrik enerjisi üretmekte kullanılır.</a:t>
            </a:r>
          </a:p>
        </p:txBody>
      </p:sp>
      <p:sp>
        <p:nvSpPr>
          <p:cNvPr id="9" name="Dikdörtgen 8">
            <a:extLst>
              <a:ext uri="{FF2B5EF4-FFF2-40B4-BE49-F238E27FC236}">
                <a16:creationId xmlns:a16="http://schemas.microsoft.com/office/drawing/2014/main" id="{48B52A43-9670-4488-9321-2857D798D3DE}"/>
              </a:ext>
            </a:extLst>
          </p:cNvPr>
          <p:cNvSpPr/>
          <p:nvPr/>
        </p:nvSpPr>
        <p:spPr>
          <a:xfrm>
            <a:off x="0" y="66260"/>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YENİLENEBİLİR ENERJİ KAYNAKLARI</a:t>
            </a:r>
          </a:p>
        </p:txBody>
      </p:sp>
      <p:pic>
        <p:nvPicPr>
          <p:cNvPr id="3" name="Resim 2">
            <a:extLst>
              <a:ext uri="{FF2B5EF4-FFF2-40B4-BE49-F238E27FC236}">
                <a16:creationId xmlns:a16="http://schemas.microsoft.com/office/drawing/2014/main" id="{07B855F5-BFAC-47E9-9A09-4909C521A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53" y="945397"/>
            <a:ext cx="5053278" cy="2696705"/>
          </a:xfrm>
          <a:prstGeom prst="rect">
            <a:avLst/>
          </a:prstGeom>
        </p:spPr>
      </p:pic>
      <p:pic>
        <p:nvPicPr>
          <p:cNvPr id="5" name="Resim 4">
            <a:extLst>
              <a:ext uri="{FF2B5EF4-FFF2-40B4-BE49-F238E27FC236}">
                <a16:creationId xmlns:a16="http://schemas.microsoft.com/office/drawing/2014/main" id="{B154BCA4-8C7F-400E-9531-541467B526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152" y="3743740"/>
            <a:ext cx="5053277" cy="2750050"/>
          </a:xfrm>
          <a:prstGeom prst="rect">
            <a:avLst/>
          </a:prstGeom>
        </p:spPr>
      </p:pic>
      <p:sp>
        <p:nvSpPr>
          <p:cNvPr id="6" name="Yuvarlatılmış Dikdörtgen 24">
            <a:extLst>
              <a:ext uri="{FF2B5EF4-FFF2-40B4-BE49-F238E27FC236}">
                <a16:creationId xmlns:a16="http://schemas.microsoft.com/office/drawing/2014/main" id="{7433F22E-D611-4D70-A83E-8F47B5AFBF32}"/>
              </a:ext>
            </a:extLst>
          </p:cNvPr>
          <p:cNvSpPr/>
          <p:nvPr/>
        </p:nvSpPr>
        <p:spPr>
          <a:xfrm>
            <a:off x="6848082" y="957084"/>
            <a:ext cx="3750590" cy="867906"/>
          </a:xfrm>
          <a:prstGeom prst="roundRect">
            <a:avLst/>
          </a:prstGeom>
          <a:solidFill>
            <a:srgbClr val="FFFF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solidFill>
                  <a:schemeClr val="tx1">
                    <a:lumMod val="95000"/>
                    <a:lumOff val="5000"/>
                  </a:schemeClr>
                </a:solidFill>
                <a:latin typeface="Chaparral Pro Light" panose="02060403030505090203" pitchFamily="18" charset="-94"/>
              </a:rPr>
              <a:t>BİYOKÜTLE ENERJİSİ</a:t>
            </a:r>
          </a:p>
        </p:txBody>
      </p:sp>
    </p:spTree>
    <p:extLst>
      <p:ext uri="{BB962C8B-B14F-4D97-AF65-F5344CB8AC3E}">
        <p14:creationId xmlns:p14="http://schemas.microsoft.com/office/powerpoint/2010/main" val="42841200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Yuvarlatılmış Dikdörtgen 24">
            <a:extLst>
              <a:ext uri="{FF2B5EF4-FFF2-40B4-BE49-F238E27FC236}">
                <a16:creationId xmlns:a16="http://schemas.microsoft.com/office/drawing/2014/main" id="{029643E1-16B6-430B-BC61-3390BCD34796}"/>
              </a:ext>
            </a:extLst>
          </p:cNvPr>
          <p:cNvSpPr/>
          <p:nvPr/>
        </p:nvSpPr>
        <p:spPr>
          <a:xfrm>
            <a:off x="7299703" y="945397"/>
            <a:ext cx="4738144" cy="5548393"/>
          </a:xfrm>
          <a:prstGeom prst="roundRect">
            <a:avLst/>
          </a:prstGeom>
          <a:solidFill>
            <a:srgbClr val="00AFF1">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lumMod val="95000"/>
                    <a:lumOff val="5000"/>
                  </a:schemeClr>
                </a:solidFill>
                <a:latin typeface="Chaparral Pro Light" panose="02060403030505090203" pitchFamily="18" charset="-94"/>
              </a:rPr>
              <a:t>Suyun hareket enerjisinden yararlanılarak elde edilen elektrik enerjisine hidroelektrik</a:t>
            </a:r>
          </a:p>
          <a:p>
            <a:pPr algn="ctr"/>
            <a:r>
              <a:rPr lang="tr-TR" sz="2400" dirty="0">
                <a:solidFill>
                  <a:schemeClr val="tx1">
                    <a:lumMod val="95000"/>
                    <a:lumOff val="5000"/>
                  </a:schemeClr>
                </a:solidFill>
                <a:latin typeface="Chaparral Pro Light" panose="02060403030505090203" pitchFamily="18" charset="-94"/>
              </a:rPr>
              <a:t>enerji denir. </a:t>
            </a:r>
          </a:p>
          <a:p>
            <a:pPr algn="ctr"/>
            <a:r>
              <a:rPr lang="tr-TR" sz="2400" dirty="0">
                <a:solidFill>
                  <a:schemeClr val="tx1">
                    <a:lumMod val="95000"/>
                    <a:lumOff val="5000"/>
                  </a:schemeClr>
                </a:solidFill>
                <a:latin typeface="Chaparral Pro Light" panose="02060403030505090203" pitchFamily="18" charset="-94"/>
              </a:rPr>
              <a:t>Hidroelektrik santrallerinde su yüksek bir yerden kanallarla daha alçak seviyedeki türbinlere doğru akıtılır ve türbinlerin dönmesi sağlanır. Böylece elektrik enerjisi üretilmiş olur.</a:t>
            </a:r>
          </a:p>
        </p:txBody>
      </p:sp>
      <p:sp>
        <p:nvSpPr>
          <p:cNvPr id="9" name="Dikdörtgen 8">
            <a:extLst>
              <a:ext uri="{FF2B5EF4-FFF2-40B4-BE49-F238E27FC236}">
                <a16:creationId xmlns:a16="http://schemas.microsoft.com/office/drawing/2014/main" id="{48B52A43-9670-4488-9321-2857D798D3DE}"/>
              </a:ext>
            </a:extLst>
          </p:cNvPr>
          <p:cNvSpPr/>
          <p:nvPr/>
        </p:nvSpPr>
        <p:spPr>
          <a:xfrm>
            <a:off x="0" y="66260"/>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YENİLENEBİLİR ENERJİ KAYNAKLARI</a:t>
            </a:r>
          </a:p>
        </p:txBody>
      </p:sp>
      <p:pic>
        <p:nvPicPr>
          <p:cNvPr id="3" name="Resim 2">
            <a:extLst>
              <a:ext uri="{FF2B5EF4-FFF2-40B4-BE49-F238E27FC236}">
                <a16:creationId xmlns:a16="http://schemas.microsoft.com/office/drawing/2014/main" id="{A65D240C-5134-4E81-8335-7EEFA141B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53" y="938392"/>
            <a:ext cx="6990566" cy="2695575"/>
          </a:xfrm>
          <a:prstGeom prst="rect">
            <a:avLst/>
          </a:prstGeom>
        </p:spPr>
      </p:pic>
      <p:pic>
        <p:nvPicPr>
          <p:cNvPr id="5" name="Resim 4">
            <a:extLst>
              <a:ext uri="{FF2B5EF4-FFF2-40B4-BE49-F238E27FC236}">
                <a16:creationId xmlns:a16="http://schemas.microsoft.com/office/drawing/2014/main" id="{FE8490CF-9DDF-4A4A-A974-D7E40641A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153" y="3633968"/>
            <a:ext cx="6990566" cy="2859822"/>
          </a:xfrm>
          <a:prstGeom prst="rect">
            <a:avLst/>
          </a:prstGeom>
        </p:spPr>
      </p:pic>
      <p:sp>
        <p:nvSpPr>
          <p:cNvPr id="6" name="Yuvarlatılmış Dikdörtgen 24">
            <a:extLst>
              <a:ext uri="{FF2B5EF4-FFF2-40B4-BE49-F238E27FC236}">
                <a16:creationId xmlns:a16="http://schemas.microsoft.com/office/drawing/2014/main" id="{3FA4E211-88DA-44D6-9767-87E517FE13E5}"/>
              </a:ext>
            </a:extLst>
          </p:cNvPr>
          <p:cNvSpPr/>
          <p:nvPr/>
        </p:nvSpPr>
        <p:spPr>
          <a:xfrm>
            <a:off x="7795647" y="945397"/>
            <a:ext cx="3750590" cy="867906"/>
          </a:xfrm>
          <a:prstGeom prst="roundRect">
            <a:avLst/>
          </a:prstGeom>
          <a:solidFill>
            <a:srgbClr val="FFFF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lumMod val="95000"/>
                    <a:lumOff val="5000"/>
                  </a:schemeClr>
                </a:solidFill>
                <a:latin typeface="Chaparral Pro Light" panose="02060403030505090203" pitchFamily="18" charset="-94"/>
              </a:rPr>
              <a:t>HİDROELEKTRİK ENERJİ</a:t>
            </a:r>
          </a:p>
        </p:txBody>
      </p:sp>
    </p:spTree>
    <p:extLst>
      <p:ext uri="{BB962C8B-B14F-4D97-AF65-F5344CB8AC3E}">
        <p14:creationId xmlns:p14="http://schemas.microsoft.com/office/powerpoint/2010/main" val="36242382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Yuvarlatılmış Dikdörtgen 24">
            <a:extLst>
              <a:ext uri="{FF2B5EF4-FFF2-40B4-BE49-F238E27FC236}">
                <a16:creationId xmlns:a16="http://schemas.microsoft.com/office/drawing/2014/main" id="{029643E1-16B6-430B-BC61-3390BCD34796}"/>
              </a:ext>
            </a:extLst>
          </p:cNvPr>
          <p:cNvSpPr/>
          <p:nvPr/>
        </p:nvSpPr>
        <p:spPr>
          <a:xfrm>
            <a:off x="6546574" y="3401987"/>
            <a:ext cx="5491273" cy="3091803"/>
          </a:xfrm>
          <a:prstGeom prst="roundRect">
            <a:avLst/>
          </a:prstGeom>
          <a:solidFill>
            <a:srgbClr val="00AFF1">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lumMod val="95000"/>
                    <a:lumOff val="5000"/>
                  </a:schemeClr>
                </a:solidFill>
                <a:latin typeface="Chaparral Pro Light" panose="02060403030505090203" pitchFamily="18" charset="-94"/>
              </a:rPr>
              <a:t>Mevcut santrallerin</a:t>
            </a:r>
          </a:p>
          <a:p>
            <a:pPr algn="ctr"/>
            <a:r>
              <a:rPr lang="tr-TR" sz="2400" dirty="0">
                <a:solidFill>
                  <a:schemeClr val="tx1">
                    <a:lumMod val="95000"/>
                    <a:lumOff val="5000"/>
                  </a:schemeClr>
                </a:solidFill>
                <a:latin typeface="Chaparral Pro Light" panose="02060403030505090203" pitchFamily="18" charset="-94"/>
              </a:rPr>
              <a:t> 653 adedi hidroelektrik, </a:t>
            </a:r>
          </a:p>
          <a:p>
            <a:pPr algn="ctr"/>
            <a:r>
              <a:rPr lang="tr-TR" sz="2400" dirty="0">
                <a:solidFill>
                  <a:schemeClr val="tx1">
                    <a:lumMod val="95000"/>
                    <a:lumOff val="5000"/>
                  </a:schemeClr>
                </a:solidFill>
                <a:latin typeface="Chaparral Pro Light" panose="02060403030505090203" pitchFamily="18" charset="-94"/>
              </a:rPr>
              <a:t>42 adedi kömür, </a:t>
            </a:r>
          </a:p>
          <a:p>
            <a:pPr algn="ctr"/>
            <a:r>
              <a:rPr lang="tr-TR" sz="2400" dirty="0">
                <a:solidFill>
                  <a:schemeClr val="tx1">
                    <a:lumMod val="95000"/>
                    <a:lumOff val="5000"/>
                  </a:schemeClr>
                </a:solidFill>
                <a:latin typeface="Chaparral Pro Light" panose="02060403030505090203" pitchFamily="18" charset="-94"/>
              </a:rPr>
              <a:t>249 adedi rüzgâr, </a:t>
            </a:r>
          </a:p>
          <a:p>
            <a:pPr algn="ctr"/>
            <a:r>
              <a:rPr lang="tr-TR" sz="2400" dirty="0">
                <a:solidFill>
                  <a:schemeClr val="tx1">
                    <a:lumMod val="95000"/>
                    <a:lumOff val="5000"/>
                  </a:schemeClr>
                </a:solidFill>
                <a:latin typeface="Chaparral Pro Light" panose="02060403030505090203" pitchFamily="18" charset="-94"/>
              </a:rPr>
              <a:t>48 adedi jeotermal, </a:t>
            </a:r>
          </a:p>
          <a:p>
            <a:pPr algn="ctr"/>
            <a:r>
              <a:rPr lang="tr-TR" sz="2400" dirty="0">
                <a:solidFill>
                  <a:schemeClr val="tx1">
                    <a:lumMod val="95000"/>
                    <a:lumOff val="5000"/>
                  </a:schemeClr>
                </a:solidFill>
                <a:latin typeface="Chaparral Pro Light" panose="02060403030505090203" pitchFamily="18" charset="-94"/>
              </a:rPr>
              <a:t>320 adedi doğal gaz, </a:t>
            </a:r>
          </a:p>
          <a:p>
            <a:pPr algn="ctr"/>
            <a:r>
              <a:rPr lang="tr-TR" sz="2400" dirty="0">
                <a:solidFill>
                  <a:schemeClr val="tx1">
                    <a:lumMod val="95000"/>
                    <a:lumOff val="5000"/>
                  </a:schemeClr>
                </a:solidFill>
                <a:latin typeface="Chaparral Pro Light" panose="02060403030505090203" pitchFamily="18" charset="-94"/>
              </a:rPr>
              <a:t>5.868 adedi güneş, </a:t>
            </a:r>
          </a:p>
          <a:p>
            <a:pPr algn="ctr"/>
            <a:r>
              <a:rPr lang="tr-TR" sz="2400" dirty="0">
                <a:solidFill>
                  <a:schemeClr val="tx1">
                    <a:lumMod val="95000"/>
                    <a:lumOff val="5000"/>
                  </a:schemeClr>
                </a:solidFill>
                <a:latin typeface="Chaparral Pro Light" panose="02060403030505090203" pitchFamily="18" charset="-94"/>
              </a:rPr>
              <a:t>243 adedi ise diğer kaynaklı santrallerdir.</a:t>
            </a:r>
          </a:p>
        </p:txBody>
      </p:sp>
      <p:sp>
        <p:nvSpPr>
          <p:cNvPr id="9" name="Dikdörtgen 8">
            <a:extLst>
              <a:ext uri="{FF2B5EF4-FFF2-40B4-BE49-F238E27FC236}">
                <a16:creationId xmlns:a16="http://schemas.microsoft.com/office/drawing/2014/main" id="{48B52A43-9670-4488-9321-2857D798D3DE}"/>
              </a:ext>
            </a:extLst>
          </p:cNvPr>
          <p:cNvSpPr/>
          <p:nvPr/>
        </p:nvSpPr>
        <p:spPr>
          <a:xfrm>
            <a:off x="0" y="66260"/>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YENİLENEBİLİR ENERJİ KAYNAKLARI</a:t>
            </a:r>
          </a:p>
        </p:txBody>
      </p:sp>
      <p:graphicFrame>
        <p:nvGraphicFramePr>
          <p:cNvPr id="4" name="Grafik 3">
            <a:extLst>
              <a:ext uri="{FF2B5EF4-FFF2-40B4-BE49-F238E27FC236}">
                <a16:creationId xmlns:a16="http://schemas.microsoft.com/office/drawing/2014/main" id="{AA22DDB1-C7D1-42A3-BDE4-2AC0244D3A48}"/>
              </a:ext>
            </a:extLst>
          </p:cNvPr>
          <p:cNvGraphicFramePr/>
          <p:nvPr>
            <p:extLst>
              <p:ext uri="{D42A27DB-BD31-4B8C-83A1-F6EECF244321}">
                <p14:modId xmlns:p14="http://schemas.microsoft.com/office/powerpoint/2010/main" val="268703652"/>
              </p:ext>
            </p:extLst>
          </p:nvPr>
        </p:nvGraphicFramePr>
        <p:xfrm>
          <a:off x="154153" y="1075123"/>
          <a:ext cx="7065056" cy="5418667"/>
        </p:xfrm>
        <a:graphic>
          <a:graphicData uri="http://schemas.openxmlformats.org/drawingml/2006/chart">
            <c:chart xmlns:c="http://schemas.openxmlformats.org/drawingml/2006/chart" xmlns:r="http://schemas.openxmlformats.org/officeDocument/2006/relationships" r:id="rId3"/>
          </a:graphicData>
        </a:graphic>
      </p:graphicFrame>
      <p:pic>
        <p:nvPicPr>
          <p:cNvPr id="6" name="Resim 5">
            <a:extLst>
              <a:ext uri="{FF2B5EF4-FFF2-40B4-BE49-F238E27FC236}">
                <a16:creationId xmlns:a16="http://schemas.microsoft.com/office/drawing/2014/main" id="{897C35CD-0BBF-422E-8226-E4FCC9AF5C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6574" y="1034405"/>
            <a:ext cx="5491272" cy="2149293"/>
          </a:xfrm>
          <a:prstGeom prst="rect">
            <a:avLst/>
          </a:prstGeom>
        </p:spPr>
      </p:pic>
    </p:spTree>
    <p:extLst>
      <p:ext uri="{BB962C8B-B14F-4D97-AF65-F5344CB8AC3E}">
        <p14:creationId xmlns:p14="http://schemas.microsoft.com/office/powerpoint/2010/main" val="11569081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Yuvarlatılmış Dikdörtgen 24">
            <a:extLst>
              <a:ext uri="{FF2B5EF4-FFF2-40B4-BE49-F238E27FC236}">
                <a16:creationId xmlns:a16="http://schemas.microsoft.com/office/drawing/2014/main" id="{029643E1-16B6-430B-BC61-3390BCD34796}"/>
              </a:ext>
            </a:extLst>
          </p:cNvPr>
          <p:cNvSpPr/>
          <p:nvPr/>
        </p:nvSpPr>
        <p:spPr>
          <a:xfrm>
            <a:off x="5671929" y="4855896"/>
            <a:ext cx="6365918" cy="1664174"/>
          </a:xfrm>
          <a:prstGeom prst="round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lumMod val="95000"/>
                    <a:lumOff val="5000"/>
                  </a:schemeClr>
                </a:solidFill>
                <a:latin typeface="Chaparral Pro Light" panose="02060403030505090203" pitchFamily="18" charset="-94"/>
              </a:rPr>
              <a:t>Fosil yakıtlarının neden olduğu bu çevresel problemlerden korunmanın yollarından biri de yenilenebilir enerji kaynaklarını kullanmaktır.</a:t>
            </a:r>
          </a:p>
        </p:txBody>
      </p:sp>
      <p:sp>
        <p:nvSpPr>
          <p:cNvPr id="9" name="Dikdörtgen 8">
            <a:extLst>
              <a:ext uri="{FF2B5EF4-FFF2-40B4-BE49-F238E27FC236}">
                <a16:creationId xmlns:a16="http://schemas.microsoft.com/office/drawing/2014/main" id="{48B52A43-9670-4488-9321-2857D798D3DE}"/>
              </a:ext>
            </a:extLst>
          </p:cNvPr>
          <p:cNvSpPr/>
          <p:nvPr/>
        </p:nvSpPr>
        <p:spPr>
          <a:xfrm>
            <a:off x="0" y="66260"/>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YAKITLARIN ÇEVREYE ETKİSİ</a:t>
            </a:r>
          </a:p>
        </p:txBody>
      </p:sp>
      <p:sp>
        <p:nvSpPr>
          <p:cNvPr id="4" name="Yuvarlatılmış Dikdörtgen 24">
            <a:extLst>
              <a:ext uri="{FF2B5EF4-FFF2-40B4-BE49-F238E27FC236}">
                <a16:creationId xmlns:a16="http://schemas.microsoft.com/office/drawing/2014/main" id="{D3D07592-4837-4423-BC72-A6A7422A0E16}"/>
              </a:ext>
            </a:extLst>
          </p:cNvPr>
          <p:cNvSpPr/>
          <p:nvPr/>
        </p:nvSpPr>
        <p:spPr>
          <a:xfrm>
            <a:off x="154153" y="945397"/>
            <a:ext cx="11883694" cy="956290"/>
          </a:xfrm>
          <a:prstGeom prst="roundRect">
            <a:avLst/>
          </a:prstGeom>
          <a:solidFill>
            <a:srgbClr val="00AFF1">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lumMod val="95000"/>
                    <a:lumOff val="5000"/>
                  </a:schemeClr>
                </a:solidFill>
                <a:latin typeface="Chaparral Pro Light" panose="02060403030505090203" pitchFamily="18" charset="-94"/>
              </a:rPr>
              <a:t>Isınma amaçlı yaygın olarak kullanılan yakıtlar; odun, kömür, doğal gaz, </a:t>
            </a:r>
            <a:r>
              <a:rPr lang="tr-TR" sz="2400" dirty="0" err="1">
                <a:solidFill>
                  <a:schemeClr val="tx1">
                    <a:lumMod val="95000"/>
                    <a:lumOff val="5000"/>
                  </a:schemeClr>
                </a:solidFill>
                <a:latin typeface="Chaparral Pro Light" panose="02060403030505090203" pitchFamily="18" charset="-94"/>
              </a:rPr>
              <a:t>fuel-oil</a:t>
            </a:r>
            <a:r>
              <a:rPr lang="tr-TR" sz="2400" dirty="0">
                <a:solidFill>
                  <a:schemeClr val="tx1">
                    <a:lumMod val="95000"/>
                    <a:lumOff val="5000"/>
                  </a:schemeClr>
                </a:solidFill>
                <a:latin typeface="Chaparral Pro Light" panose="02060403030505090203" pitchFamily="18" charset="-94"/>
              </a:rPr>
              <a:t>, mazot gibi fosil yakıtlardır. Bu yakıtlar, sobada veya kaloriferde yakılarak ısı enerjisine dönüşür. </a:t>
            </a:r>
          </a:p>
        </p:txBody>
      </p:sp>
      <p:graphicFrame>
        <p:nvGraphicFramePr>
          <p:cNvPr id="2" name="Diyagram 1">
            <a:extLst>
              <a:ext uri="{FF2B5EF4-FFF2-40B4-BE49-F238E27FC236}">
                <a16:creationId xmlns:a16="http://schemas.microsoft.com/office/drawing/2014/main" id="{B1C24D66-2E17-46C0-B097-A8CC693FC380}"/>
              </a:ext>
            </a:extLst>
          </p:cNvPr>
          <p:cNvGraphicFramePr/>
          <p:nvPr>
            <p:extLst>
              <p:ext uri="{D42A27DB-BD31-4B8C-83A1-F6EECF244321}">
                <p14:modId xmlns:p14="http://schemas.microsoft.com/office/powerpoint/2010/main" val="3377940867"/>
              </p:ext>
            </p:extLst>
          </p:nvPr>
        </p:nvGraphicFramePr>
        <p:xfrm>
          <a:off x="335723" y="2072938"/>
          <a:ext cx="5177181" cy="44471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Resim 4">
            <a:extLst>
              <a:ext uri="{FF2B5EF4-FFF2-40B4-BE49-F238E27FC236}">
                <a16:creationId xmlns:a16="http://schemas.microsoft.com/office/drawing/2014/main" id="{D322C649-7E6C-4C18-BBE0-E4B8F45522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71929" y="2038547"/>
            <a:ext cx="6365918" cy="2706151"/>
          </a:xfrm>
          <a:prstGeom prst="rect">
            <a:avLst/>
          </a:prstGeom>
        </p:spPr>
      </p:pic>
    </p:spTree>
    <p:extLst>
      <p:ext uri="{BB962C8B-B14F-4D97-AF65-F5344CB8AC3E}">
        <p14:creationId xmlns:p14="http://schemas.microsoft.com/office/powerpoint/2010/main" val="23854475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Yuvarlatılmış Dikdörtgen 24">
            <a:extLst>
              <a:ext uri="{FF2B5EF4-FFF2-40B4-BE49-F238E27FC236}">
                <a16:creationId xmlns:a16="http://schemas.microsoft.com/office/drawing/2014/main" id="{029643E1-16B6-430B-BC61-3390BCD34796}"/>
              </a:ext>
            </a:extLst>
          </p:cNvPr>
          <p:cNvSpPr/>
          <p:nvPr/>
        </p:nvSpPr>
        <p:spPr>
          <a:xfrm>
            <a:off x="216976" y="945398"/>
            <a:ext cx="11820871" cy="1323440"/>
          </a:xfrm>
          <a:prstGeom prst="roundRect">
            <a:avLst/>
          </a:prstGeom>
          <a:solidFill>
            <a:srgbClr val="00AFF1">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lumMod val="95000"/>
                    <a:lumOff val="5000"/>
                  </a:schemeClr>
                </a:solidFill>
                <a:latin typeface="Chaparral Pro Light" panose="02060403030505090203" pitchFamily="18" charset="-94"/>
              </a:rPr>
              <a:t>Katı ve sıvı yakıtların ortaya çıkardığı gazlar, zaman zaman ölümcül zehirlenmelere neden olmaktadır. Kışın rüzgarlı havalarda yanan sobalardan sızan gazlar zehirlenmelere neden olur. Bunun yanında doğal gaz kaçakları ve şofbenden sızan gazlar da zehirlenmelere yol açabilmektedir.</a:t>
            </a:r>
          </a:p>
        </p:txBody>
      </p:sp>
      <p:sp>
        <p:nvSpPr>
          <p:cNvPr id="9" name="Dikdörtgen 8">
            <a:extLst>
              <a:ext uri="{FF2B5EF4-FFF2-40B4-BE49-F238E27FC236}">
                <a16:creationId xmlns:a16="http://schemas.microsoft.com/office/drawing/2014/main" id="{48B52A43-9670-4488-9321-2857D798D3DE}"/>
              </a:ext>
            </a:extLst>
          </p:cNvPr>
          <p:cNvSpPr/>
          <p:nvPr/>
        </p:nvSpPr>
        <p:spPr>
          <a:xfrm>
            <a:off x="0" y="66260"/>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SOBA VE DOĞAL GAZ ZEHİRLENMELERİ</a:t>
            </a:r>
          </a:p>
        </p:txBody>
      </p:sp>
      <p:graphicFrame>
        <p:nvGraphicFramePr>
          <p:cNvPr id="2" name="Diyagram 1">
            <a:extLst>
              <a:ext uri="{FF2B5EF4-FFF2-40B4-BE49-F238E27FC236}">
                <a16:creationId xmlns:a16="http://schemas.microsoft.com/office/drawing/2014/main" id="{9A653519-72D8-4B75-ADF9-38E37DADD9FA}"/>
              </a:ext>
            </a:extLst>
          </p:cNvPr>
          <p:cNvGraphicFramePr/>
          <p:nvPr>
            <p:extLst>
              <p:ext uri="{D42A27DB-BD31-4B8C-83A1-F6EECF244321}">
                <p14:modId xmlns:p14="http://schemas.microsoft.com/office/powerpoint/2010/main" val="751810494"/>
              </p:ext>
            </p:extLst>
          </p:nvPr>
        </p:nvGraphicFramePr>
        <p:xfrm>
          <a:off x="216976" y="2312059"/>
          <a:ext cx="5517397" cy="4280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Resim 4">
            <a:extLst>
              <a:ext uri="{FF2B5EF4-FFF2-40B4-BE49-F238E27FC236}">
                <a16:creationId xmlns:a16="http://schemas.microsoft.com/office/drawing/2014/main" id="{BB5C5F2C-429F-418E-82B4-D5BD3C1DDC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3319" y="2416398"/>
            <a:ext cx="6184527" cy="4176366"/>
          </a:xfrm>
          <a:prstGeom prst="rect">
            <a:avLst/>
          </a:prstGeom>
        </p:spPr>
      </p:pic>
    </p:spTree>
    <p:extLst>
      <p:ext uri="{BB962C8B-B14F-4D97-AF65-F5344CB8AC3E}">
        <p14:creationId xmlns:p14="http://schemas.microsoft.com/office/powerpoint/2010/main" val="10574220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Yuvarlatılmış Dikdörtgen 24">
            <a:extLst>
              <a:ext uri="{FF2B5EF4-FFF2-40B4-BE49-F238E27FC236}">
                <a16:creationId xmlns:a16="http://schemas.microsoft.com/office/drawing/2014/main" id="{029643E1-16B6-430B-BC61-3390BCD34796}"/>
              </a:ext>
            </a:extLst>
          </p:cNvPr>
          <p:cNvSpPr/>
          <p:nvPr/>
        </p:nvSpPr>
        <p:spPr>
          <a:xfrm>
            <a:off x="5963478" y="945397"/>
            <a:ext cx="6074369" cy="1148445"/>
          </a:xfrm>
          <a:prstGeom prst="roundRect">
            <a:avLst/>
          </a:prstGeom>
          <a:solidFill>
            <a:srgbClr val="00AFF1">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err="1">
                <a:solidFill>
                  <a:schemeClr val="tx1">
                    <a:lumMod val="95000"/>
                    <a:lumOff val="5000"/>
                  </a:schemeClr>
                </a:solidFill>
                <a:latin typeface="Chaparral Pro Light" panose="02060403030505090203" pitchFamily="18" charset="-94"/>
              </a:rPr>
              <a:t>Karbonmonoksit</a:t>
            </a:r>
            <a:r>
              <a:rPr lang="tr-TR" sz="2400" dirty="0">
                <a:solidFill>
                  <a:schemeClr val="tx1">
                    <a:lumMod val="95000"/>
                    <a:lumOff val="5000"/>
                  </a:schemeClr>
                </a:solidFill>
                <a:latin typeface="Chaparral Pro Light" panose="02060403030505090203" pitchFamily="18" charset="-94"/>
              </a:rPr>
              <a:t>; zehirlenmelere sebep olan, renksiz, tatsız, kokusuz, zehirli ve yanıcı bir gazdır. </a:t>
            </a:r>
          </a:p>
        </p:txBody>
      </p:sp>
      <p:sp>
        <p:nvSpPr>
          <p:cNvPr id="9" name="Dikdörtgen 8">
            <a:extLst>
              <a:ext uri="{FF2B5EF4-FFF2-40B4-BE49-F238E27FC236}">
                <a16:creationId xmlns:a16="http://schemas.microsoft.com/office/drawing/2014/main" id="{48B52A43-9670-4488-9321-2857D798D3DE}"/>
              </a:ext>
            </a:extLst>
          </p:cNvPr>
          <p:cNvSpPr/>
          <p:nvPr/>
        </p:nvSpPr>
        <p:spPr>
          <a:xfrm>
            <a:off x="0" y="66260"/>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SOBA VE DOĞAL GAZ ZEHİRLENMELERİ</a:t>
            </a:r>
          </a:p>
        </p:txBody>
      </p:sp>
      <p:pic>
        <p:nvPicPr>
          <p:cNvPr id="3" name="Resim 2">
            <a:extLst>
              <a:ext uri="{FF2B5EF4-FFF2-40B4-BE49-F238E27FC236}">
                <a16:creationId xmlns:a16="http://schemas.microsoft.com/office/drawing/2014/main" id="{FC4B9034-DA04-4BDE-9E32-38C98ADA3B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53" y="945397"/>
            <a:ext cx="5715000" cy="3957907"/>
          </a:xfrm>
          <a:prstGeom prst="rect">
            <a:avLst/>
          </a:prstGeom>
        </p:spPr>
      </p:pic>
      <p:graphicFrame>
        <p:nvGraphicFramePr>
          <p:cNvPr id="5" name="Diyagram 4">
            <a:extLst>
              <a:ext uri="{FF2B5EF4-FFF2-40B4-BE49-F238E27FC236}">
                <a16:creationId xmlns:a16="http://schemas.microsoft.com/office/drawing/2014/main" id="{6FDC4F9F-1059-4031-89F2-15E7ABE8EB74}"/>
              </a:ext>
            </a:extLst>
          </p:cNvPr>
          <p:cNvGraphicFramePr/>
          <p:nvPr>
            <p:extLst>
              <p:ext uri="{D42A27DB-BD31-4B8C-83A1-F6EECF244321}">
                <p14:modId xmlns:p14="http://schemas.microsoft.com/office/powerpoint/2010/main" val="328874972"/>
              </p:ext>
            </p:extLst>
          </p:nvPr>
        </p:nvGraphicFramePr>
        <p:xfrm>
          <a:off x="5963478" y="1712551"/>
          <a:ext cx="6074369" cy="37728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Yuvarlatılmış Dikdörtgen 24">
            <a:extLst>
              <a:ext uri="{FF2B5EF4-FFF2-40B4-BE49-F238E27FC236}">
                <a16:creationId xmlns:a16="http://schemas.microsoft.com/office/drawing/2014/main" id="{CD72EDE2-D031-4295-ABC4-07DCF5E8856D}"/>
              </a:ext>
            </a:extLst>
          </p:cNvPr>
          <p:cNvSpPr/>
          <p:nvPr/>
        </p:nvSpPr>
        <p:spPr>
          <a:xfrm>
            <a:off x="150156" y="5021547"/>
            <a:ext cx="11887691" cy="1506069"/>
          </a:xfrm>
          <a:prstGeom prst="round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lumMod val="95000"/>
                    <a:lumOff val="5000"/>
                  </a:schemeClr>
                </a:solidFill>
                <a:latin typeface="Chaparral Pro Light" panose="02060403030505090203" pitchFamily="18" charset="-94"/>
              </a:rPr>
              <a:t>Solunum sonucu vücudumuza giren bu gaz, kana karışarak oksijenin alımını engeller ve zehirlenmeye sebep olur.  Zehirlenmelerden hemen sonra tıbbi müdahale yapılmazsa zehirlenme ölümle sonuçlanabilir.</a:t>
            </a:r>
          </a:p>
        </p:txBody>
      </p:sp>
    </p:spTree>
    <p:extLst>
      <p:ext uri="{BB962C8B-B14F-4D97-AF65-F5344CB8AC3E}">
        <p14:creationId xmlns:p14="http://schemas.microsoft.com/office/powerpoint/2010/main" val="34048353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Dikdörtgen 24">
            <a:extLst>
              <a:ext uri="{FF2B5EF4-FFF2-40B4-BE49-F238E27FC236}">
                <a16:creationId xmlns:a16="http://schemas.microsoft.com/office/drawing/2014/main" id="{5EC9CEBF-ED41-4C21-A1E2-E0E8AA5C3907}"/>
              </a:ext>
            </a:extLst>
          </p:cNvPr>
          <p:cNvSpPr/>
          <p:nvPr/>
        </p:nvSpPr>
        <p:spPr>
          <a:xfrm>
            <a:off x="167405" y="926981"/>
            <a:ext cx="11945081" cy="821634"/>
          </a:xfrm>
          <a:prstGeom prst="roundRect">
            <a:avLst/>
          </a:prstGeom>
          <a:solidFill>
            <a:srgbClr val="00A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lumMod val="95000"/>
                    <a:lumOff val="5000"/>
                  </a:schemeClr>
                </a:solidFill>
                <a:latin typeface="Chaparral Pro Light" panose="02060403030505090203" pitchFamily="18" charset="-94"/>
              </a:rPr>
              <a:t>Yanma sonucu çevresine ısı enerjisi veren maddelere yakıt denir</a:t>
            </a:r>
          </a:p>
        </p:txBody>
      </p:sp>
      <p:graphicFrame>
        <p:nvGraphicFramePr>
          <p:cNvPr id="2" name="Diyagram 1">
            <a:extLst>
              <a:ext uri="{FF2B5EF4-FFF2-40B4-BE49-F238E27FC236}">
                <a16:creationId xmlns:a16="http://schemas.microsoft.com/office/drawing/2014/main" id="{2B05D8EA-77EB-49D8-BA87-6669148F8280}"/>
              </a:ext>
            </a:extLst>
          </p:cNvPr>
          <p:cNvGraphicFramePr/>
          <p:nvPr>
            <p:extLst>
              <p:ext uri="{D42A27DB-BD31-4B8C-83A1-F6EECF244321}">
                <p14:modId xmlns:p14="http://schemas.microsoft.com/office/powerpoint/2010/main" val="3554877653"/>
              </p:ext>
            </p:extLst>
          </p:nvPr>
        </p:nvGraphicFramePr>
        <p:xfrm>
          <a:off x="185530" y="1867642"/>
          <a:ext cx="11820940" cy="4705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ikdörtgen 6">
            <a:extLst>
              <a:ext uri="{FF2B5EF4-FFF2-40B4-BE49-F238E27FC236}">
                <a16:creationId xmlns:a16="http://schemas.microsoft.com/office/drawing/2014/main" id="{38B8141B-E85C-4AE8-8EE6-A53C96610A7A}"/>
              </a:ext>
            </a:extLst>
          </p:cNvPr>
          <p:cNvSpPr/>
          <p:nvPr/>
        </p:nvSpPr>
        <p:spPr>
          <a:xfrm>
            <a:off x="0" y="66260"/>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YAKITLAR</a:t>
            </a:r>
          </a:p>
        </p:txBody>
      </p:sp>
    </p:spTree>
    <p:extLst>
      <p:ext uri="{BB962C8B-B14F-4D97-AF65-F5344CB8AC3E}">
        <p14:creationId xmlns:p14="http://schemas.microsoft.com/office/powerpoint/2010/main" val="29573916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a:extLst>
              <a:ext uri="{FF2B5EF4-FFF2-40B4-BE49-F238E27FC236}">
                <a16:creationId xmlns:a16="http://schemas.microsoft.com/office/drawing/2014/main" id="{48B52A43-9670-4488-9321-2857D798D3DE}"/>
              </a:ext>
            </a:extLst>
          </p:cNvPr>
          <p:cNvSpPr/>
          <p:nvPr/>
        </p:nvSpPr>
        <p:spPr>
          <a:xfrm>
            <a:off x="0" y="66260"/>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SOBA VE DOĞAL GAZ ZEHİRLENMELERİ</a:t>
            </a:r>
          </a:p>
        </p:txBody>
      </p:sp>
      <p:pic>
        <p:nvPicPr>
          <p:cNvPr id="3" name="Resim 2">
            <a:extLst>
              <a:ext uri="{FF2B5EF4-FFF2-40B4-BE49-F238E27FC236}">
                <a16:creationId xmlns:a16="http://schemas.microsoft.com/office/drawing/2014/main" id="{4A6AF428-B695-4DA1-9DCB-C0C67C1C799B}"/>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6574012" y="3983623"/>
            <a:ext cx="5400000" cy="2520000"/>
          </a:xfrm>
          <a:prstGeom prst="rect">
            <a:avLst/>
          </a:prstGeom>
        </p:spPr>
      </p:pic>
      <p:pic>
        <p:nvPicPr>
          <p:cNvPr id="5" name="Resim 4">
            <a:extLst>
              <a:ext uri="{FF2B5EF4-FFF2-40B4-BE49-F238E27FC236}">
                <a16:creationId xmlns:a16="http://schemas.microsoft.com/office/drawing/2014/main" id="{5D8581FA-34C9-4B92-A79D-135A882918E6}"/>
              </a:ext>
            </a:extLst>
          </p:cNvPr>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217990" y="3983623"/>
            <a:ext cx="5400000" cy="2520000"/>
          </a:xfrm>
          <a:prstGeom prst="rect">
            <a:avLst/>
          </a:prstGeom>
        </p:spPr>
      </p:pic>
      <p:pic>
        <p:nvPicPr>
          <p:cNvPr id="7" name="Resim 6">
            <a:extLst>
              <a:ext uri="{FF2B5EF4-FFF2-40B4-BE49-F238E27FC236}">
                <a16:creationId xmlns:a16="http://schemas.microsoft.com/office/drawing/2014/main" id="{DF2BB1AE-E7E5-4B9E-B996-0FCB03DBA027}"/>
              </a:ext>
            </a:extLst>
          </p:cNvPr>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6574012" y="1118884"/>
            <a:ext cx="5400000" cy="2520000"/>
          </a:xfrm>
          <a:prstGeom prst="rect">
            <a:avLst/>
          </a:prstGeom>
        </p:spPr>
      </p:pic>
      <p:pic>
        <p:nvPicPr>
          <p:cNvPr id="10" name="Resim 9">
            <a:extLst>
              <a:ext uri="{FF2B5EF4-FFF2-40B4-BE49-F238E27FC236}">
                <a16:creationId xmlns:a16="http://schemas.microsoft.com/office/drawing/2014/main" id="{E1492D3D-0805-44B8-BE34-B607F88F2C64}"/>
              </a:ext>
            </a:extLst>
          </p:cNvPr>
          <p:cNvPicPr preferRelativeResize="0">
            <a:picLocks/>
          </p:cNvPicPr>
          <p:nvPr/>
        </p:nvPicPr>
        <p:blipFill>
          <a:blip r:embed="rId6">
            <a:extLst>
              <a:ext uri="{28A0092B-C50C-407E-A947-70E740481C1C}">
                <a14:useLocalDpi xmlns:a14="http://schemas.microsoft.com/office/drawing/2010/main" val="0"/>
              </a:ext>
            </a:extLst>
          </a:blip>
          <a:stretch>
            <a:fillRect/>
          </a:stretch>
        </p:blipFill>
        <p:spPr>
          <a:xfrm>
            <a:off x="217990" y="1118884"/>
            <a:ext cx="5400000" cy="2520000"/>
          </a:xfrm>
          <a:prstGeom prst="rect">
            <a:avLst/>
          </a:prstGeom>
        </p:spPr>
      </p:pic>
    </p:spTree>
    <p:extLst>
      <p:ext uri="{BB962C8B-B14F-4D97-AF65-F5344CB8AC3E}">
        <p14:creationId xmlns:p14="http://schemas.microsoft.com/office/powerpoint/2010/main" val="899247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a:extLst>
              <a:ext uri="{FF2B5EF4-FFF2-40B4-BE49-F238E27FC236}">
                <a16:creationId xmlns:a16="http://schemas.microsoft.com/office/drawing/2014/main" id="{48B52A43-9670-4488-9321-2857D798D3DE}"/>
              </a:ext>
            </a:extLst>
          </p:cNvPr>
          <p:cNvSpPr/>
          <p:nvPr/>
        </p:nvSpPr>
        <p:spPr>
          <a:xfrm>
            <a:off x="0" y="66260"/>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SOBA VE DOĞAL GAZ ZEHİRLENMELERİ</a:t>
            </a:r>
          </a:p>
        </p:txBody>
      </p:sp>
      <p:graphicFrame>
        <p:nvGraphicFramePr>
          <p:cNvPr id="5" name="Diyagram 4">
            <a:extLst>
              <a:ext uri="{FF2B5EF4-FFF2-40B4-BE49-F238E27FC236}">
                <a16:creationId xmlns:a16="http://schemas.microsoft.com/office/drawing/2014/main" id="{6FDC4F9F-1059-4031-89F2-15E7ABE8EB74}"/>
              </a:ext>
            </a:extLst>
          </p:cNvPr>
          <p:cNvGraphicFramePr/>
          <p:nvPr>
            <p:extLst>
              <p:ext uri="{D42A27DB-BD31-4B8C-83A1-F6EECF244321}">
                <p14:modId xmlns:p14="http://schemas.microsoft.com/office/powerpoint/2010/main" val="3264669050"/>
              </p:ext>
            </p:extLst>
          </p:nvPr>
        </p:nvGraphicFramePr>
        <p:xfrm>
          <a:off x="108488" y="976393"/>
          <a:ext cx="11929359" cy="5594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72562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a:extLst>
              <a:ext uri="{FF2B5EF4-FFF2-40B4-BE49-F238E27FC236}">
                <a16:creationId xmlns:a16="http://schemas.microsoft.com/office/drawing/2014/main" id="{9C986AAF-4D7A-4E2C-8D47-78B8B435E207}"/>
              </a:ext>
            </a:extLst>
          </p:cNvPr>
          <p:cNvGraphicFramePr/>
          <p:nvPr>
            <p:extLst>
              <p:ext uri="{D42A27DB-BD31-4B8C-83A1-F6EECF244321}">
                <p14:modId xmlns:p14="http://schemas.microsoft.com/office/powerpoint/2010/main" val="1115413983"/>
              </p:ext>
            </p:extLst>
          </p:nvPr>
        </p:nvGraphicFramePr>
        <p:xfrm>
          <a:off x="180814" y="1111432"/>
          <a:ext cx="10197885" cy="51299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Resim 5">
            <a:extLst>
              <a:ext uri="{FF2B5EF4-FFF2-40B4-BE49-F238E27FC236}">
                <a16:creationId xmlns:a16="http://schemas.microsoft.com/office/drawing/2014/main" id="{134CF019-997A-404D-89BC-DCBE1BC3656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19094" y="0"/>
            <a:ext cx="872906" cy="872906"/>
          </a:xfrm>
          <a:prstGeom prst="rect">
            <a:avLst/>
          </a:prstGeom>
        </p:spPr>
      </p:pic>
      <p:sp>
        <p:nvSpPr>
          <p:cNvPr id="5" name="Yuvarlatılmış Dikdörtgen 24">
            <a:extLst>
              <a:ext uri="{FF2B5EF4-FFF2-40B4-BE49-F238E27FC236}">
                <a16:creationId xmlns:a16="http://schemas.microsoft.com/office/drawing/2014/main" id="{DBA1596D-F99B-4160-93C1-C0D844067230}"/>
              </a:ext>
            </a:extLst>
          </p:cNvPr>
          <p:cNvSpPr/>
          <p:nvPr/>
        </p:nvSpPr>
        <p:spPr>
          <a:xfrm>
            <a:off x="9940449" y="1161353"/>
            <a:ext cx="1815098"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dirty="0">
                <a:latin typeface="Chaparral Pro Light" panose="02060403030505090203" pitchFamily="18" charset="-94"/>
              </a:rPr>
              <a:t>YANLIŞ</a:t>
            </a:r>
          </a:p>
        </p:txBody>
      </p:sp>
      <p:sp>
        <p:nvSpPr>
          <p:cNvPr id="7" name="Yuvarlatılmış Dikdörtgen 24">
            <a:extLst>
              <a:ext uri="{FF2B5EF4-FFF2-40B4-BE49-F238E27FC236}">
                <a16:creationId xmlns:a16="http://schemas.microsoft.com/office/drawing/2014/main" id="{FFD23C45-C90B-4B18-8EF9-0EC2AE65B67E}"/>
              </a:ext>
            </a:extLst>
          </p:cNvPr>
          <p:cNvSpPr/>
          <p:nvPr/>
        </p:nvSpPr>
        <p:spPr>
          <a:xfrm>
            <a:off x="9940449" y="2110145"/>
            <a:ext cx="1815098"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latin typeface="Chaparral Pro Light" panose="02060403030505090203" pitchFamily="18" charset="-94"/>
              </a:rPr>
              <a:t>DOĞRU</a:t>
            </a:r>
          </a:p>
        </p:txBody>
      </p:sp>
      <p:sp>
        <p:nvSpPr>
          <p:cNvPr id="8" name="Yuvarlatılmış Dikdörtgen 24">
            <a:extLst>
              <a:ext uri="{FF2B5EF4-FFF2-40B4-BE49-F238E27FC236}">
                <a16:creationId xmlns:a16="http://schemas.microsoft.com/office/drawing/2014/main" id="{22D32C9D-0027-4508-B419-C1975996A700}"/>
              </a:ext>
            </a:extLst>
          </p:cNvPr>
          <p:cNvSpPr/>
          <p:nvPr/>
        </p:nvSpPr>
        <p:spPr>
          <a:xfrm>
            <a:off x="9940449" y="2999038"/>
            <a:ext cx="1815098"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latin typeface="Chaparral Pro Light" panose="02060403030505090203" pitchFamily="18" charset="-94"/>
              </a:rPr>
              <a:t>DOĞRU</a:t>
            </a:r>
          </a:p>
        </p:txBody>
      </p:sp>
      <p:sp>
        <p:nvSpPr>
          <p:cNvPr id="9" name="Yuvarlatılmış Dikdörtgen 24">
            <a:extLst>
              <a:ext uri="{FF2B5EF4-FFF2-40B4-BE49-F238E27FC236}">
                <a16:creationId xmlns:a16="http://schemas.microsoft.com/office/drawing/2014/main" id="{F6430ABF-3A9D-4717-8A15-BF5B17AD4FB6}"/>
              </a:ext>
            </a:extLst>
          </p:cNvPr>
          <p:cNvSpPr/>
          <p:nvPr/>
        </p:nvSpPr>
        <p:spPr>
          <a:xfrm>
            <a:off x="9940449" y="3850686"/>
            <a:ext cx="1815098"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dirty="0">
                <a:latin typeface="Chaparral Pro Light" panose="02060403030505090203" pitchFamily="18" charset="-94"/>
              </a:rPr>
              <a:t>YANLIŞ</a:t>
            </a:r>
          </a:p>
        </p:txBody>
      </p:sp>
      <p:sp>
        <p:nvSpPr>
          <p:cNvPr id="11" name="Yuvarlatılmış Dikdörtgen 24">
            <a:extLst>
              <a:ext uri="{FF2B5EF4-FFF2-40B4-BE49-F238E27FC236}">
                <a16:creationId xmlns:a16="http://schemas.microsoft.com/office/drawing/2014/main" id="{A376696C-ADC4-415A-926F-23EEDC0694C4}"/>
              </a:ext>
            </a:extLst>
          </p:cNvPr>
          <p:cNvSpPr/>
          <p:nvPr/>
        </p:nvSpPr>
        <p:spPr>
          <a:xfrm>
            <a:off x="9940449" y="4727438"/>
            <a:ext cx="1815098"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dirty="0">
                <a:latin typeface="Chaparral Pro Light" panose="02060403030505090203" pitchFamily="18" charset="-94"/>
              </a:rPr>
              <a:t>YANLIŞ</a:t>
            </a:r>
          </a:p>
        </p:txBody>
      </p:sp>
      <p:sp>
        <p:nvSpPr>
          <p:cNvPr id="12" name="Yuvarlatılmış Dikdörtgen 24">
            <a:extLst>
              <a:ext uri="{FF2B5EF4-FFF2-40B4-BE49-F238E27FC236}">
                <a16:creationId xmlns:a16="http://schemas.microsoft.com/office/drawing/2014/main" id="{11FD103F-4796-41A1-8A35-7BA6C8AD49F9}"/>
              </a:ext>
            </a:extLst>
          </p:cNvPr>
          <p:cNvSpPr/>
          <p:nvPr/>
        </p:nvSpPr>
        <p:spPr>
          <a:xfrm>
            <a:off x="9940449" y="5599461"/>
            <a:ext cx="1815098"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dirty="0">
                <a:latin typeface="Chaparral Pro Light" panose="02060403030505090203" pitchFamily="18" charset="-94"/>
              </a:rPr>
              <a:t>YANLIŞ</a:t>
            </a:r>
          </a:p>
        </p:txBody>
      </p:sp>
      <p:sp>
        <p:nvSpPr>
          <p:cNvPr id="13" name="Dikdörtgen 12">
            <a:extLst>
              <a:ext uri="{FF2B5EF4-FFF2-40B4-BE49-F238E27FC236}">
                <a16:creationId xmlns:a16="http://schemas.microsoft.com/office/drawing/2014/main" id="{45EFDA4A-52A9-4E03-8CC5-54D5B065921C}"/>
              </a:ext>
            </a:extLst>
          </p:cNvPr>
          <p:cNvSpPr/>
          <p:nvPr/>
        </p:nvSpPr>
        <p:spPr>
          <a:xfrm>
            <a:off x="0" y="66260"/>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DOĞRU YANLIŞ</a:t>
            </a:r>
          </a:p>
        </p:txBody>
      </p:sp>
    </p:spTree>
    <p:extLst>
      <p:ext uri="{BB962C8B-B14F-4D97-AF65-F5344CB8AC3E}">
        <p14:creationId xmlns:p14="http://schemas.microsoft.com/office/powerpoint/2010/main" val="39629795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a:extLst>
              <a:ext uri="{FF2B5EF4-FFF2-40B4-BE49-F238E27FC236}">
                <a16:creationId xmlns:a16="http://schemas.microsoft.com/office/drawing/2014/main" id="{9C986AAF-4D7A-4E2C-8D47-78B8B435E207}"/>
              </a:ext>
            </a:extLst>
          </p:cNvPr>
          <p:cNvGraphicFramePr/>
          <p:nvPr>
            <p:extLst>
              <p:ext uri="{D42A27DB-BD31-4B8C-83A1-F6EECF244321}">
                <p14:modId xmlns:p14="http://schemas.microsoft.com/office/powerpoint/2010/main" val="2339568389"/>
              </p:ext>
            </p:extLst>
          </p:nvPr>
        </p:nvGraphicFramePr>
        <p:xfrm>
          <a:off x="132000" y="1056269"/>
          <a:ext cx="12060000" cy="51299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Yuvarlatılmış Dikdörtgen 24">
            <a:extLst>
              <a:ext uri="{FF2B5EF4-FFF2-40B4-BE49-F238E27FC236}">
                <a16:creationId xmlns:a16="http://schemas.microsoft.com/office/drawing/2014/main" id="{DBA1596D-F99B-4160-93C1-C0D844067230}"/>
              </a:ext>
            </a:extLst>
          </p:cNvPr>
          <p:cNvSpPr/>
          <p:nvPr/>
        </p:nvSpPr>
        <p:spPr>
          <a:xfrm>
            <a:off x="2899497" y="1120353"/>
            <a:ext cx="1815098"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dirty="0">
                <a:latin typeface="Chaparral Pro Light" panose="02060403030505090203" pitchFamily="18" charset="-94"/>
              </a:rPr>
              <a:t>GAZ</a:t>
            </a:r>
          </a:p>
        </p:txBody>
      </p:sp>
      <p:sp>
        <p:nvSpPr>
          <p:cNvPr id="7" name="Yuvarlatılmış Dikdörtgen 24">
            <a:extLst>
              <a:ext uri="{FF2B5EF4-FFF2-40B4-BE49-F238E27FC236}">
                <a16:creationId xmlns:a16="http://schemas.microsoft.com/office/drawing/2014/main" id="{FFD23C45-C90B-4B18-8EF9-0EC2AE65B67E}"/>
              </a:ext>
            </a:extLst>
          </p:cNvPr>
          <p:cNvSpPr/>
          <p:nvPr/>
        </p:nvSpPr>
        <p:spPr>
          <a:xfrm>
            <a:off x="204886" y="2044475"/>
            <a:ext cx="1815098"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latin typeface="Chaparral Pro Light" panose="02060403030505090203" pitchFamily="18" charset="-94"/>
              </a:rPr>
              <a:t>JEOTERMAL ENERJİ</a:t>
            </a:r>
          </a:p>
        </p:txBody>
      </p:sp>
      <p:sp>
        <p:nvSpPr>
          <p:cNvPr id="8" name="Yuvarlatılmış Dikdörtgen 24">
            <a:extLst>
              <a:ext uri="{FF2B5EF4-FFF2-40B4-BE49-F238E27FC236}">
                <a16:creationId xmlns:a16="http://schemas.microsoft.com/office/drawing/2014/main" id="{22D32C9D-0027-4508-B419-C1975996A700}"/>
              </a:ext>
            </a:extLst>
          </p:cNvPr>
          <p:cNvSpPr/>
          <p:nvPr/>
        </p:nvSpPr>
        <p:spPr>
          <a:xfrm>
            <a:off x="4280902" y="2663273"/>
            <a:ext cx="1815098"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latin typeface="Chaparral Pro Light" panose="02060403030505090203" pitchFamily="18" charset="-94"/>
              </a:rPr>
              <a:t>DOĞAL GAZ</a:t>
            </a:r>
          </a:p>
        </p:txBody>
      </p:sp>
      <p:sp>
        <p:nvSpPr>
          <p:cNvPr id="9" name="Yuvarlatılmış Dikdörtgen 24">
            <a:extLst>
              <a:ext uri="{FF2B5EF4-FFF2-40B4-BE49-F238E27FC236}">
                <a16:creationId xmlns:a16="http://schemas.microsoft.com/office/drawing/2014/main" id="{F6430ABF-3A9D-4717-8A15-BF5B17AD4FB6}"/>
              </a:ext>
            </a:extLst>
          </p:cNvPr>
          <p:cNvSpPr/>
          <p:nvPr/>
        </p:nvSpPr>
        <p:spPr>
          <a:xfrm>
            <a:off x="3124785" y="3359417"/>
            <a:ext cx="1815098"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dirty="0">
                <a:latin typeface="Chaparral Pro Light" panose="02060403030505090203" pitchFamily="18" charset="-94"/>
              </a:rPr>
              <a:t>BENZİN</a:t>
            </a:r>
          </a:p>
        </p:txBody>
      </p:sp>
      <p:sp>
        <p:nvSpPr>
          <p:cNvPr id="11" name="Yuvarlatılmış Dikdörtgen 24">
            <a:extLst>
              <a:ext uri="{FF2B5EF4-FFF2-40B4-BE49-F238E27FC236}">
                <a16:creationId xmlns:a16="http://schemas.microsoft.com/office/drawing/2014/main" id="{A376696C-ADC4-415A-926F-23EEDC0694C4}"/>
              </a:ext>
            </a:extLst>
          </p:cNvPr>
          <p:cNvSpPr/>
          <p:nvPr/>
        </p:nvSpPr>
        <p:spPr>
          <a:xfrm>
            <a:off x="5188451" y="3359416"/>
            <a:ext cx="1815098"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dirty="0">
                <a:latin typeface="Chaparral Pro Light" panose="02060403030505090203" pitchFamily="18" charset="-94"/>
              </a:rPr>
              <a:t>MAZOT</a:t>
            </a:r>
          </a:p>
        </p:txBody>
      </p:sp>
      <p:sp>
        <p:nvSpPr>
          <p:cNvPr id="12" name="Yuvarlatılmış Dikdörtgen 24">
            <a:extLst>
              <a:ext uri="{FF2B5EF4-FFF2-40B4-BE49-F238E27FC236}">
                <a16:creationId xmlns:a16="http://schemas.microsoft.com/office/drawing/2014/main" id="{11FD103F-4796-41A1-8A35-7BA6C8AD49F9}"/>
              </a:ext>
            </a:extLst>
          </p:cNvPr>
          <p:cNvSpPr/>
          <p:nvPr/>
        </p:nvSpPr>
        <p:spPr>
          <a:xfrm>
            <a:off x="3373353" y="4076668"/>
            <a:ext cx="1815098"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latin typeface="Chaparral Pro Light" panose="02060403030505090203" pitchFamily="18" charset="-94"/>
              </a:rPr>
              <a:t>KATI YAKITLARA</a:t>
            </a:r>
          </a:p>
        </p:txBody>
      </p:sp>
      <p:sp>
        <p:nvSpPr>
          <p:cNvPr id="13" name="Yuvarlatılmış Dikdörtgen 24">
            <a:extLst>
              <a:ext uri="{FF2B5EF4-FFF2-40B4-BE49-F238E27FC236}">
                <a16:creationId xmlns:a16="http://schemas.microsoft.com/office/drawing/2014/main" id="{318FC871-5EC0-4FD8-9CF1-57462630852B}"/>
              </a:ext>
            </a:extLst>
          </p:cNvPr>
          <p:cNvSpPr/>
          <p:nvPr/>
        </p:nvSpPr>
        <p:spPr>
          <a:xfrm>
            <a:off x="4087067" y="4788843"/>
            <a:ext cx="1705632"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latin typeface="Chaparral Pro Light" panose="02060403030505090203" pitchFamily="18" charset="-94"/>
              </a:rPr>
              <a:t>YENİLENEBİLİR ENERJİ</a:t>
            </a:r>
          </a:p>
        </p:txBody>
      </p:sp>
      <p:sp>
        <p:nvSpPr>
          <p:cNvPr id="14" name="Dikdörtgen 13">
            <a:extLst>
              <a:ext uri="{FF2B5EF4-FFF2-40B4-BE49-F238E27FC236}">
                <a16:creationId xmlns:a16="http://schemas.microsoft.com/office/drawing/2014/main" id="{3082E90D-5F06-4938-8B5E-8B26D1FB7C01}"/>
              </a:ext>
            </a:extLst>
          </p:cNvPr>
          <p:cNvSpPr/>
          <p:nvPr/>
        </p:nvSpPr>
        <p:spPr>
          <a:xfrm>
            <a:off x="0" y="66260"/>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BOŞLUK DOLDURMA</a:t>
            </a:r>
          </a:p>
        </p:txBody>
      </p:sp>
      <p:pic>
        <p:nvPicPr>
          <p:cNvPr id="15" name="Resim 14">
            <a:extLst>
              <a:ext uri="{FF2B5EF4-FFF2-40B4-BE49-F238E27FC236}">
                <a16:creationId xmlns:a16="http://schemas.microsoft.com/office/drawing/2014/main" id="{29A53195-B69A-4D63-9FBF-C0216B4DCA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19094" y="0"/>
            <a:ext cx="872906" cy="872906"/>
          </a:xfrm>
          <a:prstGeom prst="rect">
            <a:avLst/>
          </a:prstGeom>
        </p:spPr>
      </p:pic>
      <p:sp>
        <p:nvSpPr>
          <p:cNvPr id="16" name="Yuvarlatılmış Dikdörtgen 24">
            <a:extLst>
              <a:ext uri="{FF2B5EF4-FFF2-40B4-BE49-F238E27FC236}">
                <a16:creationId xmlns:a16="http://schemas.microsoft.com/office/drawing/2014/main" id="{D2466F7F-6224-4AB3-AB45-B67F99033D3A}"/>
              </a:ext>
            </a:extLst>
          </p:cNvPr>
          <p:cNvSpPr/>
          <p:nvPr/>
        </p:nvSpPr>
        <p:spPr>
          <a:xfrm>
            <a:off x="9739119" y="5545340"/>
            <a:ext cx="1705632"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Chaparral Pro Light" panose="02060403030505090203" pitchFamily="18" charset="-94"/>
              </a:rPr>
              <a:t>FOSİL YAKITLAR</a:t>
            </a:r>
          </a:p>
        </p:txBody>
      </p:sp>
    </p:spTree>
    <p:extLst>
      <p:ext uri="{BB962C8B-B14F-4D97-AF65-F5344CB8AC3E}">
        <p14:creationId xmlns:p14="http://schemas.microsoft.com/office/powerpoint/2010/main" val="35203855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1" grpId="0" animBg="1"/>
      <p:bldP spid="12" grpId="0" animBg="1"/>
      <p:bldP spid="13"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17CE2059-3399-446A-BB2C-1A5FA65092D5}"/>
              </a:ext>
            </a:extLst>
          </p:cNvPr>
          <p:cNvSpPr>
            <a:spLocks noGrp="1"/>
          </p:cNvSpPr>
          <p:nvPr>
            <p:ph type="ftr" sz="quarter" idx="11"/>
          </p:nvPr>
        </p:nvSpPr>
        <p:spPr/>
        <p:txBody>
          <a:bodyPr/>
          <a:lstStyle/>
          <a:p>
            <a:r>
              <a:rPr lang="tr-TR"/>
              <a:t>Galip YAVUZARSLAN ©2020</a:t>
            </a:r>
          </a:p>
        </p:txBody>
      </p:sp>
      <p:graphicFrame>
        <p:nvGraphicFramePr>
          <p:cNvPr id="5" name="Diyagram 4">
            <a:extLst>
              <a:ext uri="{FF2B5EF4-FFF2-40B4-BE49-F238E27FC236}">
                <a16:creationId xmlns:a16="http://schemas.microsoft.com/office/drawing/2014/main" id="{2A5D2DDD-6A49-4751-A660-8DF91C874F6F}"/>
              </a:ext>
            </a:extLst>
          </p:cNvPr>
          <p:cNvGraphicFramePr/>
          <p:nvPr>
            <p:extLst>
              <p:ext uri="{D42A27DB-BD31-4B8C-83A1-F6EECF244321}">
                <p14:modId xmlns:p14="http://schemas.microsoft.com/office/powerpoint/2010/main" val="3196061711"/>
              </p:ext>
            </p:extLst>
          </p:nvPr>
        </p:nvGraphicFramePr>
        <p:xfrm>
          <a:off x="198782" y="998535"/>
          <a:ext cx="11582400" cy="1485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Yuvarlatılmış Dikdörtgen 24">
            <a:extLst>
              <a:ext uri="{FF2B5EF4-FFF2-40B4-BE49-F238E27FC236}">
                <a16:creationId xmlns:a16="http://schemas.microsoft.com/office/drawing/2014/main" id="{4E0959C6-37F7-42D8-BF9F-470C03A9D6B2}"/>
              </a:ext>
            </a:extLst>
          </p:cNvPr>
          <p:cNvSpPr/>
          <p:nvPr/>
        </p:nvSpPr>
        <p:spPr>
          <a:xfrm>
            <a:off x="1614127" y="2708824"/>
            <a:ext cx="9541113"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latin typeface="Chaparral Pro" panose="02060503040505020203" pitchFamily="18" charset="-94"/>
              </a:rPr>
              <a:t>A) Hava Gazı</a:t>
            </a:r>
            <a:endParaRPr lang="tr-TR" sz="3200" dirty="0">
              <a:latin typeface="Chaparral Pro" panose="02060503040505020203" pitchFamily="18" charset="-94"/>
            </a:endParaRPr>
          </a:p>
        </p:txBody>
      </p:sp>
      <p:sp>
        <p:nvSpPr>
          <p:cNvPr id="7" name="Yuvarlatılmış Dikdörtgen 24">
            <a:extLst>
              <a:ext uri="{FF2B5EF4-FFF2-40B4-BE49-F238E27FC236}">
                <a16:creationId xmlns:a16="http://schemas.microsoft.com/office/drawing/2014/main" id="{F797E239-03F7-4A6C-A400-D515A028E5E7}"/>
              </a:ext>
            </a:extLst>
          </p:cNvPr>
          <p:cNvSpPr/>
          <p:nvPr/>
        </p:nvSpPr>
        <p:spPr>
          <a:xfrm>
            <a:off x="1617216" y="3343320"/>
            <a:ext cx="9541113"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latin typeface="Chaparral Pro" panose="02060503040505020203" pitchFamily="18" charset="-94"/>
              </a:rPr>
              <a:t>B) Doğal Gaz</a:t>
            </a:r>
            <a:endParaRPr lang="tr-TR" sz="3200" dirty="0">
              <a:latin typeface="Chaparral Pro" panose="02060503040505020203" pitchFamily="18" charset="-94"/>
            </a:endParaRPr>
          </a:p>
        </p:txBody>
      </p:sp>
      <p:sp>
        <p:nvSpPr>
          <p:cNvPr id="8" name="Yuvarlatılmış Dikdörtgen 24">
            <a:extLst>
              <a:ext uri="{FF2B5EF4-FFF2-40B4-BE49-F238E27FC236}">
                <a16:creationId xmlns:a16="http://schemas.microsoft.com/office/drawing/2014/main" id="{8CBA3C4F-4EC5-4F72-A2FE-7552482B1566}"/>
              </a:ext>
            </a:extLst>
          </p:cNvPr>
          <p:cNvSpPr/>
          <p:nvPr/>
        </p:nvSpPr>
        <p:spPr>
          <a:xfrm>
            <a:off x="1614127" y="4030131"/>
            <a:ext cx="9541113"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latin typeface="Chaparral Pro" panose="02060503040505020203" pitchFamily="18" charset="-94"/>
              </a:rPr>
              <a:t>C) Gaz yağı</a:t>
            </a:r>
            <a:endParaRPr lang="tr-TR" sz="3200" dirty="0">
              <a:latin typeface="Chaparral Pro" panose="02060503040505020203" pitchFamily="18" charset="-94"/>
            </a:endParaRPr>
          </a:p>
        </p:txBody>
      </p:sp>
      <p:sp>
        <p:nvSpPr>
          <p:cNvPr id="9" name="Yuvarlatılmış Dikdörtgen 24">
            <a:extLst>
              <a:ext uri="{FF2B5EF4-FFF2-40B4-BE49-F238E27FC236}">
                <a16:creationId xmlns:a16="http://schemas.microsoft.com/office/drawing/2014/main" id="{CB69E371-2F39-48F6-AC00-45422A0D762C}"/>
              </a:ext>
            </a:extLst>
          </p:cNvPr>
          <p:cNvSpPr/>
          <p:nvPr/>
        </p:nvSpPr>
        <p:spPr>
          <a:xfrm>
            <a:off x="1614127" y="4715465"/>
            <a:ext cx="9541113"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latin typeface="Chaparral Pro" panose="02060503040505020203" pitchFamily="18" charset="-94"/>
              </a:rPr>
              <a:t>D) Biyogaz</a:t>
            </a:r>
            <a:endParaRPr lang="tr-TR" sz="3200" dirty="0">
              <a:latin typeface="Chaparral Pro" panose="02060503040505020203" pitchFamily="18" charset="-94"/>
            </a:endParaRPr>
          </a:p>
        </p:txBody>
      </p:sp>
      <p:sp>
        <p:nvSpPr>
          <p:cNvPr id="10" name="Dikdörtgen 9">
            <a:extLst>
              <a:ext uri="{FF2B5EF4-FFF2-40B4-BE49-F238E27FC236}">
                <a16:creationId xmlns:a16="http://schemas.microsoft.com/office/drawing/2014/main" id="{D0154137-2E05-4FDA-A300-8C5D07557858}"/>
              </a:ext>
            </a:extLst>
          </p:cNvPr>
          <p:cNvSpPr/>
          <p:nvPr/>
        </p:nvSpPr>
        <p:spPr>
          <a:xfrm>
            <a:off x="0" y="66260"/>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ÇOKTAN SEÇMELİ</a:t>
            </a:r>
          </a:p>
        </p:txBody>
      </p:sp>
    </p:spTree>
    <p:extLst>
      <p:ext uri="{BB962C8B-B14F-4D97-AF65-F5344CB8AC3E}">
        <p14:creationId xmlns:p14="http://schemas.microsoft.com/office/powerpoint/2010/main" val="42242267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chemeClr val="accent2"/>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17CE2059-3399-446A-BB2C-1A5FA65092D5}"/>
              </a:ext>
            </a:extLst>
          </p:cNvPr>
          <p:cNvSpPr>
            <a:spLocks noGrp="1"/>
          </p:cNvSpPr>
          <p:nvPr>
            <p:ph type="ftr" sz="quarter" idx="11"/>
          </p:nvPr>
        </p:nvSpPr>
        <p:spPr/>
        <p:txBody>
          <a:bodyPr/>
          <a:lstStyle/>
          <a:p>
            <a:r>
              <a:rPr lang="tr-TR"/>
              <a:t>Galip YAVUZARSLAN ©2020</a:t>
            </a:r>
          </a:p>
        </p:txBody>
      </p:sp>
      <p:graphicFrame>
        <p:nvGraphicFramePr>
          <p:cNvPr id="5" name="Diyagram 4">
            <a:extLst>
              <a:ext uri="{FF2B5EF4-FFF2-40B4-BE49-F238E27FC236}">
                <a16:creationId xmlns:a16="http://schemas.microsoft.com/office/drawing/2014/main" id="{2A5D2DDD-6A49-4751-A660-8DF91C874F6F}"/>
              </a:ext>
            </a:extLst>
          </p:cNvPr>
          <p:cNvGraphicFramePr/>
          <p:nvPr>
            <p:extLst>
              <p:ext uri="{D42A27DB-BD31-4B8C-83A1-F6EECF244321}">
                <p14:modId xmlns:p14="http://schemas.microsoft.com/office/powerpoint/2010/main" val="3467340107"/>
              </p:ext>
            </p:extLst>
          </p:nvPr>
        </p:nvGraphicFramePr>
        <p:xfrm>
          <a:off x="198782" y="998535"/>
          <a:ext cx="11582400" cy="1485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Yuvarlatılmış Dikdörtgen 24">
            <a:extLst>
              <a:ext uri="{FF2B5EF4-FFF2-40B4-BE49-F238E27FC236}">
                <a16:creationId xmlns:a16="http://schemas.microsoft.com/office/drawing/2014/main" id="{4E0959C6-37F7-42D8-BF9F-470C03A9D6B2}"/>
              </a:ext>
            </a:extLst>
          </p:cNvPr>
          <p:cNvSpPr/>
          <p:nvPr/>
        </p:nvSpPr>
        <p:spPr>
          <a:xfrm>
            <a:off x="1614127" y="2708824"/>
            <a:ext cx="9541113"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latin typeface="Chaparral Pro" panose="02060503040505020203" pitchFamily="18" charset="-94"/>
              </a:rPr>
              <a:t>A) Antrasit</a:t>
            </a:r>
            <a:endParaRPr lang="tr-TR" sz="3200" dirty="0">
              <a:latin typeface="Chaparral Pro" panose="02060503040505020203" pitchFamily="18" charset="-94"/>
            </a:endParaRPr>
          </a:p>
        </p:txBody>
      </p:sp>
      <p:sp>
        <p:nvSpPr>
          <p:cNvPr id="7" name="Yuvarlatılmış Dikdörtgen 24">
            <a:extLst>
              <a:ext uri="{FF2B5EF4-FFF2-40B4-BE49-F238E27FC236}">
                <a16:creationId xmlns:a16="http://schemas.microsoft.com/office/drawing/2014/main" id="{F797E239-03F7-4A6C-A400-D515A028E5E7}"/>
              </a:ext>
            </a:extLst>
          </p:cNvPr>
          <p:cNvSpPr/>
          <p:nvPr/>
        </p:nvSpPr>
        <p:spPr>
          <a:xfrm>
            <a:off x="1617216" y="3343320"/>
            <a:ext cx="9541113"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latin typeface="Chaparral Pro" panose="02060503040505020203" pitchFamily="18" charset="-94"/>
              </a:rPr>
              <a:t>B) LPG</a:t>
            </a:r>
            <a:endParaRPr lang="tr-TR" sz="3200" dirty="0">
              <a:latin typeface="Chaparral Pro" panose="02060503040505020203" pitchFamily="18" charset="-94"/>
            </a:endParaRPr>
          </a:p>
        </p:txBody>
      </p:sp>
      <p:sp>
        <p:nvSpPr>
          <p:cNvPr id="8" name="Yuvarlatılmış Dikdörtgen 24">
            <a:extLst>
              <a:ext uri="{FF2B5EF4-FFF2-40B4-BE49-F238E27FC236}">
                <a16:creationId xmlns:a16="http://schemas.microsoft.com/office/drawing/2014/main" id="{8CBA3C4F-4EC5-4F72-A2FE-7552482B1566}"/>
              </a:ext>
            </a:extLst>
          </p:cNvPr>
          <p:cNvSpPr/>
          <p:nvPr/>
        </p:nvSpPr>
        <p:spPr>
          <a:xfrm>
            <a:off x="1614127" y="4030131"/>
            <a:ext cx="9541113"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latin typeface="Chaparral Pro" panose="02060503040505020203" pitchFamily="18" charset="-94"/>
              </a:rPr>
              <a:t>C) Linyit</a:t>
            </a:r>
            <a:endParaRPr lang="tr-TR" sz="3200" dirty="0">
              <a:latin typeface="Chaparral Pro" panose="02060503040505020203" pitchFamily="18" charset="-94"/>
            </a:endParaRPr>
          </a:p>
        </p:txBody>
      </p:sp>
      <p:sp>
        <p:nvSpPr>
          <p:cNvPr id="9" name="Yuvarlatılmış Dikdörtgen 24">
            <a:extLst>
              <a:ext uri="{FF2B5EF4-FFF2-40B4-BE49-F238E27FC236}">
                <a16:creationId xmlns:a16="http://schemas.microsoft.com/office/drawing/2014/main" id="{CB69E371-2F39-48F6-AC00-45422A0D762C}"/>
              </a:ext>
            </a:extLst>
          </p:cNvPr>
          <p:cNvSpPr/>
          <p:nvPr/>
        </p:nvSpPr>
        <p:spPr>
          <a:xfrm>
            <a:off x="1614127" y="4715465"/>
            <a:ext cx="9541113"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latin typeface="Chaparral Pro" panose="02060503040505020203" pitchFamily="18" charset="-94"/>
              </a:rPr>
              <a:t>D) Doğal gaz</a:t>
            </a:r>
            <a:endParaRPr lang="tr-TR" sz="3200" dirty="0">
              <a:latin typeface="Chaparral Pro" panose="02060503040505020203" pitchFamily="18" charset="-94"/>
            </a:endParaRPr>
          </a:p>
        </p:txBody>
      </p:sp>
      <p:sp>
        <p:nvSpPr>
          <p:cNvPr id="10" name="Dikdörtgen 9">
            <a:extLst>
              <a:ext uri="{FF2B5EF4-FFF2-40B4-BE49-F238E27FC236}">
                <a16:creationId xmlns:a16="http://schemas.microsoft.com/office/drawing/2014/main" id="{D0154137-2E05-4FDA-A300-8C5D07557858}"/>
              </a:ext>
            </a:extLst>
          </p:cNvPr>
          <p:cNvSpPr/>
          <p:nvPr/>
        </p:nvSpPr>
        <p:spPr>
          <a:xfrm>
            <a:off x="0" y="66260"/>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ÇOKTAN SEÇMELİ</a:t>
            </a:r>
          </a:p>
        </p:txBody>
      </p:sp>
    </p:spTree>
    <p:extLst>
      <p:ext uri="{BB962C8B-B14F-4D97-AF65-F5344CB8AC3E}">
        <p14:creationId xmlns:p14="http://schemas.microsoft.com/office/powerpoint/2010/main" val="28746538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chemeClr val="accent2"/>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17CE2059-3399-446A-BB2C-1A5FA65092D5}"/>
              </a:ext>
            </a:extLst>
          </p:cNvPr>
          <p:cNvSpPr>
            <a:spLocks noGrp="1"/>
          </p:cNvSpPr>
          <p:nvPr>
            <p:ph type="ftr" sz="quarter" idx="11"/>
          </p:nvPr>
        </p:nvSpPr>
        <p:spPr/>
        <p:txBody>
          <a:bodyPr/>
          <a:lstStyle/>
          <a:p>
            <a:r>
              <a:rPr lang="tr-TR"/>
              <a:t>Galip YAVUZARSLAN ©2020</a:t>
            </a:r>
          </a:p>
        </p:txBody>
      </p:sp>
      <p:graphicFrame>
        <p:nvGraphicFramePr>
          <p:cNvPr id="5" name="Diyagram 4">
            <a:extLst>
              <a:ext uri="{FF2B5EF4-FFF2-40B4-BE49-F238E27FC236}">
                <a16:creationId xmlns:a16="http://schemas.microsoft.com/office/drawing/2014/main" id="{2A5D2DDD-6A49-4751-A660-8DF91C874F6F}"/>
              </a:ext>
            </a:extLst>
          </p:cNvPr>
          <p:cNvGraphicFramePr/>
          <p:nvPr>
            <p:extLst>
              <p:ext uri="{D42A27DB-BD31-4B8C-83A1-F6EECF244321}">
                <p14:modId xmlns:p14="http://schemas.microsoft.com/office/powerpoint/2010/main" val="3047787073"/>
              </p:ext>
            </p:extLst>
          </p:nvPr>
        </p:nvGraphicFramePr>
        <p:xfrm>
          <a:off x="198782" y="998535"/>
          <a:ext cx="11582400" cy="1485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Yuvarlatılmış Dikdörtgen 24">
            <a:extLst>
              <a:ext uri="{FF2B5EF4-FFF2-40B4-BE49-F238E27FC236}">
                <a16:creationId xmlns:a16="http://schemas.microsoft.com/office/drawing/2014/main" id="{4E0959C6-37F7-42D8-BF9F-470C03A9D6B2}"/>
              </a:ext>
            </a:extLst>
          </p:cNvPr>
          <p:cNvSpPr/>
          <p:nvPr/>
        </p:nvSpPr>
        <p:spPr>
          <a:xfrm>
            <a:off x="1614127" y="2708824"/>
            <a:ext cx="9541113"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latin typeface="Chaparral Pro" panose="02060503040505020203" pitchFamily="18" charset="-94"/>
              </a:rPr>
              <a:t>A) Güneş</a:t>
            </a:r>
            <a:endParaRPr lang="tr-TR" sz="3200" dirty="0">
              <a:latin typeface="Chaparral Pro" panose="02060503040505020203" pitchFamily="18" charset="-94"/>
            </a:endParaRPr>
          </a:p>
        </p:txBody>
      </p:sp>
      <p:sp>
        <p:nvSpPr>
          <p:cNvPr id="7" name="Yuvarlatılmış Dikdörtgen 24">
            <a:extLst>
              <a:ext uri="{FF2B5EF4-FFF2-40B4-BE49-F238E27FC236}">
                <a16:creationId xmlns:a16="http://schemas.microsoft.com/office/drawing/2014/main" id="{F797E239-03F7-4A6C-A400-D515A028E5E7}"/>
              </a:ext>
            </a:extLst>
          </p:cNvPr>
          <p:cNvSpPr/>
          <p:nvPr/>
        </p:nvSpPr>
        <p:spPr>
          <a:xfrm>
            <a:off x="1617216" y="3343320"/>
            <a:ext cx="9541113"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latin typeface="Chaparral Pro" panose="02060503040505020203" pitchFamily="18" charset="-94"/>
              </a:rPr>
              <a:t>B) Doğal gaz</a:t>
            </a:r>
            <a:endParaRPr lang="tr-TR" sz="3200" dirty="0">
              <a:latin typeface="Chaparral Pro" panose="02060503040505020203" pitchFamily="18" charset="-94"/>
            </a:endParaRPr>
          </a:p>
        </p:txBody>
      </p:sp>
      <p:sp>
        <p:nvSpPr>
          <p:cNvPr id="8" name="Yuvarlatılmış Dikdörtgen 24">
            <a:extLst>
              <a:ext uri="{FF2B5EF4-FFF2-40B4-BE49-F238E27FC236}">
                <a16:creationId xmlns:a16="http://schemas.microsoft.com/office/drawing/2014/main" id="{8CBA3C4F-4EC5-4F72-A2FE-7552482B1566}"/>
              </a:ext>
            </a:extLst>
          </p:cNvPr>
          <p:cNvSpPr/>
          <p:nvPr/>
        </p:nvSpPr>
        <p:spPr>
          <a:xfrm>
            <a:off x="1614127" y="4030131"/>
            <a:ext cx="9541113"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latin typeface="Chaparral Pro" panose="02060503040505020203" pitchFamily="18" charset="-94"/>
              </a:rPr>
              <a:t>C) Kömür</a:t>
            </a:r>
            <a:endParaRPr lang="tr-TR" sz="3200" dirty="0">
              <a:latin typeface="Chaparral Pro" panose="02060503040505020203" pitchFamily="18" charset="-94"/>
            </a:endParaRPr>
          </a:p>
        </p:txBody>
      </p:sp>
      <p:sp>
        <p:nvSpPr>
          <p:cNvPr id="9" name="Yuvarlatılmış Dikdörtgen 24">
            <a:extLst>
              <a:ext uri="{FF2B5EF4-FFF2-40B4-BE49-F238E27FC236}">
                <a16:creationId xmlns:a16="http://schemas.microsoft.com/office/drawing/2014/main" id="{CB69E371-2F39-48F6-AC00-45422A0D762C}"/>
              </a:ext>
            </a:extLst>
          </p:cNvPr>
          <p:cNvSpPr/>
          <p:nvPr/>
        </p:nvSpPr>
        <p:spPr>
          <a:xfrm>
            <a:off x="1614127" y="4715465"/>
            <a:ext cx="9541113"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latin typeface="Chaparral Pro" panose="02060503040505020203" pitchFamily="18" charset="-94"/>
              </a:rPr>
              <a:t>D) Hidroelektrik</a:t>
            </a:r>
            <a:endParaRPr lang="tr-TR" sz="3200" dirty="0">
              <a:latin typeface="Chaparral Pro" panose="02060503040505020203" pitchFamily="18" charset="-94"/>
            </a:endParaRPr>
          </a:p>
        </p:txBody>
      </p:sp>
      <p:sp>
        <p:nvSpPr>
          <p:cNvPr id="10" name="Dikdörtgen 9">
            <a:extLst>
              <a:ext uri="{FF2B5EF4-FFF2-40B4-BE49-F238E27FC236}">
                <a16:creationId xmlns:a16="http://schemas.microsoft.com/office/drawing/2014/main" id="{D0154137-2E05-4FDA-A300-8C5D07557858}"/>
              </a:ext>
            </a:extLst>
          </p:cNvPr>
          <p:cNvSpPr/>
          <p:nvPr/>
        </p:nvSpPr>
        <p:spPr>
          <a:xfrm>
            <a:off x="0" y="66260"/>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ÇOKTAN SEÇMELİ</a:t>
            </a:r>
          </a:p>
        </p:txBody>
      </p:sp>
    </p:spTree>
    <p:extLst>
      <p:ext uri="{BB962C8B-B14F-4D97-AF65-F5344CB8AC3E}">
        <p14:creationId xmlns:p14="http://schemas.microsoft.com/office/powerpoint/2010/main" val="5809214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chemeClr val="accent2"/>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17CE2059-3399-446A-BB2C-1A5FA65092D5}"/>
              </a:ext>
            </a:extLst>
          </p:cNvPr>
          <p:cNvSpPr>
            <a:spLocks noGrp="1"/>
          </p:cNvSpPr>
          <p:nvPr>
            <p:ph type="ftr" sz="quarter" idx="11"/>
          </p:nvPr>
        </p:nvSpPr>
        <p:spPr/>
        <p:txBody>
          <a:bodyPr/>
          <a:lstStyle/>
          <a:p>
            <a:r>
              <a:rPr lang="tr-TR"/>
              <a:t>Galip YAVUZARSLAN ©2020</a:t>
            </a:r>
          </a:p>
        </p:txBody>
      </p:sp>
      <p:graphicFrame>
        <p:nvGraphicFramePr>
          <p:cNvPr id="5" name="Diyagram 4">
            <a:extLst>
              <a:ext uri="{FF2B5EF4-FFF2-40B4-BE49-F238E27FC236}">
                <a16:creationId xmlns:a16="http://schemas.microsoft.com/office/drawing/2014/main" id="{2A5D2DDD-6A49-4751-A660-8DF91C874F6F}"/>
              </a:ext>
            </a:extLst>
          </p:cNvPr>
          <p:cNvGraphicFramePr/>
          <p:nvPr>
            <p:extLst>
              <p:ext uri="{D42A27DB-BD31-4B8C-83A1-F6EECF244321}">
                <p14:modId xmlns:p14="http://schemas.microsoft.com/office/powerpoint/2010/main" val="3481065838"/>
              </p:ext>
            </p:extLst>
          </p:nvPr>
        </p:nvGraphicFramePr>
        <p:xfrm>
          <a:off x="198782" y="998535"/>
          <a:ext cx="11582400" cy="1485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Yuvarlatılmış Dikdörtgen 24">
            <a:extLst>
              <a:ext uri="{FF2B5EF4-FFF2-40B4-BE49-F238E27FC236}">
                <a16:creationId xmlns:a16="http://schemas.microsoft.com/office/drawing/2014/main" id="{4E0959C6-37F7-42D8-BF9F-470C03A9D6B2}"/>
              </a:ext>
            </a:extLst>
          </p:cNvPr>
          <p:cNvSpPr/>
          <p:nvPr/>
        </p:nvSpPr>
        <p:spPr>
          <a:xfrm>
            <a:off x="1614127" y="2708824"/>
            <a:ext cx="9541113"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latin typeface="Chaparral Pro" panose="02060503040505020203" pitchFamily="18" charset="-94"/>
              </a:rPr>
              <a:t>A) Kok kömürü</a:t>
            </a:r>
            <a:endParaRPr lang="tr-TR" sz="3200" dirty="0">
              <a:latin typeface="Chaparral Pro" panose="02060503040505020203" pitchFamily="18" charset="-94"/>
            </a:endParaRPr>
          </a:p>
        </p:txBody>
      </p:sp>
      <p:sp>
        <p:nvSpPr>
          <p:cNvPr id="7" name="Yuvarlatılmış Dikdörtgen 24">
            <a:extLst>
              <a:ext uri="{FF2B5EF4-FFF2-40B4-BE49-F238E27FC236}">
                <a16:creationId xmlns:a16="http://schemas.microsoft.com/office/drawing/2014/main" id="{F797E239-03F7-4A6C-A400-D515A028E5E7}"/>
              </a:ext>
            </a:extLst>
          </p:cNvPr>
          <p:cNvSpPr/>
          <p:nvPr/>
        </p:nvSpPr>
        <p:spPr>
          <a:xfrm>
            <a:off x="1617216" y="3343320"/>
            <a:ext cx="9541113"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latin typeface="Chaparral Pro" panose="02060503040505020203" pitchFamily="18" charset="-94"/>
              </a:rPr>
              <a:t>B) Hava gazı</a:t>
            </a:r>
            <a:endParaRPr lang="tr-TR" sz="3200" dirty="0">
              <a:latin typeface="Chaparral Pro" panose="02060503040505020203" pitchFamily="18" charset="-94"/>
            </a:endParaRPr>
          </a:p>
        </p:txBody>
      </p:sp>
      <p:sp>
        <p:nvSpPr>
          <p:cNvPr id="8" name="Yuvarlatılmış Dikdörtgen 24">
            <a:extLst>
              <a:ext uri="{FF2B5EF4-FFF2-40B4-BE49-F238E27FC236}">
                <a16:creationId xmlns:a16="http://schemas.microsoft.com/office/drawing/2014/main" id="{8CBA3C4F-4EC5-4F72-A2FE-7552482B1566}"/>
              </a:ext>
            </a:extLst>
          </p:cNvPr>
          <p:cNvSpPr/>
          <p:nvPr/>
        </p:nvSpPr>
        <p:spPr>
          <a:xfrm>
            <a:off x="1614127" y="4030131"/>
            <a:ext cx="9541113"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latin typeface="Chaparral Pro" panose="02060503040505020203" pitchFamily="18" charset="-94"/>
              </a:rPr>
              <a:t>C) Hayvan gübresi (Tezek)</a:t>
            </a:r>
            <a:endParaRPr lang="tr-TR" sz="3200" dirty="0">
              <a:latin typeface="Chaparral Pro" panose="02060503040505020203" pitchFamily="18" charset="-94"/>
            </a:endParaRPr>
          </a:p>
        </p:txBody>
      </p:sp>
      <p:sp>
        <p:nvSpPr>
          <p:cNvPr id="9" name="Yuvarlatılmış Dikdörtgen 24">
            <a:extLst>
              <a:ext uri="{FF2B5EF4-FFF2-40B4-BE49-F238E27FC236}">
                <a16:creationId xmlns:a16="http://schemas.microsoft.com/office/drawing/2014/main" id="{CB69E371-2F39-48F6-AC00-45422A0D762C}"/>
              </a:ext>
            </a:extLst>
          </p:cNvPr>
          <p:cNvSpPr/>
          <p:nvPr/>
        </p:nvSpPr>
        <p:spPr>
          <a:xfrm>
            <a:off x="1614127" y="4715465"/>
            <a:ext cx="9541113"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latin typeface="Chaparral Pro" panose="02060503040505020203" pitchFamily="18" charset="-94"/>
              </a:rPr>
              <a:t>D) Doğal gaz</a:t>
            </a:r>
            <a:endParaRPr lang="tr-TR" sz="3200" dirty="0">
              <a:latin typeface="Chaparral Pro" panose="02060503040505020203" pitchFamily="18" charset="-94"/>
            </a:endParaRPr>
          </a:p>
        </p:txBody>
      </p:sp>
      <p:sp>
        <p:nvSpPr>
          <p:cNvPr id="10" name="Dikdörtgen 9">
            <a:extLst>
              <a:ext uri="{FF2B5EF4-FFF2-40B4-BE49-F238E27FC236}">
                <a16:creationId xmlns:a16="http://schemas.microsoft.com/office/drawing/2014/main" id="{D0154137-2E05-4FDA-A300-8C5D07557858}"/>
              </a:ext>
            </a:extLst>
          </p:cNvPr>
          <p:cNvSpPr/>
          <p:nvPr/>
        </p:nvSpPr>
        <p:spPr>
          <a:xfrm>
            <a:off x="0" y="66260"/>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ÇOKTAN SEÇMELİ</a:t>
            </a:r>
          </a:p>
        </p:txBody>
      </p:sp>
    </p:spTree>
    <p:extLst>
      <p:ext uri="{BB962C8B-B14F-4D97-AF65-F5344CB8AC3E}">
        <p14:creationId xmlns:p14="http://schemas.microsoft.com/office/powerpoint/2010/main" val="18649915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chemeClr val="accent2"/>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17CE2059-3399-446A-BB2C-1A5FA65092D5}"/>
              </a:ext>
            </a:extLst>
          </p:cNvPr>
          <p:cNvSpPr>
            <a:spLocks noGrp="1"/>
          </p:cNvSpPr>
          <p:nvPr>
            <p:ph type="ftr" sz="quarter" idx="11"/>
          </p:nvPr>
        </p:nvSpPr>
        <p:spPr/>
        <p:txBody>
          <a:bodyPr/>
          <a:lstStyle/>
          <a:p>
            <a:r>
              <a:rPr lang="tr-TR"/>
              <a:t>Galip YAVUZARSLAN ©2020</a:t>
            </a:r>
          </a:p>
        </p:txBody>
      </p:sp>
      <p:graphicFrame>
        <p:nvGraphicFramePr>
          <p:cNvPr id="5" name="Diyagram 4">
            <a:extLst>
              <a:ext uri="{FF2B5EF4-FFF2-40B4-BE49-F238E27FC236}">
                <a16:creationId xmlns:a16="http://schemas.microsoft.com/office/drawing/2014/main" id="{2A5D2DDD-6A49-4751-A660-8DF91C874F6F}"/>
              </a:ext>
            </a:extLst>
          </p:cNvPr>
          <p:cNvGraphicFramePr/>
          <p:nvPr>
            <p:extLst>
              <p:ext uri="{D42A27DB-BD31-4B8C-83A1-F6EECF244321}">
                <p14:modId xmlns:p14="http://schemas.microsoft.com/office/powerpoint/2010/main" val="1833182985"/>
              </p:ext>
            </p:extLst>
          </p:nvPr>
        </p:nvGraphicFramePr>
        <p:xfrm>
          <a:off x="198782" y="998535"/>
          <a:ext cx="11582400" cy="1485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Yuvarlatılmış Dikdörtgen 24">
            <a:extLst>
              <a:ext uri="{FF2B5EF4-FFF2-40B4-BE49-F238E27FC236}">
                <a16:creationId xmlns:a16="http://schemas.microsoft.com/office/drawing/2014/main" id="{4E0959C6-37F7-42D8-BF9F-470C03A9D6B2}"/>
              </a:ext>
            </a:extLst>
          </p:cNvPr>
          <p:cNvSpPr/>
          <p:nvPr/>
        </p:nvSpPr>
        <p:spPr>
          <a:xfrm>
            <a:off x="1614127" y="2708824"/>
            <a:ext cx="9541113"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latin typeface="Chaparral Pro" panose="02060503040505020203" pitchFamily="18" charset="-94"/>
              </a:rPr>
              <a:t>A) Asit yağmurları</a:t>
            </a:r>
            <a:endParaRPr lang="tr-TR" sz="3200" dirty="0">
              <a:latin typeface="Chaparral Pro" panose="02060503040505020203" pitchFamily="18" charset="-94"/>
            </a:endParaRPr>
          </a:p>
        </p:txBody>
      </p:sp>
      <p:sp>
        <p:nvSpPr>
          <p:cNvPr id="7" name="Yuvarlatılmış Dikdörtgen 24">
            <a:extLst>
              <a:ext uri="{FF2B5EF4-FFF2-40B4-BE49-F238E27FC236}">
                <a16:creationId xmlns:a16="http://schemas.microsoft.com/office/drawing/2014/main" id="{F797E239-03F7-4A6C-A400-D515A028E5E7}"/>
              </a:ext>
            </a:extLst>
          </p:cNvPr>
          <p:cNvSpPr/>
          <p:nvPr/>
        </p:nvSpPr>
        <p:spPr>
          <a:xfrm>
            <a:off x="1617216" y="3343320"/>
            <a:ext cx="9541113"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latin typeface="Chaparral Pro" panose="02060503040505020203" pitchFamily="18" charset="-94"/>
              </a:rPr>
              <a:t>B) Küresel ısınma</a:t>
            </a:r>
            <a:endParaRPr lang="tr-TR" sz="3200" dirty="0">
              <a:latin typeface="Chaparral Pro" panose="02060503040505020203" pitchFamily="18" charset="-94"/>
            </a:endParaRPr>
          </a:p>
        </p:txBody>
      </p:sp>
      <p:sp>
        <p:nvSpPr>
          <p:cNvPr id="8" name="Yuvarlatılmış Dikdörtgen 24">
            <a:extLst>
              <a:ext uri="{FF2B5EF4-FFF2-40B4-BE49-F238E27FC236}">
                <a16:creationId xmlns:a16="http://schemas.microsoft.com/office/drawing/2014/main" id="{8CBA3C4F-4EC5-4F72-A2FE-7552482B1566}"/>
              </a:ext>
            </a:extLst>
          </p:cNvPr>
          <p:cNvSpPr/>
          <p:nvPr/>
        </p:nvSpPr>
        <p:spPr>
          <a:xfrm>
            <a:off x="1614127" y="4030131"/>
            <a:ext cx="9541113"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latin typeface="Chaparral Pro" panose="02060503040505020203" pitchFamily="18" charset="-94"/>
              </a:rPr>
              <a:t>C) Çevre kirliliği</a:t>
            </a:r>
            <a:endParaRPr lang="tr-TR" sz="3200" dirty="0">
              <a:latin typeface="Chaparral Pro" panose="02060503040505020203" pitchFamily="18" charset="-94"/>
            </a:endParaRPr>
          </a:p>
        </p:txBody>
      </p:sp>
      <p:sp>
        <p:nvSpPr>
          <p:cNvPr id="9" name="Yuvarlatılmış Dikdörtgen 24">
            <a:extLst>
              <a:ext uri="{FF2B5EF4-FFF2-40B4-BE49-F238E27FC236}">
                <a16:creationId xmlns:a16="http://schemas.microsoft.com/office/drawing/2014/main" id="{CB69E371-2F39-48F6-AC00-45422A0D762C}"/>
              </a:ext>
            </a:extLst>
          </p:cNvPr>
          <p:cNvSpPr/>
          <p:nvPr/>
        </p:nvSpPr>
        <p:spPr>
          <a:xfrm>
            <a:off x="1614127" y="4715465"/>
            <a:ext cx="9541113"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latin typeface="Chaparral Pro" panose="02060503040505020203" pitchFamily="18" charset="-94"/>
              </a:rPr>
              <a:t>D) Erozyon</a:t>
            </a:r>
            <a:endParaRPr lang="tr-TR" sz="3200" dirty="0">
              <a:latin typeface="Chaparral Pro" panose="02060503040505020203" pitchFamily="18" charset="-94"/>
            </a:endParaRPr>
          </a:p>
        </p:txBody>
      </p:sp>
      <p:sp>
        <p:nvSpPr>
          <p:cNvPr id="10" name="Dikdörtgen 9">
            <a:extLst>
              <a:ext uri="{FF2B5EF4-FFF2-40B4-BE49-F238E27FC236}">
                <a16:creationId xmlns:a16="http://schemas.microsoft.com/office/drawing/2014/main" id="{D0154137-2E05-4FDA-A300-8C5D07557858}"/>
              </a:ext>
            </a:extLst>
          </p:cNvPr>
          <p:cNvSpPr/>
          <p:nvPr/>
        </p:nvSpPr>
        <p:spPr>
          <a:xfrm>
            <a:off x="0" y="66260"/>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ÇOKTAN SEÇMELİ</a:t>
            </a:r>
          </a:p>
        </p:txBody>
      </p:sp>
    </p:spTree>
    <p:extLst>
      <p:ext uri="{BB962C8B-B14F-4D97-AF65-F5344CB8AC3E}">
        <p14:creationId xmlns:p14="http://schemas.microsoft.com/office/powerpoint/2010/main" val="38288031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chemeClr val="accent2"/>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17CE2059-3399-446A-BB2C-1A5FA65092D5}"/>
              </a:ext>
            </a:extLst>
          </p:cNvPr>
          <p:cNvSpPr>
            <a:spLocks noGrp="1"/>
          </p:cNvSpPr>
          <p:nvPr>
            <p:ph type="ftr" sz="quarter" idx="11"/>
          </p:nvPr>
        </p:nvSpPr>
        <p:spPr/>
        <p:txBody>
          <a:bodyPr/>
          <a:lstStyle/>
          <a:p>
            <a:r>
              <a:rPr lang="tr-TR"/>
              <a:t>Galip YAVUZARSLAN ©2020</a:t>
            </a:r>
          </a:p>
        </p:txBody>
      </p:sp>
      <p:graphicFrame>
        <p:nvGraphicFramePr>
          <p:cNvPr id="5" name="Diyagram 4">
            <a:extLst>
              <a:ext uri="{FF2B5EF4-FFF2-40B4-BE49-F238E27FC236}">
                <a16:creationId xmlns:a16="http://schemas.microsoft.com/office/drawing/2014/main" id="{2A5D2DDD-6A49-4751-A660-8DF91C874F6F}"/>
              </a:ext>
            </a:extLst>
          </p:cNvPr>
          <p:cNvGraphicFramePr/>
          <p:nvPr>
            <p:extLst>
              <p:ext uri="{D42A27DB-BD31-4B8C-83A1-F6EECF244321}">
                <p14:modId xmlns:p14="http://schemas.microsoft.com/office/powerpoint/2010/main" val="966419214"/>
              </p:ext>
            </p:extLst>
          </p:nvPr>
        </p:nvGraphicFramePr>
        <p:xfrm>
          <a:off x="198782" y="998535"/>
          <a:ext cx="11582400" cy="1485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Yuvarlatılmış Dikdörtgen 24">
            <a:extLst>
              <a:ext uri="{FF2B5EF4-FFF2-40B4-BE49-F238E27FC236}">
                <a16:creationId xmlns:a16="http://schemas.microsoft.com/office/drawing/2014/main" id="{4E0959C6-37F7-42D8-BF9F-470C03A9D6B2}"/>
              </a:ext>
            </a:extLst>
          </p:cNvPr>
          <p:cNvSpPr/>
          <p:nvPr/>
        </p:nvSpPr>
        <p:spPr>
          <a:xfrm>
            <a:off x="1614127" y="2708824"/>
            <a:ext cx="9541113"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latin typeface="Chaparral Pro" panose="02060503040505020203" pitchFamily="18" charset="-94"/>
              </a:rPr>
              <a:t>A) Baca temizliği yaptırılmalıdır.</a:t>
            </a:r>
            <a:endParaRPr lang="tr-TR" sz="3200" dirty="0">
              <a:latin typeface="Chaparral Pro" panose="02060503040505020203" pitchFamily="18" charset="-94"/>
            </a:endParaRPr>
          </a:p>
        </p:txBody>
      </p:sp>
      <p:sp>
        <p:nvSpPr>
          <p:cNvPr id="7" name="Yuvarlatılmış Dikdörtgen 24">
            <a:extLst>
              <a:ext uri="{FF2B5EF4-FFF2-40B4-BE49-F238E27FC236}">
                <a16:creationId xmlns:a16="http://schemas.microsoft.com/office/drawing/2014/main" id="{F797E239-03F7-4A6C-A400-D515A028E5E7}"/>
              </a:ext>
            </a:extLst>
          </p:cNvPr>
          <p:cNvSpPr/>
          <p:nvPr/>
        </p:nvSpPr>
        <p:spPr>
          <a:xfrm>
            <a:off x="1617216" y="3343320"/>
            <a:ext cx="9541113"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latin typeface="Chaparral Pro" panose="02060503040505020203" pitchFamily="18" charset="-94"/>
              </a:rPr>
              <a:t>B) Soba alttan tutuşturulmalıdır.</a:t>
            </a:r>
            <a:endParaRPr lang="tr-TR" sz="3200" dirty="0">
              <a:latin typeface="Chaparral Pro" panose="02060503040505020203" pitchFamily="18" charset="-94"/>
            </a:endParaRPr>
          </a:p>
        </p:txBody>
      </p:sp>
      <p:sp>
        <p:nvSpPr>
          <p:cNvPr id="8" name="Yuvarlatılmış Dikdörtgen 24">
            <a:extLst>
              <a:ext uri="{FF2B5EF4-FFF2-40B4-BE49-F238E27FC236}">
                <a16:creationId xmlns:a16="http://schemas.microsoft.com/office/drawing/2014/main" id="{8CBA3C4F-4EC5-4F72-A2FE-7552482B1566}"/>
              </a:ext>
            </a:extLst>
          </p:cNvPr>
          <p:cNvSpPr/>
          <p:nvPr/>
        </p:nvSpPr>
        <p:spPr>
          <a:xfrm>
            <a:off x="1614127" y="4030131"/>
            <a:ext cx="9541113"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latin typeface="Chaparral Pro" panose="02060503040505020203" pitchFamily="18" charset="-94"/>
              </a:rPr>
              <a:t>C) Soğuk hava gelmemesi için hava menfezleri kapatılmalıdır.</a:t>
            </a:r>
            <a:endParaRPr lang="tr-TR" sz="3200" dirty="0">
              <a:latin typeface="Chaparral Pro" panose="02060503040505020203" pitchFamily="18" charset="-94"/>
            </a:endParaRPr>
          </a:p>
        </p:txBody>
      </p:sp>
      <p:sp>
        <p:nvSpPr>
          <p:cNvPr id="9" name="Yuvarlatılmış Dikdörtgen 24">
            <a:extLst>
              <a:ext uri="{FF2B5EF4-FFF2-40B4-BE49-F238E27FC236}">
                <a16:creationId xmlns:a16="http://schemas.microsoft.com/office/drawing/2014/main" id="{CB69E371-2F39-48F6-AC00-45422A0D762C}"/>
              </a:ext>
            </a:extLst>
          </p:cNvPr>
          <p:cNvSpPr/>
          <p:nvPr/>
        </p:nvSpPr>
        <p:spPr>
          <a:xfrm>
            <a:off x="1614127" y="4715465"/>
            <a:ext cx="9541113"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latin typeface="Chaparral Pro" panose="02060503040505020203" pitchFamily="18" charset="-94"/>
              </a:rPr>
              <a:t>D) Kombi bakımını kendimiz yapmalıyız.</a:t>
            </a:r>
            <a:endParaRPr lang="tr-TR" sz="3200" dirty="0">
              <a:latin typeface="Chaparral Pro" panose="02060503040505020203" pitchFamily="18" charset="-94"/>
            </a:endParaRPr>
          </a:p>
        </p:txBody>
      </p:sp>
      <p:sp>
        <p:nvSpPr>
          <p:cNvPr id="10" name="Dikdörtgen 9">
            <a:extLst>
              <a:ext uri="{FF2B5EF4-FFF2-40B4-BE49-F238E27FC236}">
                <a16:creationId xmlns:a16="http://schemas.microsoft.com/office/drawing/2014/main" id="{D0154137-2E05-4FDA-A300-8C5D07557858}"/>
              </a:ext>
            </a:extLst>
          </p:cNvPr>
          <p:cNvSpPr/>
          <p:nvPr/>
        </p:nvSpPr>
        <p:spPr>
          <a:xfrm>
            <a:off x="0" y="66260"/>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ÇOKTAN SEÇMELİ</a:t>
            </a:r>
          </a:p>
        </p:txBody>
      </p:sp>
    </p:spTree>
    <p:extLst>
      <p:ext uri="{BB962C8B-B14F-4D97-AF65-F5344CB8AC3E}">
        <p14:creationId xmlns:p14="http://schemas.microsoft.com/office/powerpoint/2010/main" val="18960155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chemeClr val="accent2"/>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Yuvarlatılmış Dikdörtgen 24">
            <a:extLst>
              <a:ext uri="{FF2B5EF4-FFF2-40B4-BE49-F238E27FC236}">
                <a16:creationId xmlns:a16="http://schemas.microsoft.com/office/drawing/2014/main" id="{DE498A09-19E7-4ED0-89CF-E62BDC418BE4}"/>
              </a:ext>
            </a:extLst>
          </p:cNvPr>
          <p:cNvSpPr/>
          <p:nvPr/>
        </p:nvSpPr>
        <p:spPr>
          <a:xfrm>
            <a:off x="154154" y="968236"/>
            <a:ext cx="11883692" cy="1387506"/>
          </a:xfrm>
          <a:prstGeom prst="roundRect">
            <a:avLst/>
          </a:prstGeom>
          <a:solidFill>
            <a:srgbClr val="00AFF1">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lumMod val="95000"/>
                    <a:lumOff val="5000"/>
                  </a:schemeClr>
                </a:solidFill>
                <a:latin typeface="Chaparral Pro Light" panose="02060403030505090203" pitchFamily="18" charset="-94"/>
              </a:rPr>
              <a:t>Katı yakıtlar, doğal ve yapay olmak üzere ikiye ayrılır. Doğal katı yakıtlar odun (ağaç ve kurumuş</a:t>
            </a:r>
          </a:p>
          <a:p>
            <a:pPr algn="ctr"/>
            <a:r>
              <a:rPr lang="tr-TR" sz="2400" dirty="0">
                <a:solidFill>
                  <a:schemeClr val="tx1">
                    <a:lumMod val="95000"/>
                    <a:lumOff val="5000"/>
                  </a:schemeClr>
                </a:solidFill>
                <a:latin typeface="Chaparral Pro Light" panose="02060403030505090203" pitchFamily="18" charset="-94"/>
              </a:rPr>
              <a:t>bitkiler), taş kömürü, linyittir.  Hava ile teması olmayan fırınlarda özel işlemlerden geçirilerek yapay katı yakıtlar elde edilir. Yapay katı yakıta örnek olarak kok kömürü ve odun kömürü verilebilir.</a:t>
            </a:r>
          </a:p>
        </p:txBody>
      </p:sp>
      <p:sp>
        <p:nvSpPr>
          <p:cNvPr id="41" name="Yuvarlatılmış Dikdörtgen 24">
            <a:extLst>
              <a:ext uri="{FF2B5EF4-FFF2-40B4-BE49-F238E27FC236}">
                <a16:creationId xmlns:a16="http://schemas.microsoft.com/office/drawing/2014/main" id="{029643E1-16B6-430B-BC61-3390BCD34796}"/>
              </a:ext>
            </a:extLst>
          </p:cNvPr>
          <p:cNvSpPr/>
          <p:nvPr/>
        </p:nvSpPr>
        <p:spPr>
          <a:xfrm>
            <a:off x="122778" y="5584601"/>
            <a:ext cx="11883692" cy="971184"/>
          </a:xfrm>
          <a:prstGeom prst="round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lumMod val="95000"/>
                    <a:lumOff val="5000"/>
                  </a:schemeClr>
                </a:solidFill>
                <a:latin typeface="Chaparral Pro Light" panose="02060403030505090203" pitchFamily="18" charset="-94"/>
              </a:rPr>
              <a:t>Kömür, bataklıklarda bulunan bitki kalıntılarının çürüyüp uzun yıllar yer altında kalması ile oluşur.</a:t>
            </a:r>
          </a:p>
          <a:p>
            <a:pPr algn="ctr"/>
            <a:r>
              <a:rPr lang="tr-TR" sz="2400" dirty="0">
                <a:solidFill>
                  <a:schemeClr val="tx1">
                    <a:lumMod val="95000"/>
                    <a:lumOff val="5000"/>
                  </a:schemeClr>
                </a:solidFill>
                <a:latin typeface="Chaparral Pro Light" panose="02060403030505090203" pitchFamily="18" charset="-94"/>
              </a:rPr>
              <a:t>Kömürlerin oluşması milyonlarca yıl sürebilir. Katı yakıtlar çevre kirliliğine sebep olur.</a:t>
            </a:r>
          </a:p>
        </p:txBody>
      </p:sp>
      <p:sp>
        <p:nvSpPr>
          <p:cNvPr id="9" name="Dikdörtgen 8">
            <a:extLst>
              <a:ext uri="{FF2B5EF4-FFF2-40B4-BE49-F238E27FC236}">
                <a16:creationId xmlns:a16="http://schemas.microsoft.com/office/drawing/2014/main" id="{48B52A43-9670-4488-9321-2857D798D3DE}"/>
              </a:ext>
            </a:extLst>
          </p:cNvPr>
          <p:cNvSpPr/>
          <p:nvPr/>
        </p:nvSpPr>
        <p:spPr>
          <a:xfrm>
            <a:off x="0" y="66260"/>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 KATI YAKITLAR</a:t>
            </a:r>
          </a:p>
        </p:txBody>
      </p:sp>
      <p:pic>
        <p:nvPicPr>
          <p:cNvPr id="6" name="Resim 5">
            <a:extLst>
              <a:ext uri="{FF2B5EF4-FFF2-40B4-BE49-F238E27FC236}">
                <a16:creationId xmlns:a16="http://schemas.microsoft.com/office/drawing/2014/main" id="{F3F1AC58-DEB5-4B4C-A5DF-5B8586103857}"/>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54154" y="2553418"/>
            <a:ext cx="2880000" cy="2880000"/>
          </a:xfrm>
          <a:prstGeom prst="rect">
            <a:avLst/>
          </a:prstGeom>
          <a:ln w="9525">
            <a:solidFill>
              <a:schemeClr val="tx1"/>
            </a:solidFill>
          </a:ln>
        </p:spPr>
      </p:pic>
      <p:pic>
        <p:nvPicPr>
          <p:cNvPr id="12" name="Resim 11">
            <a:extLst>
              <a:ext uri="{FF2B5EF4-FFF2-40B4-BE49-F238E27FC236}">
                <a16:creationId xmlns:a16="http://schemas.microsoft.com/office/drawing/2014/main" id="{FA2FE468-1EBB-41A1-9C59-C9F86EAF075D}"/>
              </a:ext>
            </a:extLst>
          </p:cNvPr>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3184624" y="2574549"/>
            <a:ext cx="2880000" cy="2880000"/>
          </a:xfrm>
          <a:prstGeom prst="rect">
            <a:avLst/>
          </a:prstGeom>
          <a:ln w="9525">
            <a:solidFill>
              <a:schemeClr val="tx1"/>
            </a:solidFill>
          </a:ln>
        </p:spPr>
      </p:pic>
      <p:pic>
        <p:nvPicPr>
          <p:cNvPr id="14" name="Resim 13">
            <a:extLst>
              <a:ext uri="{FF2B5EF4-FFF2-40B4-BE49-F238E27FC236}">
                <a16:creationId xmlns:a16="http://schemas.microsoft.com/office/drawing/2014/main" id="{D57988FC-F1D4-4343-B7BA-2FECCE74BE46}"/>
              </a:ext>
            </a:extLst>
          </p:cNvPr>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6215094" y="2553418"/>
            <a:ext cx="2880000" cy="2880000"/>
          </a:xfrm>
          <a:prstGeom prst="rect">
            <a:avLst/>
          </a:prstGeom>
          <a:ln w="9525">
            <a:solidFill>
              <a:schemeClr val="tx1"/>
            </a:solidFill>
          </a:ln>
        </p:spPr>
      </p:pic>
      <p:graphicFrame>
        <p:nvGraphicFramePr>
          <p:cNvPr id="15" name="Diyagram 14">
            <a:extLst>
              <a:ext uri="{FF2B5EF4-FFF2-40B4-BE49-F238E27FC236}">
                <a16:creationId xmlns:a16="http://schemas.microsoft.com/office/drawing/2014/main" id="{A72A55E1-28B1-4A03-A1BD-CDFE22F7D5FB}"/>
              </a:ext>
            </a:extLst>
          </p:cNvPr>
          <p:cNvGraphicFramePr/>
          <p:nvPr>
            <p:extLst>
              <p:ext uri="{D42A27DB-BD31-4B8C-83A1-F6EECF244321}">
                <p14:modId xmlns:p14="http://schemas.microsoft.com/office/powerpoint/2010/main" val="1035691616"/>
              </p:ext>
            </p:extLst>
          </p:nvPr>
        </p:nvGraphicFramePr>
        <p:xfrm>
          <a:off x="9245740" y="2541722"/>
          <a:ext cx="2880000" cy="2880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8" name="Yuvarlatılmış Dikdörtgen 24">
            <a:extLst>
              <a:ext uri="{FF2B5EF4-FFF2-40B4-BE49-F238E27FC236}">
                <a16:creationId xmlns:a16="http://schemas.microsoft.com/office/drawing/2014/main" id="{1896AA3D-800B-4CB4-ABB6-69E531965152}"/>
              </a:ext>
            </a:extLst>
          </p:cNvPr>
          <p:cNvSpPr/>
          <p:nvPr/>
        </p:nvSpPr>
        <p:spPr>
          <a:xfrm>
            <a:off x="514154" y="4952188"/>
            <a:ext cx="2160000" cy="367316"/>
          </a:xfrm>
          <a:prstGeom prst="roundRect">
            <a:avLst/>
          </a:prstGeom>
          <a:solidFill>
            <a:srgbClr val="C00000">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rgbClr val="FFC000"/>
                </a:solidFill>
                <a:latin typeface="Chaparral Pro Light" panose="02060403030505090203" pitchFamily="18" charset="-94"/>
              </a:rPr>
              <a:t>ODUN</a:t>
            </a:r>
          </a:p>
        </p:txBody>
      </p:sp>
      <p:sp>
        <p:nvSpPr>
          <p:cNvPr id="19" name="Yuvarlatılmış Dikdörtgen 24">
            <a:extLst>
              <a:ext uri="{FF2B5EF4-FFF2-40B4-BE49-F238E27FC236}">
                <a16:creationId xmlns:a16="http://schemas.microsoft.com/office/drawing/2014/main" id="{A67BB3BE-1C93-42E9-9D65-066AF970A732}"/>
              </a:ext>
            </a:extLst>
          </p:cNvPr>
          <p:cNvSpPr/>
          <p:nvPr/>
        </p:nvSpPr>
        <p:spPr>
          <a:xfrm>
            <a:off x="3544624" y="4952188"/>
            <a:ext cx="2160000" cy="367316"/>
          </a:xfrm>
          <a:prstGeom prst="roundRect">
            <a:avLst/>
          </a:prstGeom>
          <a:solidFill>
            <a:srgbClr val="C00000">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rgbClr val="FFC000"/>
                </a:solidFill>
                <a:latin typeface="Chaparral Pro Light" panose="02060403030505090203" pitchFamily="18" charset="-94"/>
              </a:rPr>
              <a:t>KÖMÜR</a:t>
            </a:r>
          </a:p>
        </p:txBody>
      </p:sp>
    </p:spTree>
    <p:extLst>
      <p:ext uri="{BB962C8B-B14F-4D97-AF65-F5344CB8AC3E}">
        <p14:creationId xmlns:p14="http://schemas.microsoft.com/office/powerpoint/2010/main" val="721218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17CE2059-3399-446A-BB2C-1A5FA65092D5}"/>
              </a:ext>
            </a:extLst>
          </p:cNvPr>
          <p:cNvSpPr>
            <a:spLocks noGrp="1"/>
          </p:cNvSpPr>
          <p:nvPr>
            <p:ph type="ftr" sz="quarter" idx="11"/>
          </p:nvPr>
        </p:nvSpPr>
        <p:spPr/>
        <p:txBody>
          <a:bodyPr/>
          <a:lstStyle/>
          <a:p>
            <a:r>
              <a:rPr lang="tr-TR"/>
              <a:t>Galip YAVUZARSLAN ©2020</a:t>
            </a:r>
          </a:p>
        </p:txBody>
      </p:sp>
      <p:graphicFrame>
        <p:nvGraphicFramePr>
          <p:cNvPr id="5" name="Diyagram 4">
            <a:extLst>
              <a:ext uri="{FF2B5EF4-FFF2-40B4-BE49-F238E27FC236}">
                <a16:creationId xmlns:a16="http://schemas.microsoft.com/office/drawing/2014/main" id="{2A5D2DDD-6A49-4751-A660-8DF91C874F6F}"/>
              </a:ext>
            </a:extLst>
          </p:cNvPr>
          <p:cNvGraphicFramePr/>
          <p:nvPr>
            <p:extLst>
              <p:ext uri="{D42A27DB-BD31-4B8C-83A1-F6EECF244321}">
                <p14:modId xmlns:p14="http://schemas.microsoft.com/office/powerpoint/2010/main" val="2352547335"/>
              </p:ext>
            </p:extLst>
          </p:nvPr>
        </p:nvGraphicFramePr>
        <p:xfrm>
          <a:off x="198782" y="998535"/>
          <a:ext cx="11582400" cy="1485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Yuvarlatılmış Dikdörtgen 24">
            <a:extLst>
              <a:ext uri="{FF2B5EF4-FFF2-40B4-BE49-F238E27FC236}">
                <a16:creationId xmlns:a16="http://schemas.microsoft.com/office/drawing/2014/main" id="{4E0959C6-37F7-42D8-BF9F-470C03A9D6B2}"/>
              </a:ext>
            </a:extLst>
          </p:cNvPr>
          <p:cNvSpPr/>
          <p:nvPr/>
        </p:nvSpPr>
        <p:spPr>
          <a:xfrm>
            <a:off x="1614127" y="2708824"/>
            <a:ext cx="9541113"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latin typeface="Chaparral Pro" panose="02060503040505020203" pitchFamily="18" charset="-94"/>
              </a:rPr>
              <a:t>A) Hava gazı</a:t>
            </a:r>
            <a:endParaRPr lang="tr-TR" sz="3200" dirty="0">
              <a:latin typeface="Chaparral Pro" panose="02060503040505020203" pitchFamily="18" charset="-94"/>
            </a:endParaRPr>
          </a:p>
        </p:txBody>
      </p:sp>
      <p:sp>
        <p:nvSpPr>
          <p:cNvPr id="7" name="Yuvarlatılmış Dikdörtgen 24">
            <a:extLst>
              <a:ext uri="{FF2B5EF4-FFF2-40B4-BE49-F238E27FC236}">
                <a16:creationId xmlns:a16="http://schemas.microsoft.com/office/drawing/2014/main" id="{F797E239-03F7-4A6C-A400-D515A028E5E7}"/>
              </a:ext>
            </a:extLst>
          </p:cNvPr>
          <p:cNvSpPr/>
          <p:nvPr/>
        </p:nvSpPr>
        <p:spPr>
          <a:xfrm>
            <a:off x="1617216" y="3343320"/>
            <a:ext cx="9541113"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latin typeface="Chaparral Pro" panose="02060503040505020203" pitchFamily="18" charset="-94"/>
              </a:rPr>
              <a:t>B) LPG</a:t>
            </a:r>
            <a:endParaRPr lang="tr-TR" sz="3200" dirty="0">
              <a:latin typeface="Chaparral Pro" panose="02060503040505020203" pitchFamily="18" charset="-94"/>
            </a:endParaRPr>
          </a:p>
        </p:txBody>
      </p:sp>
      <p:sp>
        <p:nvSpPr>
          <p:cNvPr id="8" name="Yuvarlatılmış Dikdörtgen 24">
            <a:extLst>
              <a:ext uri="{FF2B5EF4-FFF2-40B4-BE49-F238E27FC236}">
                <a16:creationId xmlns:a16="http://schemas.microsoft.com/office/drawing/2014/main" id="{8CBA3C4F-4EC5-4F72-A2FE-7552482B1566}"/>
              </a:ext>
            </a:extLst>
          </p:cNvPr>
          <p:cNvSpPr/>
          <p:nvPr/>
        </p:nvSpPr>
        <p:spPr>
          <a:xfrm>
            <a:off x="1614127" y="4030131"/>
            <a:ext cx="9541113"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latin typeface="Chaparral Pro" panose="02060503040505020203" pitchFamily="18" charset="-94"/>
              </a:rPr>
              <a:t>C) Motorin</a:t>
            </a:r>
            <a:endParaRPr lang="tr-TR" sz="3200" dirty="0">
              <a:latin typeface="Chaparral Pro" panose="02060503040505020203" pitchFamily="18" charset="-94"/>
            </a:endParaRPr>
          </a:p>
        </p:txBody>
      </p:sp>
      <p:sp>
        <p:nvSpPr>
          <p:cNvPr id="9" name="Yuvarlatılmış Dikdörtgen 24">
            <a:extLst>
              <a:ext uri="{FF2B5EF4-FFF2-40B4-BE49-F238E27FC236}">
                <a16:creationId xmlns:a16="http://schemas.microsoft.com/office/drawing/2014/main" id="{CB69E371-2F39-48F6-AC00-45422A0D762C}"/>
              </a:ext>
            </a:extLst>
          </p:cNvPr>
          <p:cNvSpPr/>
          <p:nvPr/>
        </p:nvSpPr>
        <p:spPr>
          <a:xfrm>
            <a:off x="1614127" y="4715465"/>
            <a:ext cx="9541113" cy="512781"/>
          </a:xfrm>
          <a:prstGeom prst="roundRect">
            <a:avLst/>
          </a:prstGeom>
          <a:solidFill>
            <a:srgbClr val="6900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latin typeface="Chaparral Pro" panose="02060503040505020203" pitchFamily="18" charset="-94"/>
              </a:rPr>
              <a:t>D) </a:t>
            </a:r>
            <a:r>
              <a:rPr lang="tr-TR" sz="2800" dirty="0" err="1">
                <a:latin typeface="Chaparral Pro" panose="02060503040505020203" pitchFamily="18" charset="-94"/>
              </a:rPr>
              <a:t>Fuel</a:t>
            </a:r>
            <a:r>
              <a:rPr lang="tr-TR" sz="2800" dirty="0">
                <a:latin typeface="Chaparral Pro" panose="02060503040505020203" pitchFamily="18" charset="-94"/>
              </a:rPr>
              <a:t> </a:t>
            </a:r>
            <a:r>
              <a:rPr lang="tr-TR" sz="2800" dirty="0" err="1">
                <a:latin typeface="Chaparral Pro" panose="02060503040505020203" pitchFamily="18" charset="-94"/>
              </a:rPr>
              <a:t>oil</a:t>
            </a:r>
            <a:endParaRPr lang="tr-TR" sz="3200" dirty="0">
              <a:latin typeface="Chaparral Pro" panose="02060503040505020203" pitchFamily="18" charset="-94"/>
            </a:endParaRPr>
          </a:p>
        </p:txBody>
      </p:sp>
      <p:sp>
        <p:nvSpPr>
          <p:cNvPr id="10" name="Dikdörtgen 9">
            <a:extLst>
              <a:ext uri="{FF2B5EF4-FFF2-40B4-BE49-F238E27FC236}">
                <a16:creationId xmlns:a16="http://schemas.microsoft.com/office/drawing/2014/main" id="{D0154137-2E05-4FDA-A300-8C5D07557858}"/>
              </a:ext>
            </a:extLst>
          </p:cNvPr>
          <p:cNvSpPr/>
          <p:nvPr/>
        </p:nvSpPr>
        <p:spPr>
          <a:xfrm>
            <a:off x="0" y="66260"/>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ÇOKTAN SEÇMELİ</a:t>
            </a:r>
          </a:p>
        </p:txBody>
      </p:sp>
    </p:spTree>
    <p:extLst>
      <p:ext uri="{BB962C8B-B14F-4D97-AF65-F5344CB8AC3E}">
        <p14:creationId xmlns:p14="http://schemas.microsoft.com/office/powerpoint/2010/main" val="42109471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chemeClr val="accent2"/>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211099" y="1214333"/>
            <a:ext cx="5760000" cy="5040000"/>
          </a:xfrm>
          <a:prstGeom prst="rect">
            <a:avLst/>
          </a:prstGeom>
          <a:blipFill>
            <a:blip r:embed="rId3"/>
            <a:stretch>
              <a:fillRect/>
            </a:stretch>
          </a:blipFill>
          <a:ln w="28575" cap="rnd">
            <a:solidFill>
              <a:srgbClr val="C00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Resim 5"/>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6220901" y="1214333"/>
            <a:ext cx="5760000" cy="5040000"/>
          </a:xfrm>
          <a:prstGeom prst="rect">
            <a:avLst/>
          </a:prstGeom>
          <a:solidFill>
            <a:srgbClr val="FFFFFF">
              <a:shade val="85000"/>
            </a:srgbClr>
          </a:solidFill>
          <a:ln w="28575" cap="rnd">
            <a:solidFill>
              <a:srgbClr val="C00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Dikdörtgen 7">
            <a:extLst>
              <a:ext uri="{FF2B5EF4-FFF2-40B4-BE49-F238E27FC236}">
                <a16:creationId xmlns:a16="http://schemas.microsoft.com/office/drawing/2014/main" id="{C89AAF2E-68D3-459F-8301-D67A6D5D2828}"/>
              </a:ext>
            </a:extLst>
          </p:cNvPr>
          <p:cNvSpPr/>
          <p:nvPr/>
        </p:nvSpPr>
        <p:spPr>
          <a:xfrm>
            <a:off x="0" y="66260"/>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TEŞEKKÜRLER</a:t>
            </a:r>
          </a:p>
        </p:txBody>
      </p:sp>
    </p:spTree>
    <p:extLst>
      <p:ext uri="{BB962C8B-B14F-4D97-AF65-F5344CB8AC3E}">
        <p14:creationId xmlns:p14="http://schemas.microsoft.com/office/powerpoint/2010/main" val="3259855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Yuvarlatılmış Dikdörtgen 24">
            <a:extLst>
              <a:ext uri="{FF2B5EF4-FFF2-40B4-BE49-F238E27FC236}">
                <a16:creationId xmlns:a16="http://schemas.microsoft.com/office/drawing/2014/main" id="{DE498A09-19E7-4ED0-89CF-E62BDC418BE4}"/>
              </a:ext>
            </a:extLst>
          </p:cNvPr>
          <p:cNvSpPr/>
          <p:nvPr/>
        </p:nvSpPr>
        <p:spPr>
          <a:xfrm>
            <a:off x="154154" y="968236"/>
            <a:ext cx="11883692" cy="1166330"/>
          </a:xfrm>
          <a:prstGeom prst="roundRect">
            <a:avLst/>
          </a:prstGeom>
          <a:solidFill>
            <a:srgbClr val="00AFF1">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lumMod val="95000"/>
                    <a:lumOff val="5000"/>
                  </a:schemeClr>
                </a:solidFill>
                <a:latin typeface="Chaparral Pro Light" panose="02060403030505090203" pitchFamily="18" charset="-94"/>
              </a:rPr>
              <a:t>Sıvı yakıtların kaynağı petroldür. Petrol, hayvan ve bitkilerin deniz ve göllerin tabanında fosilleşmesiyle</a:t>
            </a:r>
          </a:p>
          <a:p>
            <a:pPr algn="ctr"/>
            <a:r>
              <a:rPr lang="tr-TR" sz="2400" dirty="0">
                <a:solidFill>
                  <a:schemeClr val="tx1">
                    <a:lumMod val="95000"/>
                    <a:lumOff val="5000"/>
                  </a:schemeClr>
                </a:solidFill>
                <a:latin typeface="Chaparral Pro Light" panose="02060403030505090203" pitchFamily="18" charset="-94"/>
              </a:rPr>
              <a:t>oluşur. Petrol yer altından ham olarak çıkarılır. Özel işlemlerden geçirilen petrolden gaz yağı, benzin,</a:t>
            </a:r>
          </a:p>
          <a:p>
            <a:pPr algn="ctr"/>
            <a:r>
              <a:rPr lang="tr-TR" sz="2400" dirty="0">
                <a:solidFill>
                  <a:schemeClr val="tx1">
                    <a:lumMod val="95000"/>
                    <a:lumOff val="5000"/>
                  </a:schemeClr>
                </a:solidFill>
                <a:latin typeface="Chaparral Pro Light" panose="02060403030505090203" pitchFamily="18" charset="-94"/>
              </a:rPr>
              <a:t>mazot, fueloil gibi sıvı yakıtlar elde edilir.</a:t>
            </a:r>
          </a:p>
        </p:txBody>
      </p:sp>
      <p:sp>
        <p:nvSpPr>
          <p:cNvPr id="41" name="Yuvarlatılmış Dikdörtgen 24">
            <a:extLst>
              <a:ext uri="{FF2B5EF4-FFF2-40B4-BE49-F238E27FC236}">
                <a16:creationId xmlns:a16="http://schemas.microsoft.com/office/drawing/2014/main" id="{029643E1-16B6-430B-BC61-3390BCD34796}"/>
              </a:ext>
            </a:extLst>
          </p:cNvPr>
          <p:cNvSpPr/>
          <p:nvPr/>
        </p:nvSpPr>
        <p:spPr>
          <a:xfrm>
            <a:off x="154154" y="5744055"/>
            <a:ext cx="11883692" cy="821634"/>
          </a:xfrm>
          <a:prstGeom prst="round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lumMod val="95000"/>
                    <a:lumOff val="5000"/>
                  </a:schemeClr>
                </a:solidFill>
                <a:latin typeface="Chaparral Pro Light" panose="02060403030505090203" pitchFamily="18" charset="-94"/>
              </a:rPr>
              <a:t>Sıvı yakıtlar kalorifer sistemlerinde, kara ve deniz taşıtlarında kullanılır. Katı yakıtlara göre sıvı yakıtlar daha hızlı yanar. Sıvı yakıtlar da katı yakıtlar gibi çevre kirliliğine sebep olur.</a:t>
            </a:r>
          </a:p>
        </p:txBody>
      </p:sp>
      <p:sp>
        <p:nvSpPr>
          <p:cNvPr id="9" name="Dikdörtgen 8">
            <a:extLst>
              <a:ext uri="{FF2B5EF4-FFF2-40B4-BE49-F238E27FC236}">
                <a16:creationId xmlns:a16="http://schemas.microsoft.com/office/drawing/2014/main" id="{48B52A43-9670-4488-9321-2857D798D3DE}"/>
              </a:ext>
            </a:extLst>
          </p:cNvPr>
          <p:cNvSpPr/>
          <p:nvPr/>
        </p:nvSpPr>
        <p:spPr>
          <a:xfrm>
            <a:off x="0" y="66260"/>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 SIVI YAKITLAR</a:t>
            </a:r>
          </a:p>
        </p:txBody>
      </p:sp>
      <p:pic>
        <p:nvPicPr>
          <p:cNvPr id="3" name="Resim 2">
            <a:extLst>
              <a:ext uri="{FF2B5EF4-FFF2-40B4-BE49-F238E27FC236}">
                <a16:creationId xmlns:a16="http://schemas.microsoft.com/office/drawing/2014/main" id="{59500DC3-29EB-4BBA-A67E-DA002710E8C2}"/>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54154" y="2255039"/>
            <a:ext cx="2160000" cy="2880000"/>
          </a:xfrm>
          <a:prstGeom prst="rect">
            <a:avLst/>
          </a:prstGeom>
        </p:spPr>
      </p:pic>
      <p:pic>
        <p:nvPicPr>
          <p:cNvPr id="5" name="Resim 4">
            <a:extLst>
              <a:ext uri="{FF2B5EF4-FFF2-40B4-BE49-F238E27FC236}">
                <a16:creationId xmlns:a16="http://schemas.microsoft.com/office/drawing/2014/main" id="{8C5D5A7B-8D72-4CF3-96CF-DC458948375F}"/>
              </a:ext>
            </a:extLst>
          </p:cNvPr>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2585077" y="2254270"/>
            <a:ext cx="2160000" cy="2880000"/>
          </a:xfrm>
          <a:prstGeom prst="rect">
            <a:avLst/>
          </a:prstGeom>
        </p:spPr>
      </p:pic>
      <p:pic>
        <p:nvPicPr>
          <p:cNvPr id="10" name="Resim 9">
            <a:extLst>
              <a:ext uri="{FF2B5EF4-FFF2-40B4-BE49-F238E27FC236}">
                <a16:creationId xmlns:a16="http://schemas.microsoft.com/office/drawing/2014/main" id="{FB1E719A-B82F-496D-ABAE-79E0F7907413}"/>
              </a:ext>
            </a:extLst>
          </p:cNvPr>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7446923" y="2254270"/>
            <a:ext cx="2160000" cy="2880000"/>
          </a:xfrm>
          <a:prstGeom prst="rect">
            <a:avLst/>
          </a:prstGeom>
        </p:spPr>
      </p:pic>
      <p:pic>
        <p:nvPicPr>
          <p:cNvPr id="12" name="Resim 11">
            <a:extLst>
              <a:ext uri="{FF2B5EF4-FFF2-40B4-BE49-F238E27FC236}">
                <a16:creationId xmlns:a16="http://schemas.microsoft.com/office/drawing/2014/main" id="{B3DD7BD7-46FE-481E-9803-2FA362DD1D98}"/>
              </a:ext>
            </a:extLst>
          </p:cNvPr>
          <p:cNvPicPr preferRelativeResize="0">
            <a:picLocks/>
          </p:cNvPicPr>
          <p:nvPr/>
        </p:nvPicPr>
        <p:blipFill>
          <a:blip r:embed="rId6">
            <a:extLst>
              <a:ext uri="{28A0092B-C50C-407E-A947-70E740481C1C}">
                <a14:useLocalDpi xmlns:a14="http://schemas.microsoft.com/office/drawing/2010/main" val="0"/>
              </a:ext>
            </a:extLst>
          </a:blip>
          <a:stretch>
            <a:fillRect/>
          </a:stretch>
        </p:blipFill>
        <p:spPr>
          <a:xfrm>
            <a:off x="9877846" y="2254270"/>
            <a:ext cx="2160000" cy="2880000"/>
          </a:xfrm>
          <a:prstGeom prst="rect">
            <a:avLst/>
          </a:prstGeom>
        </p:spPr>
      </p:pic>
      <p:pic>
        <p:nvPicPr>
          <p:cNvPr id="14" name="Resim 13">
            <a:extLst>
              <a:ext uri="{FF2B5EF4-FFF2-40B4-BE49-F238E27FC236}">
                <a16:creationId xmlns:a16="http://schemas.microsoft.com/office/drawing/2014/main" id="{55156827-BC3D-4E2D-A7CA-2DCEDF0F9A7A}"/>
              </a:ext>
            </a:extLst>
          </p:cNvPr>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5016000" y="2254270"/>
            <a:ext cx="2160000" cy="2880000"/>
          </a:xfrm>
          <a:prstGeom prst="rect">
            <a:avLst/>
          </a:prstGeom>
        </p:spPr>
      </p:pic>
      <p:sp>
        <p:nvSpPr>
          <p:cNvPr id="17" name="Yuvarlatılmış Dikdörtgen 24">
            <a:extLst>
              <a:ext uri="{FF2B5EF4-FFF2-40B4-BE49-F238E27FC236}">
                <a16:creationId xmlns:a16="http://schemas.microsoft.com/office/drawing/2014/main" id="{5C5056C8-86F7-40CE-9A5C-1E0FF1036336}"/>
              </a:ext>
            </a:extLst>
          </p:cNvPr>
          <p:cNvSpPr/>
          <p:nvPr/>
        </p:nvSpPr>
        <p:spPr>
          <a:xfrm>
            <a:off x="154154" y="5255505"/>
            <a:ext cx="2160000" cy="367316"/>
          </a:xfrm>
          <a:prstGeom prst="roundRect">
            <a:avLst/>
          </a:prstGeom>
          <a:solidFill>
            <a:srgbClr val="C00000">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rgbClr val="FFC000"/>
                </a:solidFill>
                <a:latin typeface="Chaparral Pro Light" panose="02060403030505090203" pitchFamily="18" charset="-94"/>
              </a:rPr>
              <a:t>PETROL</a:t>
            </a:r>
          </a:p>
        </p:txBody>
      </p:sp>
      <p:sp>
        <p:nvSpPr>
          <p:cNvPr id="18" name="Yuvarlatılmış Dikdörtgen 24">
            <a:extLst>
              <a:ext uri="{FF2B5EF4-FFF2-40B4-BE49-F238E27FC236}">
                <a16:creationId xmlns:a16="http://schemas.microsoft.com/office/drawing/2014/main" id="{ADFE16D2-C59F-430F-87C2-46D41134E555}"/>
              </a:ext>
            </a:extLst>
          </p:cNvPr>
          <p:cNvSpPr/>
          <p:nvPr/>
        </p:nvSpPr>
        <p:spPr>
          <a:xfrm>
            <a:off x="2585077" y="5253974"/>
            <a:ext cx="2160000" cy="367316"/>
          </a:xfrm>
          <a:prstGeom prst="roundRect">
            <a:avLst/>
          </a:prstGeom>
          <a:solidFill>
            <a:srgbClr val="C00000">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rgbClr val="FFC000"/>
                </a:solidFill>
                <a:latin typeface="Chaparral Pro Light" panose="02060403030505090203" pitchFamily="18" charset="-94"/>
              </a:rPr>
              <a:t>BENZİN</a:t>
            </a:r>
          </a:p>
        </p:txBody>
      </p:sp>
      <p:sp>
        <p:nvSpPr>
          <p:cNvPr id="19" name="Yuvarlatılmış Dikdörtgen 24">
            <a:extLst>
              <a:ext uri="{FF2B5EF4-FFF2-40B4-BE49-F238E27FC236}">
                <a16:creationId xmlns:a16="http://schemas.microsoft.com/office/drawing/2014/main" id="{6E419DCA-5BB0-48EC-9255-BBCF24041D54}"/>
              </a:ext>
            </a:extLst>
          </p:cNvPr>
          <p:cNvSpPr/>
          <p:nvPr/>
        </p:nvSpPr>
        <p:spPr>
          <a:xfrm>
            <a:off x="5016000" y="5253974"/>
            <a:ext cx="2160000" cy="367316"/>
          </a:xfrm>
          <a:prstGeom prst="roundRect">
            <a:avLst/>
          </a:prstGeom>
          <a:solidFill>
            <a:srgbClr val="C00000">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rgbClr val="FFC000"/>
                </a:solidFill>
                <a:latin typeface="Chaparral Pro Light" panose="02060403030505090203" pitchFamily="18" charset="-94"/>
              </a:rPr>
              <a:t>MAZOT</a:t>
            </a:r>
          </a:p>
        </p:txBody>
      </p:sp>
      <p:sp>
        <p:nvSpPr>
          <p:cNvPr id="20" name="Yuvarlatılmış Dikdörtgen 24">
            <a:extLst>
              <a:ext uri="{FF2B5EF4-FFF2-40B4-BE49-F238E27FC236}">
                <a16:creationId xmlns:a16="http://schemas.microsoft.com/office/drawing/2014/main" id="{A60C12CC-023C-4F1D-9DB9-61A49F52F9CA}"/>
              </a:ext>
            </a:extLst>
          </p:cNvPr>
          <p:cNvSpPr/>
          <p:nvPr/>
        </p:nvSpPr>
        <p:spPr>
          <a:xfrm>
            <a:off x="7446923" y="5253974"/>
            <a:ext cx="2160000" cy="367316"/>
          </a:xfrm>
          <a:prstGeom prst="roundRect">
            <a:avLst/>
          </a:prstGeom>
          <a:solidFill>
            <a:srgbClr val="C00000">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rgbClr val="FFC000"/>
                </a:solidFill>
                <a:latin typeface="Chaparral Pro Light" panose="02060403030505090203" pitchFamily="18" charset="-94"/>
              </a:rPr>
              <a:t>GAZYAĞI</a:t>
            </a:r>
          </a:p>
        </p:txBody>
      </p:sp>
      <p:sp>
        <p:nvSpPr>
          <p:cNvPr id="21" name="Yuvarlatılmış Dikdörtgen 24">
            <a:extLst>
              <a:ext uri="{FF2B5EF4-FFF2-40B4-BE49-F238E27FC236}">
                <a16:creationId xmlns:a16="http://schemas.microsoft.com/office/drawing/2014/main" id="{1B178A15-CBF9-4CE6-B8B1-D40758D52367}"/>
              </a:ext>
            </a:extLst>
          </p:cNvPr>
          <p:cNvSpPr/>
          <p:nvPr/>
        </p:nvSpPr>
        <p:spPr>
          <a:xfrm>
            <a:off x="9877846" y="5253974"/>
            <a:ext cx="2160000" cy="367316"/>
          </a:xfrm>
          <a:prstGeom prst="roundRect">
            <a:avLst/>
          </a:prstGeom>
          <a:solidFill>
            <a:srgbClr val="C00000">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rgbClr val="FFC000"/>
                </a:solidFill>
                <a:latin typeface="Chaparral Pro Light" panose="02060403030505090203" pitchFamily="18" charset="-94"/>
              </a:rPr>
              <a:t>FUELOİL</a:t>
            </a:r>
          </a:p>
        </p:txBody>
      </p:sp>
    </p:spTree>
    <p:extLst>
      <p:ext uri="{BB962C8B-B14F-4D97-AF65-F5344CB8AC3E}">
        <p14:creationId xmlns:p14="http://schemas.microsoft.com/office/powerpoint/2010/main" val="34477302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Yuvarlatılmış Dikdörtgen 24">
            <a:extLst>
              <a:ext uri="{FF2B5EF4-FFF2-40B4-BE49-F238E27FC236}">
                <a16:creationId xmlns:a16="http://schemas.microsoft.com/office/drawing/2014/main" id="{DE498A09-19E7-4ED0-89CF-E62BDC418BE4}"/>
              </a:ext>
            </a:extLst>
          </p:cNvPr>
          <p:cNvSpPr/>
          <p:nvPr/>
        </p:nvSpPr>
        <p:spPr>
          <a:xfrm>
            <a:off x="154154" y="968236"/>
            <a:ext cx="11883692" cy="1166330"/>
          </a:xfrm>
          <a:prstGeom prst="roundRect">
            <a:avLst/>
          </a:prstGeom>
          <a:solidFill>
            <a:srgbClr val="00AFF1">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lumMod val="95000"/>
                    <a:lumOff val="5000"/>
                  </a:schemeClr>
                </a:solidFill>
                <a:latin typeface="Chaparral Pro Light" panose="02060403030505090203" pitchFamily="18" charset="-94"/>
              </a:rPr>
              <a:t>Gaz yakıtlar, katı ve sıvı yakıtlara göre daha fazla ısı enerjisi verebilir. Doğal gaz, hava gazı, biyogaz,</a:t>
            </a:r>
          </a:p>
          <a:p>
            <a:pPr algn="ctr"/>
            <a:r>
              <a:rPr lang="tr-TR" sz="2400" dirty="0">
                <a:solidFill>
                  <a:schemeClr val="tx1">
                    <a:lumMod val="95000"/>
                    <a:lumOff val="5000"/>
                  </a:schemeClr>
                </a:solidFill>
                <a:latin typeface="Chaparral Pro Light" panose="02060403030505090203" pitchFamily="18" charset="-94"/>
              </a:rPr>
              <a:t>metan, </a:t>
            </a:r>
            <a:r>
              <a:rPr lang="tr-TR" sz="2400" dirty="0" err="1">
                <a:solidFill>
                  <a:schemeClr val="tx1">
                    <a:lumMod val="95000"/>
                    <a:lumOff val="5000"/>
                  </a:schemeClr>
                </a:solidFill>
                <a:latin typeface="Chaparral Pro Light" panose="02060403030505090203" pitchFamily="18" charset="-94"/>
              </a:rPr>
              <a:t>etan</a:t>
            </a:r>
            <a:r>
              <a:rPr lang="tr-TR" sz="2400" dirty="0">
                <a:solidFill>
                  <a:schemeClr val="tx1">
                    <a:lumMod val="95000"/>
                    <a:lumOff val="5000"/>
                  </a:schemeClr>
                </a:solidFill>
                <a:latin typeface="Chaparral Pro Light" panose="02060403030505090203" pitchFamily="18" charset="-94"/>
              </a:rPr>
              <a:t> gibi gazlar gaz yakıtlara örnek olarak verilebilir. Hava gazı kömürden elde edilir. Biyogaz ise hayvan ve bitki atıklarından elde edilir.</a:t>
            </a:r>
          </a:p>
        </p:txBody>
      </p:sp>
      <p:sp>
        <p:nvSpPr>
          <p:cNvPr id="41" name="Yuvarlatılmış Dikdörtgen 24">
            <a:extLst>
              <a:ext uri="{FF2B5EF4-FFF2-40B4-BE49-F238E27FC236}">
                <a16:creationId xmlns:a16="http://schemas.microsoft.com/office/drawing/2014/main" id="{029643E1-16B6-430B-BC61-3390BCD34796}"/>
              </a:ext>
            </a:extLst>
          </p:cNvPr>
          <p:cNvSpPr/>
          <p:nvPr/>
        </p:nvSpPr>
        <p:spPr>
          <a:xfrm>
            <a:off x="122778" y="5368367"/>
            <a:ext cx="11883692" cy="1166330"/>
          </a:xfrm>
          <a:prstGeom prst="round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lumMod val="95000"/>
                    <a:lumOff val="5000"/>
                  </a:schemeClr>
                </a:solidFill>
                <a:latin typeface="Chaparral Pro Light" panose="02060403030505090203" pitchFamily="18" charset="-94"/>
              </a:rPr>
              <a:t>Yandığında katı atık bırakmadığı için en temiz fosil yakıt olarak kabul edilir. Doğal gazın büyük bir kısmı ısınmada, elektrik enerjisi üretmede ve otomobillerde yakıt olarak kullanılmaktadır. Hızla tükenmekte olan enerji kaynaklarındandır.  </a:t>
            </a:r>
          </a:p>
        </p:txBody>
      </p:sp>
      <p:sp>
        <p:nvSpPr>
          <p:cNvPr id="9" name="Dikdörtgen 8">
            <a:extLst>
              <a:ext uri="{FF2B5EF4-FFF2-40B4-BE49-F238E27FC236}">
                <a16:creationId xmlns:a16="http://schemas.microsoft.com/office/drawing/2014/main" id="{48B52A43-9670-4488-9321-2857D798D3DE}"/>
              </a:ext>
            </a:extLst>
          </p:cNvPr>
          <p:cNvSpPr/>
          <p:nvPr/>
        </p:nvSpPr>
        <p:spPr>
          <a:xfrm>
            <a:off x="0" y="66260"/>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GAZ YAKITLAR</a:t>
            </a:r>
          </a:p>
        </p:txBody>
      </p:sp>
      <p:sp>
        <p:nvSpPr>
          <p:cNvPr id="5" name="Yuvarlatılmış Dikdörtgen 24">
            <a:extLst>
              <a:ext uri="{FF2B5EF4-FFF2-40B4-BE49-F238E27FC236}">
                <a16:creationId xmlns:a16="http://schemas.microsoft.com/office/drawing/2014/main" id="{E303318D-6659-4786-960E-2DE2FF8BFC1C}"/>
              </a:ext>
            </a:extLst>
          </p:cNvPr>
          <p:cNvSpPr/>
          <p:nvPr/>
        </p:nvSpPr>
        <p:spPr>
          <a:xfrm>
            <a:off x="8263537" y="2328656"/>
            <a:ext cx="3742934" cy="2879999"/>
          </a:xfrm>
          <a:prstGeom prst="round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lumMod val="95000"/>
                    <a:lumOff val="5000"/>
                  </a:schemeClr>
                </a:solidFill>
                <a:latin typeface="Chaparral Pro Light" panose="02060403030505090203" pitchFamily="18" charset="-94"/>
              </a:rPr>
              <a:t>Doğal gaz, renksiz ve kokusuz bir gazdır. Çok uzun zamanda meydana gelir. Doğal gaz, yer altındaki boşluklarda petrolün üzerinde bulunan gaz karışımıdır.</a:t>
            </a:r>
          </a:p>
        </p:txBody>
      </p:sp>
      <p:pic>
        <p:nvPicPr>
          <p:cNvPr id="3" name="Resim 2">
            <a:extLst>
              <a:ext uri="{FF2B5EF4-FFF2-40B4-BE49-F238E27FC236}">
                <a16:creationId xmlns:a16="http://schemas.microsoft.com/office/drawing/2014/main" id="{407582FA-4372-46CA-BDE3-0EF69407A23F}"/>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85530" y="2328655"/>
            <a:ext cx="2520000" cy="2880000"/>
          </a:xfrm>
          <a:prstGeom prst="rect">
            <a:avLst/>
          </a:prstGeom>
          <a:ln w="9525">
            <a:solidFill>
              <a:schemeClr val="tx1"/>
            </a:solidFill>
          </a:ln>
        </p:spPr>
      </p:pic>
      <p:pic>
        <p:nvPicPr>
          <p:cNvPr id="8" name="Resim 7">
            <a:extLst>
              <a:ext uri="{FF2B5EF4-FFF2-40B4-BE49-F238E27FC236}">
                <a16:creationId xmlns:a16="http://schemas.microsoft.com/office/drawing/2014/main" id="{F7DAE006-7FA7-46FD-954F-FA34B3F2E027}"/>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49535"/>
          <a:stretch/>
        </p:blipFill>
        <p:spPr>
          <a:xfrm>
            <a:off x="2878198" y="2328655"/>
            <a:ext cx="2520000" cy="2880000"/>
          </a:xfrm>
          <a:prstGeom prst="rect">
            <a:avLst/>
          </a:prstGeom>
          <a:ln w="9525">
            <a:solidFill>
              <a:schemeClr val="tx1"/>
            </a:solidFill>
          </a:ln>
        </p:spPr>
      </p:pic>
      <p:pic>
        <p:nvPicPr>
          <p:cNvPr id="11" name="Resim 10">
            <a:extLst>
              <a:ext uri="{FF2B5EF4-FFF2-40B4-BE49-F238E27FC236}">
                <a16:creationId xmlns:a16="http://schemas.microsoft.com/office/drawing/2014/main" id="{A98FA130-E54C-4455-B09C-52AE0528E308}"/>
              </a:ext>
            </a:extLst>
          </p:cNvPr>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5570867" y="2328655"/>
            <a:ext cx="2520000" cy="2880000"/>
          </a:xfrm>
          <a:prstGeom prst="rect">
            <a:avLst/>
          </a:prstGeom>
          <a:ln w="9525">
            <a:solidFill>
              <a:schemeClr val="tx1"/>
            </a:solidFill>
          </a:ln>
        </p:spPr>
      </p:pic>
      <p:sp>
        <p:nvSpPr>
          <p:cNvPr id="14" name="Yuvarlatılmış Dikdörtgen 24">
            <a:extLst>
              <a:ext uri="{FF2B5EF4-FFF2-40B4-BE49-F238E27FC236}">
                <a16:creationId xmlns:a16="http://schemas.microsoft.com/office/drawing/2014/main" id="{23619275-5FF6-4CA5-A4EF-3CECCB209CD0}"/>
              </a:ext>
            </a:extLst>
          </p:cNvPr>
          <p:cNvSpPr/>
          <p:nvPr/>
        </p:nvSpPr>
        <p:spPr>
          <a:xfrm>
            <a:off x="365530" y="4827065"/>
            <a:ext cx="2160000" cy="367316"/>
          </a:xfrm>
          <a:prstGeom prst="roundRect">
            <a:avLst/>
          </a:prstGeom>
          <a:solidFill>
            <a:srgbClr val="C00000">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rgbClr val="FFC000"/>
                </a:solidFill>
                <a:latin typeface="Chaparral Pro Light" panose="02060403030505090203" pitchFamily="18" charset="-94"/>
              </a:rPr>
              <a:t>DOĞAL GAZ</a:t>
            </a:r>
          </a:p>
        </p:txBody>
      </p:sp>
      <p:sp>
        <p:nvSpPr>
          <p:cNvPr id="15" name="Yuvarlatılmış Dikdörtgen 24">
            <a:extLst>
              <a:ext uri="{FF2B5EF4-FFF2-40B4-BE49-F238E27FC236}">
                <a16:creationId xmlns:a16="http://schemas.microsoft.com/office/drawing/2014/main" id="{20C82B29-EBB7-4EDA-A1D2-8D3D312E7491}"/>
              </a:ext>
            </a:extLst>
          </p:cNvPr>
          <p:cNvSpPr/>
          <p:nvPr/>
        </p:nvSpPr>
        <p:spPr>
          <a:xfrm>
            <a:off x="3058198" y="4841339"/>
            <a:ext cx="2160000" cy="367316"/>
          </a:xfrm>
          <a:prstGeom prst="roundRect">
            <a:avLst/>
          </a:prstGeom>
          <a:solidFill>
            <a:srgbClr val="C00000">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rgbClr val="FFC000"/>
                </a:solidFill>
                <a:latin typeface="Chaparral Pro Light" panose="02060403030505090203" pitchFamily="18" charset="-94"/>
              </a:rPr>
              <a:t>DOĞAL GAZ</a:t>
            </a:r>
          </a:p>
        </p:txBody>
      </p:sp>
      <p:sp>
        <p:nvSpPr>
          <p:cNvPr id="16" name="Yuvarlatılmış Dikdörtgen 24">
            <a:extLst>
              <a:ext uri="{FF2B5EF4-FFF2-40B4-BE49-F238E27FC236}">
                <a16:creationId xmlns:a16="http://schemas.microsoft.com/office/drawing/2014/main" id="{A04E224A-4BB0-46AE-AAA5-1035E855359D}"/>
              </a:ext>
            </a:extLst>
          </p:cNvPr>
          <p:cNvSpPr/>
          <p:nvPr/>
        </p:nvSpPr>
        <p:spPr>
          <a:xfrm>
            <a:off x="5750867" y="4841339"/>
            <a:ext cx="2160000" cy="367316"/>
          </a:xfrm>
          <a:prstGeom prst="roundRect">
            <a:avLst/>
          </a:prstGeom>
          <a:solidFill>
            <a:srgbClr val="C00000">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rgbClr val="FFC000"/>
                </a:solidFill>
                <a:latin typeface="Chaparral Pro Light" panose="02060403030505090203" pitchFamily="18" charset="-94"/>
              </a:rPr>
              <a:t>BİYO GAZ</a:t>
            </a:r>
          </a:p>
        </p:txBody>
      </p:sp>
    </p:spTree>
    <p:extLst>
      <p:ext uri="{BB962C8B-B14F-4D97-AF65-F5344CB8AC3E}">
        <p14:creationId xmlns:p14="http://schemas.microsoft.com/office/powerpoint/2010/main" val="19702922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B647D7E7-39DA-48DF-9FF1-CBB5A348C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1576" y="1867642"/>
            <a:ext cx="5791199" cy="4705436"/>
          </a:xfrm>
          <a:prstGeom prst="rect">
            <a:avLst/>
          </a:prstGeom>
        </p:spPr>
      </p:pic>
      <p:sp>
        <p:nvSpPr>
          <p:cNvPr id="5" name="Yuvarlatılmış Dikdörtgen 24">
            <a:extLst>
              <a:ext uri="{FF2B5EF4-FFF2-40B4-BE49-F238E27FC236}">
                <a16:creationId xmlns:a16="http://schemas.microsoft.com/office/drawing/2014/main" id="{5EC9CEBF-ED41-4C21-A1E2-E0E8AA5C3907}"/>
              </a:ext>
            </a:extLst>
          </p:cNvPr>
          <p:cNvSpPr/>
          <p:nvPr/>
        </p:nvSpPr>
        <p:spPr>
          <a:xfrm>
            <a:off x="167405" y="953485"/>
            <a:ext cx="11945081" cy="821634"/>
          </a:xfrm>
          <a:prstGeom prst="roundRect">
            <a:avLst/>
          </a:prstGeom>
          <a:solidFill>
            <a:srgbClr val="00A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lumMod val="95000"/>
                    <a:lumOff val="5000"/>
                  </a:schemeClr>
                </a:solidFill>
                <a:latin typeface="Chaparral Pro Light" panose="02060403030505090203" pitchFamily="18" charset="-94"/>
              </a:rPr>
              <a:t>Enerji ihtiyacını karşılamak için kullanılan enerji kaynakları ve bu kaynaklara ait örnekleri inceleyelim.</a:t>
            </a:r>
          </a:p>
        </p:txBody>
      </p:sp>
      <p:graphicFrame>
        <p:nvGraphicFramePr>
          <p:cNvPr id="2" name="Diyagram 1">
            <a:extLst>
              <a:ext uri="{FF2B5EF4-FFF2-40B4-BE49-F238E27FC236}">
                <a16:creationId xmlns:a16="http://schemas.microsoft.com/office/drawing/2014/main" id="{2B05D8EA-77EB-49D8-BA87-6669148F8280}"/>
              </a:ext>
            </a:extLst>
          </p:cNvPr>
          <p:cNvGraphicFramePr/>
          <p:nvPr>
            <p:extLst>
              <p:ext uri="{D42A27DB-BD31-4B8C-83A1-F6EECF244321}">
                <p14:modId xmlns:p14="http://schemas.microsoft.com/office/powerpoint/2010/main" val="3332182465"/>
              </p:ext>
            </p:extLst>
          </p:nvPr>
        </p:nvGraphicFramePr>
        <p:xfrm>
          <a:off x="185530" y="1841137"/>
          <a:ext cx="11820940" cy="475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Dikdörtgen 6">
            <a:extLst>
              <a:ext uri="{FF2B5EF4-FFF2-40B4-BE49-F238E27FC236}">
                <a16:creationId xmlns:a16="http://schemas.microsoft.com/office/drawing/2014/main" id="{38B8141B-E85C-4AE8-8EE6-A53C96610A7A}"/>
              </a:ext>
            </a:extLst>
          </p:cNvPr>
          <p:cNvSpPr/>
          <p:nvPr/>
        </p:nvSpPr>
        <p:spPr>
          <a:xfrm>
            <a:off x="0" y="66260"/>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ENERJİ KAYNAKLARI</a:t>
            </a:r>
          </a:p>
        </p:txBody>
      </p:sp>
    </p:spTree>
    <p:extLst>
      <p:ext uri="{BB962C8B-B14F-4D97-AF65-F5344CB8AC3E}">
        <p14:creationId xmlns:p14="http://schemas.microsoft.com/office/powerpoint/2010/main" val="34289704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Yuvarlatılmış Dikdörtgen 24">
            <a:extLst>
              <a:ext uri="{FF2B5EF4-FFF2-40B4-BE49-F238E27FC236}">
                <a16:creationId xmlns:a16="http://schemas.microsoft.com/office/drawing/2014/main" id="{DE498A09-19E7-4ED0-89CF-E62BDC418BE4}"/>
              </a:ext>
            </a:extLst>
          </p:cNvPr>
          <p:cNvSpPr/>
          <p:nvPr/>
        </p:nvSpPr>
        <p:spPr>
          <a:xfrm>
            <a:off x="2572718" y="968236"/>
            <a:ext cx="9465127" cy="1166330"/>
          </a:xfrm>
          <a:prstGeom prst="roundRect">
            <a:avLst/>
          </a:prstGeom>
          <a:solidFill>
            <a:srgbClr val="00AFF1">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lumMod val="95000"/>
                    <a:lumOff val="5000"/>
                  </a:schemeClr>
                </a:solidFill>
                <a:latin typeface="Chaparral Pro Light" panose="02060403030505090203" pitchFamily="18" charset="-94"/>
              </a:rPr>
              <a:t>Fosil yakıtlar yenilenemez enerji kaynaklarıdır. Bundan dolayı da kullanıldıkça tükenir.  Oluşumu için uzun bir zaman gereklidir.  Canlı kalıntılarının toprak altında uzun zaman kalmasıyla meydana gelir.</a:t>
            </a:r>
          </a:p>
        </p:txBody>
      </p:sp>
      <p:sp>
        <p:nvSpPr>
          <p:cNvPr id="9" name="Dikdörtgen 8">
            <a:extLst>
              <a:ext uri="{FF2B5EF4-FFF2-40B4-BE49-F238E27FC236}">
                <a16:creationId xmlns:a16="http://schemas.microsoft.com/office/drawing/2014/main" id="{48B52A43-9670-4488-9321-2857D798D3DE}"/>
              </a:ext>
            </a:extLst>
          </p:cNvPr>
          <p:cNvSpPr/>
          <p:nvPr/>
        </p:nvSpPr>
        <p:spPr>
          <a:xfrm>
            <a:off x="0" y="66260"/>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YENİLENEMEZ ENERJİ KAYNAKLARI</a:t>
            </a:r>
          </a:p>
        </p:txBody>
      </p:sp>
      <p:sp>
        <p:nvSpPr>
          <p:cNvPr id="5" name="Yuvarlatılmış Dikdörtgen 24">
            <a:extLst>
              <a:ext uri="{FF2B5EF4-FFF2-40B4-BE49-F238E27FC236}">
                <a16:creationId xmlns:a16="http://schemas.microsoft.com/office/drawing/2014/main" id="{E303318D-6659-4786-960E-2DE2FF8BFC1C}"/>
              </a:ext>
            </a:extLst>
          </p:cNvPr>
          <p:cNvSpPr/>
          <p:nvPr/>
        </p:nvSpPr>
        <p:spPr>
          <a:xfrm>
            <a:off x="9128502" y="2328656"/>
            <a:ext cx="2877968" cy="4242624"/>
          </a:xfrm>
          <a:prstGeom prst="round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lumMod val="95000"/>
                    <a:lumOff val="5000"/>
                  </a:schemeClr>
                </a:solidFill>
                <a:latin typeface="Chaparral Pro Light" panose="02060403030505090203" pitchFamily="18" charset="-94"/>
              </a:rPr>
              <a:t>Fosil yakıtlar sınırlıdır. Petrol ve petrol ürünleri, kömür ve doğal gaz yenilenemez enerji kaynaklarıdır. Fosil</a:t>
            </a:r>
          </a:p>
          <a:p>
            <a:pPr algn="ctr"/>
            <a:r>
              <a:rPr lang="tr-TR" sz="2400" dirty="0">
                <a:solidFill>
                  <a:schemeClr val="tx1">
                    <a:lumMod val="95000"/>
                    <a:lumOff val="5000"/>
                  </a:schemeClr>
                </a:solidFill>
                <a:latin typeface="Chaparral Pro Light" panose="02060403030505090203" pitchFamily="18" charset="-94"/>
              </a:rPr>
              <a:t>yakıtlar her geçen yıl artan bir hızla tüketilmektedir.</a:t>
            </a:r>
          </a:p>
        </p:txBody>
      </p:sp>
      <p:pic>
        <p:nvPicPr>
          <p:cNvPr id="6" name="Resim 5">
            <a:extLst>
              <a:ext uri="{FF2B5EF4-FFF2-40B4-BE49-F238E27FC236}">
                <a16:creationId xmlns:a16="http://schemas.microsoft.com/office/drawing/2014/main" id="{FA7F961F-E0E8-4A7A-B7CA-8B2F03C222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54" y="2328655"/>
            <a:ext cx="4185371" cy="4242623"/>
          </a:xfrm>
          <a:prstGeom prst="rect">
            <a:avLst/>
          </a:prstGeom>
        </p:spPr>
      </p:pic>
      <p:pic>
        <p:nvPicPr>
          <p:cNvPr id="8" name="Resim 7">
            <a:extLst>
              <a:ext uri="{FF2B5EF4-FFF2-40B4-BE49-F238E27FC236}">
                <a16:creationId xmlns:a16="http://schemas.microsoft.com/office/drawing/2014/main" id="{33FB4010-B7F3-40C1-B3BE-0CC9F68D5F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1261" y="2328654"/>
            <a:ext cx="4533254" cy="4242623"/>
          </a:xfrm>
          <a:prstGeom prst="rect">
            <a:avLst/>
          </a:prstGeom>
        </p:spPr>
      </p:pic>
      <p:sp>
        <p:nvSpPr>
          <p:cNvPr id="7" name="Yuvarlatılmış Dikdörtgen 24">
            <a:extLst>
              <a:ext uri="{FF2B5EF4-FFF2-40B4-BE49-F238E27FC236}">
                <a16:creationId xmlns:a16="http://schemas.microsoft.com/office/drawing/2014/main" id="{F22FE73B-3C72-496A-9474-947678A84BEC}"/>
              </a:ext>
            </a:extLst>
          </p:cNvPr>
          <p:cNvSpPr/>
          <p:nvPr/>
        </p:nvSpPr>
        <p:spPr>
          <a:xfrm>
            <a:off x="151380" y="968235"/>
            <a:ext cx="2204362" cy="1166331"/>
          </a:xfrm>
          <a:prstGeom prst="roundRect">
            <a:avLst/>
          </a:prstGeom>
          <a:solidFill>
            <a:srgbClr val="FFFF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lumMod val="95000"/>
                    <a:lumOff val="5000"/>
                  </a:schemeClr>
                </a:solidFill>
                <a:latin typeface="Chaparral Pro Light" panose="02060403030505090203" pitchFamily="18" charset="-94"/>
              </a:rPr>
              <a:t>FOSİL YAKITLAR</a:t>
            </a:r>
          </a:p>
        </p:txBody>
      </p:sp>
    </p:spTree>
    <p:extLst>
      <p:ext uri="{BB962C8B-B14F-4D97-AF65-F5344CB8AC3E}">
        <p14:creationId xmlns:p14="http://schemas.microsoft.com/office/powerpoint/2010/main" val="38521431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Yuvarlatılmış Dikdörtgen 24">
            <a:extLst>
              <a:ext uri="{FF2B5EF4-FFF2-40B4-BE49-F238E27FC236}">
                <a16:creationId xmlns:a16="http://schemas.microsoft.com/office/drawing/2014/main" id="{DE498A09-19E7-4ED0-89CF-E62BDC418BE4}"/>
              </a:ext>
            </a:extLst>
          </p:cNvPr>
          <p:cNvSpPr/>
          <p:nvPr/>
        </p:nvSpPr>
        <p:spPr>
          <a:xfrm>
            <a:off x="2479728" y="968236"/>
            <a:ext cx="9558117" cy="1166330"/>
          </a:xfrm>
          <a:prstGeom prst="roundRect">
            <a:avLst/>
          </a:prstGeom>
          <a:solidFill>
            <a:srgbClr val="00AFF1">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lumMod val="95000"/>
                    <a:lumOff val="5000"/>
                  </a:schemeClr>
                </a:solidFill>
                <a:latin typeface="Chaparral Pro Light" panose="02060403030505090203" pitchFamily="18" charset="-94"/>
              </a:rPr>
              <a:t>Yenilenemez enerji kaynaklarından biri de nükleer enerjidir. Günümüzde nükleer santraller gelişmiş ülkelerin tercih ettiği bir elektrik kaynağı konumundadır.</a:t>
            </a:r>
          </a:p>
        </p:txBody>
      </p:sp>
      <p:sp>
        <p:nvSpPr>
          <p:cNvPr id="41" name="Yuvarlatılmış Dikdörtgen 24">
            <a:extLst>
              <a:ext uri="{FF2B5EF4-FFF2-40B4-BE49-F238E27FC236}">
                <a16:creationId xmlns:a16="http://schemas.microsoft.com/office/drawing/2014/main" id="{029643E1-16B6-430B-BC61-3390BCD34796}"/>
              </a:ext>
            </a:extLst>
          </p:cNvPr>
          <p:cNvSpPr/>
          <p:nvPr/>
        </p:nvSpPr>
        <p:spPr>
          <a:xfrm>
            <a:off x="122778" y="2328657"/>
            <a:ext cx="3565819" cy="4165134"/>
          </a:xfrm>
          <a:prstGeom prst="round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lumMod val="95000"/>
                    <a:lumOff val="5000"/>
                  </a:schemeClr>
                </a:solidFill>
                <a:latin typeface="Chaparral Pro Light" panose="02060403030505090203" pitchFamily="18" charset="-94"/>
              </a:rPr>
              <a:t>Artan çevre hassasiyetiyle güvenilir, ucuz, sürdürülebilir ve erişilebilir bir enerji kaynağına olan ihtiyaç, diğer alternatiflere göre nükleer santralleri</a:t>
            </a:r>
          </a:p>
          <a:p>
            <a:pPr algn="ctr"/>
            <a:r>
              <a:rPr lang="tr-TR" sz="2400" dirty="0">
                <a:solidFill>
                  <a:schemeClr val="tx1">
                    <a:lumMod val="95000"/>
                    <a:lumOff val="5000"/>
                  </a:schemeClr>
                </a:solidFill>
                <a:latin typeface="Chaparral Pro Light" panose="02060403030505090203" pitchFamily="18" charset="-94"/>
              </a:rPr>
              <a:t>daha çok ön plana çıkarmaktadır.</a:t>
            </a:r>
          </a:p>
        </p:txBody>
      </p:sp>
      <p:sp>
        <p:nvSpPr>
          <p:cNvPr id="9" name="Dikdörtgen 8">
            <a:extLst>
              <a:ext uri="{FF2B5EF4-FFF2-40B4-BE49-F238E27FC236}">
                <a16:creationId xmlns:a16="http://schemas.microsoft.com/office/drawing/2014/main" id="{48B52A43-9670-4488-9321-2857D798D3DE}"/>
              </a:ext>
            </a:extLst>
          </p:cNvPr>
          <p:cNvSpPr/>
          <p:nvPr/>
        </p:nvSpPr>
        <p:spPr>
          <a:xfrm>
            <a:off x="0" y="66260"/>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YENİLENEMEZ ENERJİ KAYNAKLARI</a:t>
            </a:r>
          </a:p>
        </p:txBody>
      </p:sp>
      <p:pic>
        <p:nvPicPr>
          <p:cNvPr id="3" name="Resim 2">
            <a:extLst>
              <a:ext uri="{FF2B5EF4-FFF2-40B4-BE49-F238E27FC236}">
                <a16:creationId xmlns:a16="http://schemas.microsoft.com/office/drawing/2014/main" id="{02F4E823-3887-42F9-A925-6933C1089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3752" y="2328656"/>
            <a:ext cx="8124093" cy="4165134"/>
          </a:xfrm>
          <a:prstGeom prst="rect">
            <a:avLst/>
          </a:prstGeom>
        </p:spPr>
      </p:pic>
      <p:sp>
        <p:nvSpPr>
          <p:cNvPr id="6" name="Yuvarlatılmış Dikdörtgen 24">
            <a:extLst>
              <a:ext uri="{FF2B5EF4-FFF2-40B4-BE49-F238E27FC236}">
                <a16:creationId xmlns:a16="http://schemas.microsoft.com/office/drawing/2014/main" id="{8420387A-128D-4B85-981B-F88537ED12D7}"/>
              </a:ext>
            </a:extLst>
          </p:cNvPr>
          <p:cNvSpPr/>
          <p:nvPr/>
        </p:nvSpPr>
        <p:spPr>
          <a:xfrm>
            <a:off x="151380" y="968235"/>
            <a:ext cx="2204362" cy="1166331"/>
          </a:xfrm>
          <a:prstGeom prst="roundRect">
            <a:avLst/>
          </a:prstGeom>
          <a:solidFill>
            <a:srgbClr val="FFFF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lumMod val="95000"/>
                    <a:lumOff val="5000"/>
                  </a:schemeClr>
                </a:solidFill>
                <a:latin typeface="Chaparral Pro Light" panose="02060403030505090203" pitchFamily="18" charset="-94"/>
              </a:rPr>
              <a:t>NÜKLEER ENERJİ</a:t>
            </a:r>
          </a:p>
        </p:txBody>
      </p:sp>
    </p:spTree>
    <p:extLst>
      <p:ext uri="{BB962C8B-B14F-4D97-AF65-F5344CB8AC3E}">
        <p14:creationId xmlns:p14="http://schemas.microsoft.com/office/powerpoint/2010/main" val="5131181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Yuvarlatılmış Dikdörtgen 24">
            <a:extLst>
              <a:ext uri="{FF2B5EF4-FFF2-40B4-BE49-F238E27FC236}">
                <a16:creationId xmlns:a16="http://schemas.microsoft.com/office/drawing/2014/main" id="{DE498A09-19E7-4ED0-89CF-E62BDC418BE4}"/>
              </a:ext>
            </a:extLst>
          </p:cNvPr>
          <p:cNvSpPr/>
          <p:nvPr/>
        </p:nvSpPr>
        <p:spPr>
          <a:xfrm>
            <a:off x="154154" y="968236"/>
            <a:ext cx="11883692" cy="1166330"/>
          </a:xfrm>
          <a:prstGeom prst="roundRect">
            <a:avLst/>
          </a:prstGeom>
          <a:solidFill>
            <a:srgbClr val="00AFF1">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lumMod val="95000"/>
                    <a:lumOff val="5000"/>
                  </a:schemeClr>
                </a:solidFill>
                <a:latin typeface="Chaparral Pro Light" panose="02060403030505090203" pitchFamily="18" charset="-94"/>
              </a:rPr>
              <a:t>Nükleer santraller, işletme sırasında sera gazı salınımı yapmazlar.. Ayrıca nükleer santrallerin birim elektrik üretimi başına kurulum alanı diğer tüm santrallere göre oldukça küçüktür. Bu nedenle tarım, yerleşim ve doğal hayata olumsuz yönde minimum etki ederler.</a:t>
            </a:r>
          </a:p>
        </p:txBody>
      </p:sp>
      <p:sp>
        <p:nvSpPr>
          <p:cNvPr id="41" name="Yuvarlatılmış Dikdörtgen 24">
            <a:extLst>
              <a:ext uri="{FF2B5EF4-FFF2-40B4-BE49-F238E27FC236}">
                <a16:creationId xmlns:a16="http://schemas.microsoft.com/office/drawing/2014/main" id="{029643E1-16B6-430B-BC61-3390BCD34796}"/>
              </a:ext>
            </a:extLst>
          </p:cNvPr>
          <p:cNvSpPr/>
          <p:nvPr/>
        </p:nvSpPr>
        <p:spPr>
          <a:xfrm>
            <a:off x="7191215" y="2328656"/>
            <a:ext cx="4846632" cy="4165134"/>
          </a:xfrm>
          <a:prstGeom prst="round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lumMod val="95000"/>
                    <a:lumOff val="5000"/>
                  </a:schemeClr>
                </a:solidFill>
                <a:latin typeface="Chaparral Pro Light" panose="02060403030505090203" pitchFamily="18" charset="-94"/>
              </a:rPr>
              <a:t>Ülkemizde de 2018 yılında </a:t>
            </a:r>
            <a:r>
              <a:rPr lang="tr-TR" sz="2400" dirty="0" err="1">
                <a:solidFill>
                  <a:schemeClr val="tx1">
                    <a:lumMod val="95000"/>
                    <a:lumOff val="5000"/>
                  </a:schemeClr>
                </a:solidFill>
                <a:latin typeface="Chaparral Pro Light" panose="02060403030505090203" pitchFamily="18" charset="-94"/>
              </a:rPr>
              <a:t>Akkuyu</a:t>
            </a:r>
            <a:r>
              <a:rPr lang="tr-TR" sz="2400" dirty="0">
                <a:solidFill>
                  <a:schemeClr val="tx1">
                    <a:lumMod val="95000"/>
                    <a:lumOff val="5000"/>
                  </a:schemeClr>
                </a:solidFill>
                <a:latin typeface="Chaparral Pro Light" panose="02060403030505090203" pitchFamily="18" charset="-94"/>
              </a:rPr>
              <a:t> Nükleer Santrali’nin ilk ünitesinin temeli atılmıştır. </a:t>
            </a:r>
          </a:p>
          <a:p>
            <a:pPr algn="ctr"/>
            <a:r>
              <a:rPr lang="tr-TR" sz="2400" dirty="0">
                <a:solidFill>
                  <a:schemeClr val="tx1">
                    <a:lumMod val="95000"/>
                    <a:lumOff val="5000"/>
                  </a:schemeClr>
                </a:solidFill>
                <a:latin typeface="Chaparral Pro Light" panose="02060403030505090203" pitchFamily="18" charset="-94"/>
              </a:rPr>
              <a:t>Santralin faaliyete geçmesi için çalışmalar büyük bir hızla devam etmektedir. Sinop Nükleer Santrali için de gerekli anlaşmalar imzalanmıştır.</a:t>
            </a:r>
          </a:p>
        </p:txBody>
      </p:sp>
      <p:sp>
        <p:nvSpPr>
          <p:cNvPr id="9" name="Dikdörtgen 8">
            <a:extLst>
              <a:ext uri="{FF2B5EF4-FFF2-40B4-BE49-F238E27FC236}">
                <a16:creationId xmlns:a16="http://schemas.microsoft.com/office/drawing/2014/main" id="{48B52A43-9670-4488-9321-2857D798D3DE}"/>
              </a:ext>
            </a:extLst>
          </p:cNvPr>
          <p:cNvSpPr/>
          <p:nvPr/>
        </p:nvSpPr>
        <p:spPr>
          <a:xfrm>
            <a:off x="0" y="66260"/>
            <a:ext cx="12192000" cy="707886"/>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YENİLENEMEZ ENERJİ KAYNAKLARI</a:t>
            </a:r>
          </a:p>
        </p:txBody>
      </p:sp>
      <p:pic>
        <p:nvPicPr>
          <p:cNvPr id="3" name="Resim 2">
            <a:extLst>
              <a:ext uri="{FF2B5EF4-FFF2-40B4-BE49-F238E27FC236}">
                <a16:creationId xmlns:a16="http://schemas.microsoft.com/office/drawing/2014/main" id="{855ADDB5-7351-4ABA-BF42-8B0159A7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53" y="2328655"/>
            <a:ext cx="6897575" cy="4165133"/>
          </a:xfrm>
          <a:prstGeom prst="rect">
            <a:avLst/>
          </a:prstGeom>
        </p:spPr>
      </p:pic>
    </p:spTree>
    <p:extLst>
      <p:ext uri="{BB962C8B-B14F-4D97-AF65-F5344CB8AC3E}">
        <p14:creationId xmlns:p14="http://schemas.microsoft.com/office/powerpoint/2010/main" val="26762849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7740</TotalTime>
  <Words>1702</Words>
  <Application>Microsoft Office PowerPoint</Application>
  <PresentationFormat>Geniş ekran</PresentationFormat>
  <Paragraphs>273</Paragraphs>
  <Slides>31</Slides>
  <Notes>22</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31</vt:i4>
      </vt:variant>
    </vt:vector>
  </HeadingPairs>
  <TitlesOfParts>
    <vt:vector size="37" baseType="lpstr">
      <vt:lpstr>Arial</vt:lpstr>
      <vt:lpstr>Calibri</vt:lpstr>
      <vt:lpstr>Calibri Light</vt:lpstr>
      <vt:lpstr>Chaparral Pro</vt:lpstr>
      <vt:lpstr>Chaparral Pro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UZAY ARAŞTIRMALARI</dc:title>
  <dc:creator>salih çakan</dc:creator>
  <cp:lastModifiedBy>ronaldinho424</cp:lastModifiedBy>
  <cp:revision>599</cp:revision>
  <dcterms:created xsi:type="dcterms:W3CDTF">2017-05-17T14:53:06Z</dcterms:created>
  <dcterms:modified xsi:type="dcterms:W3CDTF">2021-02-14T14:08:28Z</dcterms:modified>
</cp:coreProperties>
</file>