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418" r:id="rId3"/>
    <p:sldId id="333" r:id="rId4"/>
    <p:sldId id="334" r:id="rId5"/>
    <p:sldId id="335" r:id="rId6"/>
    <p:sldId id="336" r:id="rId7"/>
    <p:sldId id="337" r:id="rId8"/>
    <p:sldId id="338" r:id="rId9"/>
    <p:sldId id="339" r:id="rId10"/>
    <p:sldId id="397" r:id="rId11"/>
    <p:sldId id="399" r:id="rId12"/>
    <p:sldId id="340" r:id="rId13"/>
    <p:sldId id="401" r:id="rId14"/>
    <p:sldId id="346" r:id="rId15"/>
    <p:sldId id="402" r:id="rId16"/>
    <p:sldId id="347" r:id="rId17"/>
    <p:sldId id="400" r:id="rId18"/>
    <p:sldId id="403" r:id="rId19"/>
    <p:sldId id="425" r:id="rId20"/>
    <p:sldId id="348" r:id="rId21"/>
    <p:sldId id="404" r:id="rId22"/>
    <p:sldId id="349" r:id="rId23"/>
    <p:sldId id="405" r:id="rId24"/>
    <p:sldId id="341" r:id="rId25"/>
    <p:sldId id="406" r:id="rId26"/>
    <p:sldId id="342" r:id="rId27"/>
    <p:sldId id="343" r:id="rId28"/>
    <p:sldId id="344" r:id="rId29"/>
    <p:sldId id="345" r:id="rId30"/>
    <p:sldId id="350" r:id="rId31"/>
    <p:sldId id="407" r:id="rId32"/>
    <p:sldId id="408" r:id="rId33"/>
    <p:sldId id="409" r:id="rId34"/>
    <p:sldId id="351" r:id="rId35"/>
    <p:sldId id="410" r:id="rId36"/>
    <p:sldId id="352" r:id="rId37"/>
    <p:sldId id="353" r:id="rId38"/>
    <p:sldId id="354" r:id="rId39"/>
    <p:sldId id="328" r:id="rId40"/>
    <p:sldId id="411" r:id="rId41"/>
    <p:sldId id="417" r:id="rId42"/>
    <p:sldId id="421" r:id="rId43"/>
    <p:sldId id="355" r:id="rId44"/>
    <p:sldId id="356" r:id="rId45"/>
    <p:sldId id="414" r:id="rId46"/>
    <p:sldId id="412" r:id="rId47"/>
    <p:sldId id="358" r:id="rId48"/>
    <p:sldId id="359" r:id="rId49"/>
    <p:sldId id="360" r:id="rId50"/>
    <p:sldId id="362" r:id="rId51"/>
    <p:sldId id="363" r:id="rId52"/>
    <p:sldId id="364" r:id="rId53"/>
    <p:sldId id="367" r:id="rId54"/>
    <p:sldId id="368" r:id="rId55"/>
    <p:sldId id="416" r:id="rId56"/>
    <p:sldId id="369" r:id="rId57"/>
    <p:sldId id="370" r:id="rId58"/>
    <p:sldId id="371" r:id="rId59"/>
    <p:sldId id="415" r:id="rId60"/>
    <p:sldId id="372" r:id="rId61"/>
    <p:sldId id="373" r:id="rId62"/>
    <p:sldId id="374" r:id="rId63"/>
    <p:sldId id="375" r:id="rId64"/>
    <p:sldId id="385" r:id="rId65"/>
    <p:sldId id="386" r:id="rId66"/>
    <p:sldId id="387" r:id="rId67"/>
    <p:sldId id="388" r:id="rId68"/>
    <p:sldId id="389" r:id="rId69"/>
    <p:sldId id="391" r:id="rId70"/>
    <p:sldId id="392" r:id="rId71"/>
    <p:sldId id="420" r:id="rId72"/>
    <p:sldId id="419" r:id="rId73"/>
    <p:sldId id="422" r:id="rId74"/>
    <p:sldId id="423" r:id="rId75"/>
    <p:sldId id="424" r:id="rId76"/>
    <p:sldId id="297" r:id="rId77"/>
    <p:sldId id="301" r:id="rId78"/>
    <p:sldId id="259" r:id="rId79"/>
    <p:sldId id="260" r:id="rId80"/>
    <p:sldId id="394" r:id="rId81"/>
    <p:sldId id="427" r:id="rId82"/>
    <p:sldId id="273" r:id="rId83"/>
    <p:sldId id="426" r:id="rId84"/>
    <p:sldId id="275" r:id="rId85"/>
    <p:sldId id="428" r:id="rId86"/>
    <p:sldId id="287" r:id="rId87"/>
    <p:sldId id="429" r:id="rId88"/>
    <p:sldId id="430" r:id="rId89"/>
    <p:sldId id="431" r:id="rId90"/>
    <p:sldId id="315" r:id="rId91"/>
    <p:sldId id="432" r:id="rId92"/>
    <p:sldId id="433" r:id="rId93"/>
    <p:sldId id="434" r:id="rId94"/>
    <p:sldId id="256" r:id="rId95"/>
    <p:sldId id="435" r:id="rId96"/>
    <p:sldId id="436" r:id="rId97"/>
    <p:sldId id="437" r:id="rId98"/>
    <p:sldId id="288" r:id="rId99"/>
    <p:sldId id="438" r:id="rId100"/>
    <p:sldId id="298" r:id="rId101"/>
    <p:sldId id="439" r:id="rId102"/>
    <p:sldId id="302" r:id="rId103"/>
    <p:sldId id="440" r:id="rId104"/>
    <p:sldId id="441" r:id="rId105"/>
    <p:sldId id="442" r:id="rId106"/>
    <p:sldId id="332" r:id="rId107"/>
    <p:sldId id="443" r:id="rId108"/>
    <p:sldId id="444" r:id="rId109"/>
    <p:sldId id="445" r:id="rId110"/>
    <p:sldId id="305" r:id="rId11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AE71D0-9062-417E-AB6F-4136BE78E0D6}" v="589" dt="2021-12-16T18:11:03.4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microsoft.com/office/2015/10/relationships/revisionInfo" Target="revisionInfo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rsat ymn" userId="47174fbee67923fe" providerId="LiveId" clId="{57AE71D0-9062-417E-AB6F-4136BE78E0D6}"/>
    <pc:docChg chg="undo custSel addSld delSld modSld sldOrd">
      <pc:chgData name="kursat ymn" userId="47174fbee67923fe" providerId="LiveId" clId="{57AE71D0-9062-417E-AB6F-4136BE78E0D6}" dt="2021-12-16T18:11:03.409" v="3026"/>
      <pc:docMkLst>
        <pc:docMk/>
      </pc:docMkLst>
      <pc:sldChg chg="delSp modSp add mod">
        <pc:chgData name="kursat ymn" userId="47174fbee67923fe" providerId="LiveId" clId="{57AE71D0-9062-417E-AB6F-4136BE78E0D6}" dt="2021-12-16T18:04:50.239" v="2877" actId="167"/>
        <pc:sldMkLst>
          <pc:docMk/>
          <pc:sldMk cId="0" sldId="256"/>
        </pc:sldMkLst>
        <pc:spChg chg="mod">
          <ac:chgData name="kursat ymn" userId="47174fbee67923fe" providerId="LiveId" clId="{57AE71D0-9062-417E-AB6F-4136BE78E0D6}" dt="2021-12-16T18:04:44.472" v="2874" actId="113"/>
          <ac:spMkLst>
            <pc:docMk/>
            <pc:sldMk cId="0" sldId="256"/>
            <ac:spMk id="11" creationId="{00000000-0000-0000-0000-000000000000}"/>
          </ac:spMkLst>
        </pc:spChg>
        <pc:picChg chg="del">
          <ac:chgData name="kursat ymn" userId="47174fbee67923fe" providerId="LiveId" clId="{57AE71D0-9062-417E-AB6F-4136BE78E0D6}" dt="2021-12-16T18:04:33.457" v="2865" actId="478"/>
          <ac:picMkLst>
            <pc:docMk/>
            <pc:sldMk cId="0" sldId="256"/>
            <ac:picMk id="2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4:35.899" v="2867" actId="478"/>
          <ac:picMkLst>
            <pc:docMk/>
            <pc:sldMk cId="0" sldId="256"/>
            <ac:picMk id="3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4:30.614" v="2862" actId="478"/>
          <ac:picMkLst>
            <pc:docMk/>
            <pc:sldMk cId="0" sldId="256"/>
            <ac:picMk id="4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4:30.133" v="2861" actId="478"/>
          <ac:picMkLst>
            <pc:docMk/>
            <pc:sldMk cId="0" sldId="256"/>
            <ac:picMk id="7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4:31.274" v="2863" actId="478"/>
          <ac:picMkLst>
            <pc:docMk/>
            <pc:sldMk cId="0" sldId="256"/>
            <ac:picMk id="8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4:29.461" v="2860" actId="478"/>
          <ac:picMkLst>
            <pc:docMk/>
            <pc:sldMk cId="0" sldId="256"/>
            <ac:picMk id="9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8:04:34.685" v="2866" actId="1076"/>
          <ac:picMkLst>
            <pc:docMk/>
            <pc:sldMk cId="0" sldId="256"/>
            <ac:picMk id="13" creationId="{00000000-0000-0000-0000-000000000000}"/>
          </ac:picMkLst>
        </pc:picChg>
        <pc:picChg chg="mod ord">
          <ac:chgData name="kursat ymn" userId="47174fbee67923fe" providerId="LiveId" clId="{57AE71D0-9062-417E-AB6F-4136BE78E0D6}" dt="2021-12-16T18:04:50.239" v="2877" actId="167"/>
          <ac:picMkLst>
            <pc:docMk/>
            <pc:sldMk cId="0" sldId="256"/>
            <ac:picMk id="14" creationId="{00000000-0000-0000-0000-000000000000}"/>
          </ac:picMkLst>
        </pc:picChg>
      </pc:sldChg>
      <pc:sldChg chg="addSp modSp mod">
        <pc:chgData name="kursat ymn" userId="47174fbee67923fe" providerId="LiveId" clId="{57AE71D0-9062-417E-AB6F-4136BE78E0D6}" dt="2021-12-11T21:18:49.266" v="20" actId="1076"/>
        <pc:sldMkLst>
          <pc:docMk/>
          <pc:sldMk cId="3378211033" sldId="257"/>
        </pc:sldMkLst>
        <pc:spChg chg="add mod">
          <ac:chgData name="kursat ymn" userId="47174fbee67923fe" providerId="LiveId" clId="{57AE71D0-9062-417E-AB6F-4136BE78E0D6}" dt="2021-12-11T21:18:49.266" v="20" actId="1076"/>
          <ac:spMkLst>
            <pc:docMk/>
            <pc:sldMk cId="3378211033" sldId="257"/>
            <ac:spMk id="4" creationId="{90EED402-9B17-4C2F-B3C2-37861EF5E6F8}"/>
          </ac:spMkLst>
        </pc:spChg>
        <pc:picChg chg="add mod">
          <ac:chgData name="kursat ymn" userId="47174fbee67923fe" providerId="LiveId" clId="{57AE71D0-9062-417E-AB6F-4136BE78E0D6}" dt="2021-12-11T21:18:26.939" v="2" actId="167"/>
          <ac:picMkLst>
            <pc:docMk/>
            <pc:sldMk cId="3378211033" sldId="257"/>
            <ac:picMk id="1026" creationId="{3386B289-6492-4DF9-AC3D-9A25B9ABB787}"/>
          </ac:picMkLst>
        </pc:picChg>
      </pc:sldChg>
      <pc:sldChg chg="delSp modSp add mod setBg">
        <pc:chgData name="kursat ymn" userId="47174fbee67923fe" providerId="LiveId" clId="{57AE71D0-9062-417E-AB6F-4136BE78E0D6}" dt="2021-12-16T17:55:13.274" v="2722" actId="1076"/>
        <pc:sldMkLst>
          <pc:docMk/>
          <pc:sldMk cId="0" sldId="259"/>
        </pc:sldMkLst>
        <pc:picChg chg="del">
          <ac:chgData name="kursat ymn" userId="47174fbee67923fe" providerId="LiveId" clId="{57AE71D0-9062-417E-AB6F-4136BE78E0D6}" dt="2021-12-16T17:54:50.050" v="2709" actId="478"/>
          <ac:picMkLst>
            <pc:docMk/>
            <pc:sldMk cId="0" sldId="259"/>
            <ac:picMk id="2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7:55:05.156" v="2718" actId="478"/>
          <ac:picMkLst>
            <pc:docMk/>
            <pc:sldMk cId="0" sldId="259"/>
            <ac:picMk id="4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7:55:04.743" v="2717" actId="478"/>
          <ac:picMkLst>
            <pc:docMk/>
            <pc:sldMk cId="0" sldId="259"/>
            <ac:picMk id="7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7:54:54.655" v="2711" actId="478"/>
          <ac:picMkLst>
            <pc:docMk/>
            <pc:sldMk cId="0" sldId="259"/>
            <ac:picMk id="8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7:54:51.484" v="2710" actId="478"/>
          <ac:picMkLst>
            <pc:docMk/>
            <pc:sldMk cId="0" sldId="259"/>
            <ac:picMk id="9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7:54:57.933" v="2712" actId="1076"/>
          <ac:picMkLst>
            <pc:docMk/>
            <pc:sldMk cId="0" sldId="259"/>
            <ac:picMk id="13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7:55:07.397" v="2719" actId="1076"/>
          <ac:picMkLst>
            <pc:docMk/>
            <pc:sldMk cId="0" sldId="259"/>
            <ac:picMk id="14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7:55:13.274" v="2722" actId="1076"/>
          <ac:picMkLst>
            <pc:docMk/>
            <pc:sldMk cId="0" sldId="259"/>
            <ac:picMk id="15" creationId="{00000000-0000-0000-0000-000000000000}"/>
          </ac:picMkLst>
        </pc:picChg>
      </pc:sldChg>
      <pc:sldChg chg="modSp add mod">
        <pc:chgData name="kursat ymn" userId="47174fbee67923fe" providerId="LiveId" clId="{57AE71D0-9062-417E-AB6F-4136BE78E0D6}" dt="2021-12-16T17:56:06.162" v="2735" actId="14100"/>
        <pc:sldMkLst>
          <pc:docMk/>
          <pc:sldMk cId="0" sldId="260"/>
        </pc:sldMkLst>
        <pc:spChg chg="mod">
          <ac:chgData name="kursat ymn" userId="47174fbee67923fe" providerId="LiveId" clId="{57AE71D0-9062-417E-AB6F-4136BE78E0D6}" dt="2021-12-16T17:56:06.162" v="2735" actId="14100"/>
          <ac:spMkLst>
            <pc:docMk/>
            <pc:sldMk cId="0" sldId="260"/>
            <ac:spMk id="18" creationId="{00000000-0000-0000-0000-000000000000}"/>
          </ac:spMkLst>
        </pc:spChg>
        <pc:spChg chg="mod">
          <ac:chgData name="kursat ymn" userId="47174fbee67923fe" providerId="LiveId" clId="{57AE71D0-9062-417E-AB6F-4136BE78E0D6}" dt="2021-12-16T17:56:01.037" v="2731" actId="403"/>
          <ac:spMkLst>
            <pc:docMk/>
            <pc:sldMk cId="0" sldId="260"/>
            <ac:spMk id="19" creationId="{00000000-0000-0000-0000-000000000000}"/>
          </ac:spMkLst>
        </pc:spChg>
      </pc:sldChg>
      <pc:sldChg chg="delSp modSp add mod setBg">
        <pc:chgData name="kursat ymn" userId="47174fbee67923fe" providerId="LiveId" clId="{57AE71D0-9062-417E-AB6F-4136BE78E0D6}" dt="2021-12-16T17:58:45.675" v="2775" actId="14100"/>
        <pc:sldMkLst>
          <pc:docMk/>
          <pc:sldMk cId="0" sldId="273"/>
        </pc:sldMkLst>
        <pc:picChg chg="del">
          <ac:chgData name="kursat ymn" userId="47174fbee67923fe" providerId="LiveId" clId="{57AE71D0-9062-417E-AB6F-4136BE78E0D6}" dt="2021-12-16T17:58:28.757" v="2770" actId="478"/>
          <ac:picMkLst>
            <pc:docMk/>
            <pc:sldMk cId="0" sldId="273"/>
            <ac:picMk id="2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7:58:27.198" v="2767" actId="478"/>
          <ac:picMkLst>
            <pc:docMk/>
            <pc:sldMk cId="0" sldId="273"/>
            <ac:picMk id="4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7:58:27.696" v="2768" actId="478"/>
          <ac:picMkLst>
            <pc:docMk/>
            <pc:sldMk cId="0" sldId="273"/>
            <ac:picMk id="7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7:58:28.250" v="2769" actId="478"/>
          <ac:picMkLst>
            <pc:docMk/>
            <pc:sldMk cId="0" sldId="273"/>
            <ac:picMk id="8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7:58:26.363" v="2766" actId="478"/>
          <ac:picMkLst>
            <pc:docMk/>
            <pc:sldMk cId="0" sldId="273"/>
            <ac:picMk id="9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7:58:31.051" v="2771" actId="1076"/>
          <ac:picMkLst>
            <pc:docMk/>
            <pc:sldMk cId="0" sldId="273"/>
            <ac:picMk id="13" creationId="{00000000-0000-0000-0000-000000000000}"/>
          </ac:picMkLst>
        </pc:picChg>
        <pc:picChg chg="mod modCrop">
          <ac:chgData name="kursat ymn" userId="47174fbee67923fe" providerId="LiveId" clId="{57AE71D0-9062-417E-AB6F-4136BE78E0D6}" dt="2021-12-16T17:58:45.675" v="2775" actId="14100"/>
          <ac:picMkLst>
            <pc:docMk/>
            <pc:sldMk cId="0" sldId="273"/>
            <ac:picMk id="14" creationId="{00000000-0000-0000-0000-000000000000}"/>
          </ac:picMkLst>
        </pc:picChg>
      </pc:sldChg>
      <pc:sldChg chg="delSp modSp add mod setBg">
        <pc:chgData name="kursat ymn" userId="47174fbee67923fe" providerId="LiveId" clId="{57AE71D0-9062-417E-AB6F-4136BE78E0D6}" dt="2021-12-16T17:59:18.120" v="2789" actId="167"/>
        <pc:sldMkLst>
          <pc:docMk/>
          <pc:sldMk cId="0" sldId="275"/>
        </pc:sldMkLst>
        <pc:picChg chg="del">
          <ac:chgData name="kursat ymn" userId="47174fbee67923fe" providerId="LiveId" clId="{57AE71D0-9062-417E-AB6F-4136BE78E0D6}" dt="2021-12-16T17:59:04.912" v="2779" actId="478"/>
          <ac:picMkLst>
            <pc:docMk/>
            <pc:sldMk cId="0" sldId="275"/>
            <ac:picMk id="2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7:59:13.251" v="2786" actId="478"/>
          <ac:picMkLst>
            <pc:docMk/>
            <pc:sldMk cId="0" sldId="275"/>
            <ac:picMk id="4" creationId="{00000000-0000-0000-0000-000000000000}"/>
          </ac:picMkLst>
        </pc:picChg>
        <pc:picChg chg="del mod">
          <ac:chgData name="kursat ymn" userId="47174fbee67923fe" providerId="LiveId" clId="{57AE71D0-9062-417E-AB6F-4136BE78E0D6}" dt="2021-12-16T17:59:12.693" v="2785" actId="478"/>
          <ac:picMkLst>
            <pc:docMk/>
            <pc:sldMk cId="0" sldId="275"/>
            <ac:picMk id="7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7:59:05.620" v="2780" actId="478"/>
          <ac:picMkLst>
            <pc:docMk/>
            <pc:sldMk cId="0" sldId="275"/>
            <ac:picMk id="8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7:59:04.061" v="2778" actId="478"/>
          <ac:picMkLst>
            <pc:docMk/>
            <pc:sldMk cId="0" sldId="275"/>
            <ac:picMk id="9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7:59:07.979" v="2781" actId="1076"/>
          <ac:picMkLst>
            <pc:docMk/>
            <pc:sldMk cId="0" sldId="275"/>
            <ac:picMk id="13" creationId="{00000000-0000-0000-0000-000000000000}"/>
          </ac:picMkLst>
        </pc:picChg>
        <pc:picChg chg="mod ord">
          <ac:chgData name="kursat ymn" userId="47174fbee67923fe" providerId="LiveId" clId="{57AE71D0-9062-417E-AB6F-4136BE78E0D6}" dt="2021-12-16T17:59:18.120" v="2789" actId="167"/>
          <ac:picMkLst>
            <pc:docMk/>
            <pc:sldMk cId="0" sldId="275"/>
            <ac:picMk id="14" creationId="{00000000-0000-0000-0000-000000000000}"/>
          </ac:picMkLst>
        </pc:picChg>
      </pc:sldChg>
      <pc:sldChg chg="del">
        <pc:chgData name="kursat ymn" userId="47174fbee67923fe" providerId="LiveId" clId="{57AE71D0-9062-417E-AB6F-4136BE78E0D6}" dt="2021-12-16T17:23:51.513" v="2699" actId="47"/>
        <pc:sldMkLst>
          <pc:docMk/>
          <pc:sldMk cId="4291533412" sldId="281"/>
        </pc:sldMkLst>
      </pc:sldChg>
      <pc:sldChg chg="del">
        <pc:chgData name="kursat ymn" userId="47174fbee67923fe" providerId="LiveId" clId="{57AE71D0-9062-417E-AB6F-4136BE78E0D6}" dt="2021-12-16T17:23:52.337" v="2700" actId="47"/>
        <pc:sldMkLst>
          <pc:docMk/>
          <pc:sldMk cId="1492955838" sldId="282"/>
        </pc:sldMkLst>
      </pc:sldChg>
      <pc:sldChg chg="delSp modSp add mod setBg">
        <pc:chgData name="kursat ymn" userId="47174fbee67923fe" providerId="LiveId" clId="{57AE71D0-9062-417E-AB6F-4136BE78E0D6}" dt="2021-12-16T18:00:04.037" v="2805" actId="1076"/>
        <pc:sldMkLst>
          <pc:docMk/>
          <pc:sldMk cId="0" sldId="287"/>
        </pc:sldMkLst>
        <pc:picChg chg="del">
          <ac:chgData name="kursat ymn" userId="47174fbee67923fe" providerId="LiveId" clId="{57AE71D0-9062-417E-AB6F-4136BE78E0D6}" dt="2021-12-16T17:59:52.619" v="2797" actId="478"/>
          <ac:picMkLst>
            <pc:docMk/>
            <pc:sldMk cId="0" sldId="287"/>
            <ac:picMk id="2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7:59:55.585" v="2799" actId="478"/>
          <ac:picMkLst>
            <pc:docMk/>
            <pc:sldMk cId="0" sldId="287"/>
            <ac:picMk id="3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7:59:50.659" v="2795" actId="478"/>
          <ac:picMkLst>
            <pc:docMk/>
            <pc:sldMk cId="0" sldId="287"/>
            <ac:picMk id="4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7:59:50.282" v="2794" actId="478"/>
          <ac:picMkLst>
            <pc:docMk/>
            <pc:sldMk cId="0" sldId="287"/>
            <ac:picMk id="7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7:59:52.162" v="2796" actId="478"/>
          <ac:picMkLst>
            <pc:docMk/>
            <pc:sldMk cId="0" sldId="287"/>
            <ac:picMk id="8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7:59:49.703" v="2793" actId="478"/>
          <ac:picMkLst>
            <pc:docMk/>
            <pc:sldMk cId="0" sldId="287"/>
            <ac:picMk id="9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8:00:04.037" v="2805" actId="1076"/>
          <ac:picMkLst>
            <pc:docMk/>
            <pc:sldMk cId="0" sldId="287"/>
            <ac:picMk id="10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7:59:54.566" v="2798" actId="1076"/>
          <ac:picMkLst>
            <pc:docMk/>
            <pc:sldMk cId="0" sldId="287"/>
            <ac:picMk id="14" creationId="{00000000-0000-0000-0000-000000000000}"/>
          </ac:picMkLst>
        </pc:picChg>
      </pc:sldChg>
      <pc:sldChg chg="delSp modSp add mod">
        <pc:chgData name="kursat ymn" userId="47174fbee67923fe" providerId="LiveId" clId="{57AE71D0-9062-417E-AB6F-4136BE78E0D6}" dt="2021-12-16T18:06:34.864" v="2921" actId="167"/>
        <pc:sldMkLst>
          <pc:docMk/>
          <pc:sldMk cId="0" sldId="288"/>
        </pc:sldMkLst>
        <pc:picChg chg="del">
          <ac:chgData name="kursat ymn" userId="47174fbee67923fe" providerId="LiveId" clId="{57AE71D0-9062-417E-AB6F-4136BE78E0D6}" dt="2021-12-16T18:06:26.199" v="2915" actId="478"/>
          <ac:picMkLst>
            <pc:docMk/>
            <pc:sldMk cId="0" sldId="288"/>
            <ac:picMk id="2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6:26.949" v="2916" actId="478"/>
          <ac:picMkLst>
            <pc:docMk/>
            <pc:sldMk cId="0" sldId="288"/>
            <ac:picMk id="3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6:25.518" v="2914" actId="478"/>
          <ac:picMkLst>
            <pc:docMk/>
            <pc:sldMk cId="0" sldId="288"/>
            <ac:picMk id="4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6:25.159" v="2913" actId="478"/>
          <ac:picMkLst>
            <pc:docMk/>
            <pc:sldMk cId="0" sldId="288"/>
            <ac:picMk id="7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6:24.794" v="2912" actId="478"/>
          <ac:picMkLst>
            <pc:docMk/>
            <pc:sldMk cId="0" sldId="288"/>
            <ac:picMk id="8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6:23.301" v="2911" actId="478"/>
          <ac:picMkLst>
            <pc:docMk/>
            <pc:sldMk cId="0" sldId="288"/>
            <ac:picMk id="9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8:06:28.434" v="2917" actId="1076"/>
          <ac:picMkLst>
            <pc:docMk/>
            <pc:sldMk cId="0" sldId="288"/>
            <ac:picMk id="13" creationId="{00000000-0000-0000-0000-000000000000}"/>
          </ac:picMkLst>
        </pc:picChg>
        <pc:picChg chg="mod ord">
          <ac:chgData name="kursat ymn" userId="47174fbee67923fe" providerId="LiveId" clId="{57AE71D0-9062-417E-AB6F-4136BE78E0D6}" dt="2021-12-16T18:06:34.864" v="2921" actId="167"/>
          <ac:picMkLst>
            <pc:docMk/>
            <pc:sldMk cId="0" sldId="288"/>
            <ac:picMk id="14" creationId="{00000000-0000-0000-0000-000000000000}"/>
          </ac:picMkLst>
        </pc:picChg>
      </pc:sldChg>
      <pc:sldChg chg="delSp modSp add mod">
        <pc:chgData name="kursat ymn" userId="47174fbee67923fe" providerId="LiveId" clId="{57AE71D0-9062-417E-AB6F-4136BE78E0D6}" dt="2021-12-16T18:07:06.058" v="2933" actId="167"/>
        <pc:sldMkLst>
          <pc:docMk/>
          <pc:sldMk cId="0" sldId="298"/>
        </pc:sldMkLst>
        <pc:picChg chg="del">
          <ac:chgData name="kursat ymn" userId="47174fbee67923fe" providerId="LiveId" clId="{57AE71D0-9062-417E-AB6F-4136BE78E0D6}" dt="2021-12-16T18:06:57.666" v="2925" actId="478"/>
          <ac:picMkLst>
            <pc:docMk/>
            <pc:sldMk cId="0" sldId="298"/>
            <ac:picMk id="2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6:58.416" v="2926" actId="478"/>
          <ac:picMkLst>
            <pc:docMk/>
            <pc:sldMk cId="0" sldId="298"/>
            <ac:picMk id="3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6:59.469" v="2928" actId="478"/>
          <ac:picMkLst>
            <pc:docMk/>
            <pc:sldMk cId="0" sldId="298"/>
            <ac:picMk id="4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6:59.171" v="2927" actId="478"/>
          <ac:picMkLst>
            <pc:docMk/>
            <pc:sldMk cId="0" sldId="298"/>
            <ac:picMk id="7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7:00.140" v="2929" actId="478"/>
          <ac:picMkLst>
            <pc:docMk/>
            <pc:sldMk cId="0" sldId="298"/>
            <ac:picMk id="8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6:57.038" v="2924" actId="478"/>
          <ac:picMkLst>
            <pc:docMk/>
            <pc:sldMk cId="0" sldId="298"/>
            <ac:picMk id="9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8:07:01.468" v="2930" actId="1076"/>
          <ac:picMkLst>
            <pc:docMk/>
            <pc:sldMk cId="0" sldId="298"/>
            <ac:picMk id="13" creationId="{00000000-0000-0000-0000-000000000000}"/>
          </ac:picMkLst>
        </pc:picChg>
        <pc:picChg chg="mod ord">
          <ac:chgData name="kursat ymn" userId="47174fbee67923fe" providerId="LiveId" clId="{57AE71D0-9062-417E-AB6F-4136BE78E0D6}" dt="2021-12-16T18:07:06.058" v="2933" actId="167"/>
          <ac:picMkLst>
            <pc:docMk/>
            <pc:sldMk cId="0" sldId="298"/>
            <ac:picMk id="14" creationId="{00000000-0000-0000-0000-000000000000}"/>
          </ac:picMkLst>
        </pc:picChg>
      </pc:sldChg>
      <pc:sldChg chg="modSp mod">
        <pc:chgData name="kursat ymn" userId="47174fbee67923fe" providerId="LiveId" clId="{57AE71D0-9062-417E-AB6F-4136BE78E0D6}" dt="2021-12-16T17:24:05.460" v="2705" actId="122"/>
        <pc:sldMkLst>
          <pc:docMk/>
          <pc:sldMk cId="2239695162" sldId="301"/>
        </pc:sldMkLst>
        <pc:spChg chg="mod">
          <ac:chgData name="kursat ymn" userId="47174fbee67923fe" providerId="LiveId" clId="{57AE71D0-9062-417E-AB6F-4136BE78E0D6}" dt="2021-12-16T17:24:05.460" v="2705" actId="122"/>
          <ac:spMkLst>
            <pc:docMk/>
            <pc:sldMk cId="2239695162" sldId="301"/>
            <ac:spMk id="4" creationId="{2034F318-0DA0-44D8-A98B-3B914607AEA3}"/>
          </ac:spMkLst>
        </pc:spChg>
      </pc:sldChg>
      <pc:sldChg chg="delSp modSp add mod">
        <pc:chgData name="kursat ymn" userId="47174fbee67923fe" providerId="LiveId" clId="{57AE71D0-9062-417E-AB6F-4136BE78E0D6}" dt="2021-12-16T18:08:19.777" v="2986" actId="1076"/>
        <pc:sldMkLst>
          <pc:docMk/>
          <pc:sldMk cId="0" sldId="302"/>
        </pc:sldMkLst>
        <pc:spChg chg="mod">
          <ac:chgData name="kursat ymn" userId="47174fbee67923fe" providerId="LiveId" clId="{57AE71D0-9062-417E-AB6F-4136BE78E0D6}" dt="2021-12-16T18:08:19.777" v="2986" actId="1076"/>
          <ac:spMkLst>
            <pc:docMk/>
            <pc:sldMk cId="0" sldId="302"/>
            <ac:spMk id="11" creationId="{00000000-0000-0000-0000-000000000000}"/>
          </ac:spMkLst>
        </pc:spChg>
        <pc:picChg chg="del">
          <ac:chgData name="kursat ymn" userId="47174fbee67923fe" providerId="LiveId" clId="{57AE71D0-9062-417E-AB6F-4136BE78E0D6}" dt="2021-12-16T18:07:27.700" v="2936" actId="478"/>
          <ac:picMkLst>
            <pc:docMk/>
            <pc:sldMk cId="0" sldId="302"/>
            <ac:picMk id="2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7:31.002" v="2941" actId="478"/>
          <ac:picMkLst>
            <pc:docMk/>
            <pc:sldMk cId="0" sldId="302"/>
            <ac:picMk id="3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7:29.692" v="2940" actId="478"/>
          <ac:picMkLst>
            <pc:docMk/>
            <pc:sldMk cId="0" sldId="302"/>
            <ac:picMk id="4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8:08:15.602" v="2985" actId="14100"/>
          <ac:picMkLst>
            <pc:docMk/>
            <pc:sldMk cId="0" sldId="302"/>
            <ac:picMk id="5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7:29.306" v="2939" actId="478"/>
          <ac:picMkLst>
            <pc:docMk/>
            <pc:sldMk cId="0" sldId="302"/>
            <ac:picMk id="7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7:28.966" v="2938" actId="478"/>
          <ac:picMkLst>
            <pc:docMk/>
            <pc:sldMk cId="0" sldId="302"/>
            <ac:picMk id="8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7:28.137" v="2937" actId="478"/>
          <ac:picMkLst>
            <pc:docMk/>
            <pc:sldMk cId="0" sldId="302"/>
            <ac:picMk id="9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8:08:11.023" v="2984" actId="14100"/>
          <ac:picMkLst>
            <pc:docMk/>
            <pc:sldMk cId="0" sldId="302"/>
            <ac:picMk id="10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8:07:32.393" v="2942" actId="1076"/>
          <ac:picMkLst>
            <pc:docMk/>
            <pc:sldMk cId="0" sldId="302"/>
            <ac:picMk id="13" creationId="{00000000-0000-0000-0000-000000000000}"/>
          </ac:picMkLst>
        </pc:picChg>
        <pc:picChg chg="mod ord">
          <ac:chgData name="kursat ymn" userId="47174fbee67923fe" providerId="LiveId" clId="{57AE71D0-9062-417E-AB6F-4136BE78E0D6}" dt="2021-12-16T18:07:54.213" v="2978" actId="167"/>
          <ac:picMkLst>
            <pc:docMk/>
            <pc:sldMk cId="0" sldId="302"/>
            <ac:picMk id="14" creationId="{00000000-0000-0000-0000-000000000000}"/>
          </ac:picMkLst>
        </pc:picChg>
      </pc:sldChg>
      <pc:sldChg chg="add">
        <pc:chgData name="kursat ymn" userId="47174fbee67923fe" providerId="LiveId" clId="{57AE71D0-9062-417E-AB6F-4136BE78E0D6}" dt="2021-12-16T18:11:03.409" v="3026"/>
        <pc:sldMkLst>
          <pc:docMk/>
          <pc:sldMk cId="2652181234" sldId="305"/>
        </pc:sldMkLst>
      </pc:sldChg>
      <pc:sldChg chg="delSp modSp add mod setBg">
        <pc:chgData name="kursat ymn" userId="47174fbee67923fe" providerId="LiveId" clId="{57AE71D0-9062-417E-AB6F-4136BE78E0D6}" dt="2021-12-16T18:01:59.213" v="2845" actId="404"/>
        <pc:sldMkLst>
          <pc:docMk/>
          <pc:sldMk cId="0" sldId="315"/>
        </pc:sldMkLst>
        <pc:spChg chg="mod">
          <ac:chgData name="kursat ymn" userId="47174fbee67923fe" providerId="LiveId" clId="{57AE71D0-9062-417E-AB6F-4136BE78E0D6}" dt="2021-12-16T18:01:59.213" v="2845" actId="404"/>
          <ac:spMkLst>
            <pc:docMk/>
            <pc:sldMk cId="0" sldId="315"/>
            <ac:spMk id="11" creationId="{00000000-0000-0000-0000-000000000000}"/>
          </ac:spMkLst>
        </pc:spChg>
        <pc:picChg chg="del">
          <ac:chgData name="kursat ymn" userId="47174fbee67923fe" providerId="LiveId" clId="{57AE71D0-9062-417E-AB6F-4136BE78E0D6}" dt="2021-12-16T18:01:46.820" v="2836" actId="478"/>
          <ac:picMkLst>
            <pc:docMk/>
            <pc:sldMk cId="0" sldId="315"/>
            <ac:picMk id="2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1:47.301" v="2837" actId="478"/>
          <ac:picMkLst>
            <pc:docMk/>
            <pc:sldMk cId="0" sldId="315"/>
            <ac:picMk id="3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1:48.643" v="2839" actId="478"/>
          <ac:picMkLst>
            <pc:docMk/>
            <pc:sldMk cId="0" sldId="315"/>
            <ac:picMk id="4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1:48.276" v="2838" actId="478"/>
          <ac:picMkLst>
            <pc:docMk/>
            <pc:sldMk cId="0" sldId="315"/>
            <ac:picMk id="7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1:49.230" v="2840" actId="478"/>
          <ac:picMkLst>
            <pc:docMk/>
            <pc:sldMk cId="0" sldId="315"/>
            <ac:picMk id="8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1:45.422" v="2835" actId="478"/>
          <ac:picMkLst>
            <pc:docMk/>
            <pc:sldMk cId="0" sldId="315"/>
            <ac:picMk id="9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8:01:50.697" v="2841" actId="1076"/>
          <ac:picMkLst>
            <pc:docMk/>
            <pc:sldMk cId="0" sldId="315"/>
            <ac:picMk id="13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8:01:53.730" v="2843" actId="14100"/>
          <ac:picMkLst>
            <pc:docMk/>
            <pc:sldMk cId="0" sldId="315"/>
            <ac:picMk id="14" creationId="{00000000-0000-0000-0000-000000000000}"/>
          </ac:picMkLst>
        </pc:picChg>
      </pc:sldChg>
      <pc:sldChg chg="add del">
        <pc:chgData name="kursat ymn" userId="47174fbee67923fe" providerId="LiveId" clId="{57AE71D0-9062-417E-AB6F-4136BE78E0D6}" dt="2021-12-13T20:14:42.724" v="1687" actId="47"/>
        <pc:sldMkLst>
          <pc:docMk/>
          <pc:sldMk cId="0" sldId="326"/>
        </pc:sldMkLst>
      </pc:sldChg>
      <pc:sldChg chg="addSp delSp modSp add mod addAnim delAnim">
        <pc:chgData name="kursat ymn" userId="47174fbee67923fe" providerId="LiveId" clId="{57AE71D0-9062-417E-AB6F-4136BE78E0D6}" dt="2021-12-13T20:23:19.803" v="1943" actId="478"/>
        <pc:sldMkLst>
          <pc:docMk/>
          <pc:sldMk cId="0" sldId="328"/>
        </pc:sldMkLst>
        <pc:spChg chg="mod">
          <ac:chgData name="kursat ymn" userId="47174fbee67923fe" providerId="LiveId" clId="{57AE71D0-9062-417E-AB6F-4136BE78E0D6}" dt="2021-12-13T20:22:24.328" v="1919" actId="20577"/>
          <ac:spMkLst>
            <pc:docMk/>
            <pc:sldMk cId="0" sldId="328"/>
            <ac:spMk id="3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4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5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6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7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8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9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10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11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12" creationId="{00000000-0000-0000-0000-000000000000}"/>
          </ac:spMkLst>
        </pc:spChg>
        <pc:spChg chg="del mod">
          <ac:chgData name="kursat ymn" userId="47174fbee67923fe" providerId="LiveId" clId="{57AE71D0-9062-417E-AB6F-4136BE78E0D6}" dt="2021-12-13T20:23:19.803" v="1943" actId="478"/>
          <ac:spMkLst>
            <pc:docMk/>
            <pc:sldMk cId="0" sldId="328"/>
            <ac:spMk id="13" creationId="{00000000-0000-0000-0000-000000000000}"/>
          </ac:spMkLst>
        </pc:spChg>
        <pc:spChg chg="del mod">
          <ac:chgData name="kursat ymn" userId="47174fbee67923fe" providerId="LiveId" clId="{57AE71D0-9062-417E-AB6F-4136BE78E0D6}" dt="2021-12-13T20:23:10.965" v="1939" actId="478"/>
          <ac:spMkLst>
            <pc:docMk/>
            <pc:sldMk cId="0" sldId="328"/>
            <ac:spMk id="14" creationId="{00000000-0000-0000-0000-000000000000}"/>
          </ac:spMkLst>
        </pc:spChg>
        <pc:spChg chg="del mod">
          <ac:chgData name="kursat ymn" userId="47174fbee67923fe" providerId="LiveId" clId="{57AE71D0-9062-417E-AB6F-4136BE78E0D6}" dt="2021-12-13T20:23:16.938" v="1941" actId="478"/>
          <ac:spMkLst>
            <pc:docMk/>
            <pc:sldMk cId="0" sldId="328"/>
            <ac:spMk id="15" creationId="{00000000-0000-0000-0000-000000000000}"/>
          </ac:spMkLst>
        </pc:spChg>
        <pc:spChg chg="del mod">
          <ac:chgData name="kursat ymn" userId="47174fbee67923fe" providerId="LiveId" clId="{57AE71D0-9062-417E-AB6F-4136BE78E0D6}" dt="2021-12-13T20:23:17.985" v="1942" actId="478"/>
          <ac:spMkLst>
            <pc:docMk/>
            <pc:sldMk cId="0" sldId="328"/>
            <ac:spMk id="16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3:02.309" v="1937" actId="20577"/>
          <ac:spMkLst>
            <pc:docMk/>
            <pc:sldMk cId="0" sldId="328"/>
            <ac:spMk id="17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57.036" v="1936" actId="207"/>
          <ac:spMkLst>
            <pc:docMk/>
            <pc:sldMk cId="0" sldId="328"/>
            <ac:spMk id="18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53.157" v="1935" actId="207"/>
          <ac:spMkLst>
            <pc:docMk/>
            <pc:sldMk cId="0" sldId="328"/>
            <ac:spMk id="19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21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22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23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3:06.535" v="1938" actId="20577"/>
          <ac:spMkLst>
            <pc:docMk/>
            <pc:sldMk cId="0" sldId="328"/>
            <ac:spMk id="24" creationId="{00000000-0000-0000-0000-000000000000}"/>
          </ac:spMkLst>
        </pc:spChg>
        <pc:spChg chg="add del 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25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27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28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30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31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32" creationId="{00000000-0000-0000-0000-000000000000}"/>
          </ac:spMkLst>
        </pc:spChg>
        <pc:spChg chg="mod">
          <ac:chgData name="kursat ymn" userId="47174fbee67923fe" providerId="LiveId" clId="{57AE71D0-9062-417E-AB6F-4136BE78E0D6}" dt="2021-12-13T20:22:06.903" v="1912" actId="2711"/>
          <ac:spMkLst>
            <pc:docMk/>
            <pc:sldMk cId="0" sldId="328"/>
            <ac:spMk id="33" creationId="{00000000-0000-0000-0000-000000000000}"/>
          </ac:spMkLst>
        </pc:spChg>
        <pc:grpChg chg="del">
          <ac:chgData name="kursat ymn" userId="47174fbee67923fe" providerId="LiveId" clId="{57AE71D0-9062-417E-AB6F-4136BE78E0D6}" dt="2021-12-13T20:21:55.621" v="1909" actId="478"/>
          <ac:grpSpMkLst>
            <pc:docMk/>
            <pc:sldMk cId="0" sldId="328"/>
            <ac:grpSpMk id="34" creationId="{00000000-0000-0000-0000-000000000000}"/>
          </ac:grpSpMkLst>
        </pc:grpChg>
      </pc:sldChg>
      <pc:sldChg chg="delSp modSp add del mod ord">
        <pc:chgData name="kursat ymn" userId="47174fbee67923fe" providerId="LiveId" clId="{57AE71D0-9062-417E-AB6F-4136BE78E0D6}" dt="2021-12-16T18:09:44.453" v="3011" actId="14100"/>
        <pc:sldMkLst>
          <pc:docMk/>
          <pc:sldMk cId="0" sldId="332"/>
        </pc:sldMkLst>
        <pc:picChg chg="del">
          <ac:chgData name="kursat ymn" userId="47174fbee67923fe" providerId="LiveId" clId="{57AE71D0-9062-417E-AB6F-4136BE78E0D6}" dt="2021-12-16T18:09:30.262" v="3004" actId="478"/>
          <ac:picMkLst>
            <pc:docMk/>
            <pc:sldMk cId="0" sldId="332"/>
            <ac:picMk id="2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9:31.348" v="3005" actId="478"/>
          <ac:picMkLst>
            <pc:docMk/>
            <pc:sldMk cId="0" sldId="332"/>
            <ac:picMk id="3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9:28.668" v="3002" actId="478"/>
          <ac:picMkLst>
            <pc:docMk/>
            <pc:sldMk cId="0" sldId="332"/>
            <ac:picMk id="4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9:27.945" v="3001" actId="478"/>
          <ac:picMkLst>
            <pc:docMk/>
            <pc:sldMk cId="0" sldId="332"/>
            <ac:picMk id="7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9:27.367" v="3000" actId="478"/>
          <ac:picMkLst>
            <pc:docMk/>
            <pc:sldMk cId="0" sldId="332"/>
            <ac:picMk id="8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9:29.382" v="3003" actId="478"/>
          <ac:picMkLst>
            <pc:docMk/>
            <pc:sldMk cId="0" sldId="332"/>
            <ac:picMk id="9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8:09:33.062" v="3006" actId="1076"/>
          <ac:picMkLst>
            <pc:docMk/>
            <pc:sldMk cId="0" sldId="332"/>
            <ac:picMk id="13" creationId="{00000000-0000-0000-0000-000000000000}"/>
          </ac:picMkLst>
        </pc:picChg>
        <pc:picChg chg="mod ord">
          <ac:chgData name="kursat ymn" userId="47174fbee67923fe" providerId="LiveId" clId="{57AE71D0-9062-417E-AB6F-4136BE78E0D6}" dt="2021-12-16T18:09:44.453" v="3011" actId="14100"/>
          <ac:picMkLst>
            <pc:docMk/>
            <pc:sldMk cId="0" sldId="332"/>
            <ac:picMk id="14" creationId="{00000000-0000-0000-0000-000000000000}"/>
          </ac:picMkLst>
        </pc:picChg>
      </pc:sldChg>
      <pc:sldChg chg="addSp modSp mod setBg">
        <pc:chgData name="kursat ymn" userId="47174fbee67923fe" providerId="LiveId" clId="{57AE71D0-9062-417E-AB6F-4136BE78E0D6}" dt="2021-12-13T17:12:35.229" v="634" actId="2711"/>
        <pc:sldMkLst>
          <pc:docMk/>
          <pc:sldMk cId="2858780841" sldId="333"/>
        </pc:sldMkLst>
        <pc:spChg chg="mod">
          <ac:chgData name="kursat ymn" userId="47174fbee67923fe" providerId="LiveId" clId="{57AE71D0-9062-417E-AB6F-4136BE78E0D6}" dt="2021-12-13T17:12:35.229" v="634" actId="2711"/>
          <ac:spMkLst>
            <pc:docMk/>
            <pc:sldMk cId="2858780841" sldId="333"/>
            <ac:spMk id="4" creationId="{E2A43891-EFA4-4791-83C8-D0CBD030D1C5}"/>
          </ac:spMkLst>
        </pc:spChg>
        <pc:spChg chg="add">
          <ac:chgData name="kursat ymn" userId="47174fbee67923fe" providerId="LiveId" clId="{57AE71D0-9062-417E-AB6F-4136BE78E0D6}" dt="2021-12-13T17:12:24.975" v="631" actId="26606"/>
          <ac:spMkLst>
            <pc:docMk/>
            <pc:sldMk cId="2858780841" sldId="333"/>
            <ac:spMk id="71" creationId="{5E39A796-BE83-48B1-B33F-35C4A32AAB57}"/>
          </ac:spMkLst>
        </pc:spChg>
        <pc:spChg chg="add">
          <ac:chgData name="kursat ymn" userId="47174fbee67923fe" providerId="LiveId" clId="{57AE71D0-9062-417E-AB6F-4136BE78E0D6}" dt="2021-12-13T17:12:24.975" v="631" actId="26606"/>
          <ac:spMkLst>
            <pc:docMk/>
            <pc:sldMk cId="2858780841" sldId="333"/>
            <ac:spMk id="73" creationId="{72F84B47-E267-4194-8194-831DB7B5547F}"/>
          </ac:spMkLst>
        </pc:spChg>
        <pc:picChg chg="ord">
          <ac:chgData name="kursat ymn" userId="47174fbee67923fe" providerId="LiveId" clId="{57AE71D0-9062-417E-AB6F-4136BE78E0D6}" dt="2021-12-13T17:12:24.975" v="631" actId="26606"/>
          <ac:picMkLst>
            <pc:docMk/>
            <pc:sldMk cId="2858780841" sldId="333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3T17:12:24.975" v="631" actId="26606"/>
          <ac:picMkLst>
            <pc:docMk/>
            <pc:sldMk cId="2858780841" sldId="333"/>
            <ac:picMk id="1026" creationId="{9AA076BC-88D4-431A-A6DC-6D1B3D26616A}"/>
          </ac:picMkLst>
        </pc:picChg>
      </pc:sldChg>
      <pc:sldChg chg="addSp delSp modSp mod setBg">
        <pc:chgData name="kursat ymn" userId="47174fbee67923fe" providerId="LiveId" clId="{57AE71D0-9062-417E-AB6F-4136BE78E0D6}" dt="2021-12-13T17:14:12.304" v="642"/>
        <pc:sldMkLst>
          <pc:docMk/>
          <pc:sldMk cId="4128359041" sldId="334"/>
        </pc:sldMkLst>
        <pc:spChg chg="mod">
          <ac:chgData name="kursat ymn" userId="47174fbee67923fe" providerId="LiveId" clId="{57AE71D0-9062-417E-AB6F-4136BE78E0D6}" dt="2021-12-13T17:14:12.304" v="642"/>
          <ac:spMkLst>
            <pc:docMk/>
            <pc:sldMk cId="4128359041" sldId="334"/>
            <ac:spMk id="4" creationId="{BB4470A1-FDDE-409B-9C28-ADC1203A6658}"/>
          </ac:spMkLst>
        </pc:spChg>
        <pc:spChg chg="add">
          <ac:chgData name="kursat ymn" userId="47174fbee67923fe" providerId="LiveId" clId="{57AE71D0-9062-417E-AB6F-4136BE78E0D6}" dt="2021-12-13T17:14:04.471" v="639" actId="26606"/>
          <ac:spMkLst>
            <pc:docMk/>
            <pc:sldMk cId="4128359041" sldId="334"/>
            <ac:spMk id="75" creationId="{5AAE9118-0436-4488-AC4A-C14DF6A7B6B1}"/>
          </ac:spMkLst>
        </pc:spChg>
        <pc:spChg chg="add">
          <ac:chgData name="kursat ymn" userId="47174fbee67923fe" providerId="LiveId" clId="{57AE71D0-9062-417E-AB6F-4136BE78E0D6}" dt="2021-12-13T17:14:04.471" v="639" actId="26606"/>
          <ac:spMkLst>
            <pc:docMk/>
            <pc:sldMk cId="4128359041" sldId="334"/>
            <ac:spMk id="77" creationId="{1B10F861-B8F1-49C7-BD58-EAB20CEE7F93}"/>
          </ac:spMkLst>
        </pc:spChg>
        <pc:spChg chg="add">
          <ac:chgData name="kursat ymn" userId="47174fbee67923fe" providerId="LiveId" clId="{57AE71D0-9062-417E-AB6F-4136BE78E0D6}" dt="2021-12-13T17:14:04.471" v="639" actId="26606"/>
          <ac:spMkLst>
            <pc:docMk/>
            <pc:sldMk cId="4128359041" sldId="334"/>
            <ac:spMk id="79" creationId="{61F6E425-22AB-4DA2-8FAC-58ADB58EF6C3}"/>
          </ac:spMkLst>
        </pc:spChg>
        <pc:picChg chg="ord">
          <ac:chgData name="kursat ymn" userId="47174fbee67923fe" providerId="LiveId" clId="{57AE71D0-9062-417E-AB6F-4136BE78E0D6}" dt="2021-12-13T17:14:04.471" v="639" actId="26606"/>
          <ac:picMkLst>
            <pc:docMk/>
            <pc:sldMk cId="4128359041" sldId="334"/>
            <ac:picMk id="2" creationId="{25A466F7-7863-404E-8B48-6B12A2A84034}"/>
          </ac:picMkLst>
        </pc:picChg>
        <pc:picChg chg="add del">
          <ac:chgData name="kursat ymn" userId="47174fbee67923fe" providerId="LiveId" clId="{57AE71D0-9062-417E-AB6F-4136BE78E0D6}" dt="2021-12-13T17:13:51.800" v="636" actId="478"/>
          <ac:picMkLst>
            <pc:docMk/>
            <pc:sldMk cId="4128359041" sldId="334"/>
            <ac:picMk id="2050" creationId="{234B3D1B-14C1-403C-8576-0FE4A79B41C8}"/>
          </ac:picMkLst>
        </pc:picChg>
        <pc:picChg chg="add mod">
          <ac:chgData name="kursat ymn" userId="47174fbee67923fe" providerId="LiveId" clId="{57AE71D0-9062-417E-AB6F-4136BE78E0D6}" dt="2021-12-13T17:14:04.471" v="639" actId="26606"/>
          <ac:picMkLst>
            <pc:docMk/>
            <pc:sldMk cId="4128359041" sldId="334"/>
            <ac:picMk id="2052" creationId="{0BFFCC88-7B92-46E5-A056-8B3C65DEDA70}"/>
          </ac:picMkLst>
        </pc:picChg>
        <pc:picChg chg="add mod">
          <ac:chgData name="kursat ymn" userId="47174fbee67923fe" providerId="LiveId" clId="{57AE71D0-9062-417E-AB6F-4136BE78E0D6}" dt="2021-12-13T17:14:04.471" v="639" actId="26606"/>
          <ac:picMkLst>
            <pc:docMk/>
            <pc:sldMk cId="4128359041" sldId="334"/>
            <ac:picMk id="2054" creationId="{F069074F-85F2-406C-84BC-8F8B6C98A83D}"/>
          </ac:picMkLst>
        </pc:picChg>
      </pc:sldChg>
      <pc:sldChg chg="addSp modSp mod setBg">
        <pc:chgData name="kursat ymn" userId="47174fbee67923fe" providerId="LiveId" clId="{57AE71D0-9062-417E-AB6F-4136BE78E0D6}" dt="2021-12-13T17:14:57.430" v="646" actId="2710"/>
        <pc:sldMkLst>
          <pc:docMk/>
          <pc:sldMk cId="1541816986" sldId="335"/>
        </pc:sldMkLst>
        <pc:spChg chg="mod">
          <ac:chgData name="kursat ymn" userId="47174fbee67923fe" providerId="LiveId" clId="{57AE71D0-9062-417E-AB6F-4136BE78E0D6}" dt="2021-12-13T17:14:57.430" v="646" actId="2710"/>
          <ac:spMkLst>
            <pc:docMk/>
            <pc:sldMk cId="1541816986" sldId="335"/>
            <ac:spMk id="4" creationId="{A3C88ABE-68BF-4C96-99BB-138AFFB32660}"/>
          </ac:spMkLst>
        </pc:spChg>
        <pc:picChg chg="ord">
          <ac:chgData name="kursat ymn" userId="47174fbee67923fe" providerId="LiveId" clId="{57AE71D0-9062-417E-AB6F-4136BE78E0D6}" dt="2021-12-13T17:14:52.970" v="644" actId="26606"/>
          <ac:picMkLst>
            <pc:docMk/>
            <pc:sldMk cId="1541816986" sldId="335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3T17:14:52.970" v="644" actId="26606"/>
          <ac:picMkLst>
            <pc:docMk/>
            <pc:sldMk cId="1541816986" sldId="335"/>
            <ac:picMk id="3074" creationId="{D0266870-600C-41AF-8D87-8E68289113B9}"/>
          </ac:picMkLst>
        </pc:picChg>
      </pc:sldChg>
      <pc:sldChg chg="addSp modSp mod setBg">
        <pc:chgData name="kursat ymn" userId="47174fbee67923fe" providerId="LiveId" clId="{57AE71D0-9062-417E-AB6F-4136BE78E0D6}" dt="2021-12-13T17:16:04.852" v="653"/>
        <pc:sldMkLst>
          <pc:docMk/>
          <pc:sldMk cId="3968294382" sldId="336"/>
        </pc:sldMkLst>
        <pc:spChg chg="mod ord">
          <ac:chgData name="kursat ymn" userId="47174fbee67923fe" providerId="LiveId" clId="{57AE71D0-9062-417E-AB6F-4136BE78E0D6}" dt="2021-12-13T17:16:04.852" v="653"/>
          <ac:spMkLst>
            <pc:docMk/>
            <pc:sldMk cId="3968294382" sldId="336"/>
            <ac:spMk id="4" creationId="{9E69E0D1-DDAC-4E5D-8B36-CDB547E82379}"/>
          </ac:spMkLst>
        </pc:spChg>
        <pc:spChg chg="add">
          <ac:chgData name="kursat ymn" userId="47174fbee67923fe" providerId="LiveId" clId="{57AE71D0-9062-417E-AB6F-4136BE78E0D6}" dt="2021-12-13T17:15:51.940" v="648" actId="26606"/>
          <ac:spMkLst>
            <pc:docMk/>
            <pc:sldMk cId="3968294382" sldId="336"/>
            <ac:spMk id="71" creationId="{577D1452-F0B7-431E-9A24-D3F7103D8510}"/>
          </ac:spMkLst>
        </pc:spChg>
        <pc:spChg chg="add">
          <ac:chgData name="kursat ymn" userId="47174fbee67923fe" providerId="LiveId" clId="{57AE71D0-9062-417E-AB6F-4136BE78E0D6}" dt="2021-12-13T17:15:51.940" v="648" actId="26606"/>
          <ac:spMkLst>
            <pc:docMk/>
            <pc:sldMk cId="3968294382" sldId="336"/>
            <ac:spMk id="73" creationId="{A660F4F9-5DF5-4F15-BE6A-CD8648BB1148}"/>
          </ac:spMkLst>
        </pc:spChg>
        <pc:picChg chg="ord">
          <ac:chgData name="kursat ymn" userId="47174fbee67923fe" providerId="LiveId" clId="{57AE71D0-9062-417E-AB6F-4136BE78E0D6}" dt="2021-12-13T17:15:51.940" v="648" actId="26606"/>
          <ac:picMkLst>
            <pc:docMk/>
            <pc:sldMk cId="3968294382" sldId="336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3T17:15:51.940" v="648" actId="26606"/>
          <ac:picMkLst>
            <pc:docMk/>
            <pc:sldMk cId="3968294382" sldId="336"/>
            <ac:picMk id="4098" creationId="{70C1D09C-7E9F-43BB-BE7C-0545A01CABBD}"/>
          </ac:picMkLst>
        </pc:picChg>
      </pc:sldChg>
      <pc:sldChg chg="addSp delSp modSp mod setBg">
        <pc:chgData name="kursat ymn" userId="47174fbee67923fe" providerId="LiveId" clId="{57AE71D0-9062-417E-AB6F-4136BE78E0D6}" dt="2021-12-13T17:18:07.755" v="664" actId="1076"/>
        <pc:sldMkLst>
          <pc:docMk/>
          <pc:sldMk cId="3076476501" sldId="337"/>
        </pc:sldMkLst>
        <pc:spChg chg="mod ord">
          <ac:chgData name="kursat ymn" userId="47174fbee67923fe" providerId="LiveId" clId="{57AE71D0-9062-417E-AB6F-4136BE78E0D6}" dt="2021-12-13T17:18:04.285" v="663" actId="207"/>
          <ac:spMkLst>
            <pc:docMk/>
            <pc:sldMk cId="3076476501" sldId="337"/>
            <ac:spMk id="4" creationId="{70D40AF2-39ED-46E1-9843-C0B2BD1CC39E}"/>
          </ac:spMkLst>
        </pc:spChg>
        <pc:spChg chg="add del">
          <ac:chgData name="kursat ymn" userId="47174fbee67923fe" providerId="LiveId" clId="{57AE71D0-9062-417E-AB6F-4136BE78E0D6}" dt="2021-12-13T17:17:50.665" v="656" actId="26606"/>
          <ac:spMkLst>
            <pc:docMk/>
            <pc:sldMk cId="3076476501" sldId="337"/>
            <ac:spMk id="71" creationId="{577D1452-F0B7-431E-9A24-D3F7103D8510}"/>
          </ac:spMkLst>
        </pc:spChg>
        <pc:spChg chg="add del">
          <ac:chgData name="kursat ymn" userId="47174fbee67923fe" providerId="LiveId" clId="{57AE71D0-9062-417E-AB6F-4136BE78E0D6}" dt="2021-12-13T17:17:50.665" v="656" actId="26606"/>
          <ac:spMkLst>
            <pc:docMk/>
            <pc:sldMk cId="3076476501" sldId="337"/>
            <ac:spMk id="73" creationId="{A660F4F9-5DF5-4F15-BE6A-CD8648BB1148}"/>
          </ac:spMkLst>
        </pc:spChg>
        <pc:spChg chg="add">
          <ac:chgData name="kursat ymn" userId="47174fbee67923fe" providerId="LiveId" clId="{57AE71D0-9062-417E-AB6F-4136BE78E0D6}" dt="2021-12-13T17:17:50.675" v="657" actId="26606"/>
          <ac:spMkLst>
            <pc:docMk/>
            <pc:sldMk cId="3076476501" sldId="337"/>
            <ac:spMk id="5124" creationId="{B1595A09-E336-4D1B-9B3A-06A2287A54E2}"/>
          </ac:spMkLst>
        </pc:spChg>
        <pc:spChg chg="add">
          <ac:chgData name="kursat ymn" userId="47174fbee67923fe" providerId="LiveId" clId="{57AE71D0-9062-417E-AB6F-4136BE78E0D6}" dt="2021-12-13T17:17:50.675" v="657" actId="26606"/>
          <ac:spMkLst>
            <pc:docMk/>
            <pc:sldMk cId="3076476501" sldId="337"/>
            <ac:spMk id="5125" creationId="{3540989C-C7B8-473B-BF87-6F2DA6A90006}"/>
          </ac:spMkLst>
        </pc:spChg>
        <pc:picChg chg="mod ord">
          <ac:chgData name="kursat ymn" userId="47174fbee67923fe" providerId="LiveId" clId="{57AE71D0-9062-417E-AB6F-4136BE78E0D6}" dt="2021-12-13T17:18:07.755" v="664" actId="1076"/>
          <ac:picMkLst>
            <pc:docMk/>
            <pc:sldMk cId="3076476501" sldId="337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3T17:17:50.675" v="657" actId="26606"/>
          <ac:picMkLst>
            <pc:docMk/>
            <pc:sldMk cId="3076476501" sldId="337"/>
            <ac:picMk id="5122" creationId="{968BD360-E30C-42B6-B5CA-78F690A1970F}"/>
          </ac:picMkLst>
        </pc:picChg>
      </pc:sldChg>
      <pc:sldChg chg="addSp delSp modSp mod setBg setClrOvrMap">
        <pc:chgData name="kursat ymn" userId="47174fbee67923fe" providerId="LiveId" clId="{57AE71D0-9062-417E-AB6F-4136BE78E0D6}" dt="2021-12-13T17:30:10.970" v="683" actId="122"/>
        <pc:sldMkLst>
          <pc:docMk/>
          <pc:sldMk cId="367726824" sldId="338"/>
        </pc:sldMkLst>
        <pc:spChg chg="mod ord">
          <ac:chgData name="kursat ymn" userId="47174fbee67923fe" providerId="LiveId" clId="{57AE71D0-9062-417E-AB6F-4136BE78E0D6}" dt="2021-12-13T17:30:10.970" v="683" actId="122"/>
          <ac:spMkLst>
            <pc:docMk/>
            <pc:sldMk cId="367726824" sldId="338"/>
            <ac:spMk id="4" creationId="{0D57AB5D-2DA6-4873-AC84-CDD2F32248EF}"/>
          </ac:spMkLst>
        </pc:spChg>
        <pc:spChg chg="add del">
          <ac:chgData name="kursat ymn" userId="47174fbee67923fe" providerId="LiveId" clId="{57AE71D0-9062-417E-AB6F-4136BE78E0D6}" dt="2021-12-13T17:29:51.416" v="670" actId="26606"/>
          <ac:spMkLst>
            <pc:docMk/>
            <pc:sldMk cId="367726824" sldId="338"/>
            <ac:spMk id="73" creationId="{953EE71A-6488-4203-A7C4-77102FD0DCCA}"/>
          </ac:spMkLst>
        </pc:spChg>
        <pc:spChg chg="add">
          <ac:chgData name="kursat ymn" userId="47174fbee67923fe" providerId="LiveId" clId="{57AE71D0-9062-417E-AB6F-4136BE78E0D6}" dt="2021-12-13T17:29:51.416" v="670" actId="26606"/>
          <ac:spMkLst>
            <pc:docMk/>
            <pc:sldMk cId="367726824" sldId="338"/>
            <ac:spMk id="137" creationId="{8ABFE404-8D65-4573-A3EF-6DF477936BA3}"/>
          </ac:spMkLst>
        </pc:spChg>
        <pc:spChg chg="add del">
          <ac:chgData name="kursat ymn" userId="47174fbee67923fe" providerId="LiveId" clId="{57AE71D0-9062-417E-AB6F-4136BE78E0D6}" dt="2021-12-13T17:29:51.416" v="670" actId="26606"/>
          <ac:spMkLst>
            <pc:docMk/>
            <pc:sldMk cId="367726824" sldId="338"/>
            <ac:spMk id="6148" creationId="{7B831B6F-405A-4B47-B9BB-5CA88F285844}"/>
          </ac:spMkLst>
        </pc:spChg>
        <pc:picChg chg="ord">
          <ac:chgData name="kursat ymn" userId="47174fbee67923fe" providerId="LiveId" clId="{57AE71D0-9062-417E-AB6F-4136BE78E0D6}" dt="2021-12-13T17:28:32.373" v="668" actId="26606"/>
          <ac:picMkLst>
            <pc:docMk/>
            <pc:sldMk cId="367726824" sldId="338"/>
            <ac:picMk id="2" creationId="{25A466F7-7863-404E-8B48-6B12A2A84034}"/>
          </ac:picMkLst>
        </pc:picChg>
        <pc:picChg chg="add mod ord">
          <ac:chgData name="kursat ymn" userId="47174fbee67923fe" providerId="LiveId" clId="{57AE71D0-9062-417E-AB6F-4136BE78E0D6}" dt="2021-12-13T17:29:51.416" v="670" actId="26606"/>
          <ac:picMkLst>
            <pc:docMk/>
            <pc:sldMk cId="367726824" sldId="338"/>
            <ac:picMk id="3" creationId="{B4605744-59EB-4357-A5B8-70F5E44BB1EC}"/>
          </ac:picMkLst>
        </pc:picChg>
        <pc:picChg chg="add mod">
          <ac:chgData name="kursat ymn" userId="47174fbee67923fe" providerId="LiveId" clId="{57AE71D0-9062-417E-AB6F-4136BE78E0D6}" dt="2021-12-13T17:29:51.416" v="670" actId="26606"/>
          <ac:picMkLst>
            <pc:docMk/>
            <pc:sldMk cId="367726824" sldId="338"/>
            <ac:picMk id="6146" creationId="{68671123-F3DF-4F55-AF3B-8C6E48B41339}"/>
          </ac:picMkLst>
        </pc:picChg>
        <pc:cxnChg chg="add del">
          <ac:chgData name="kursat ymn" userId="47174fbee67923fe" providerId="LiveId" clId="{57AE71D0-9062-417E-AB6F-4136BE78E0D6}" dt="2021-12-13T17:28:32.357" v="667" actId="26606"/>
          <ac:cxnSpMkLst>
            <pc:docMk/>
            <pc:sldMk cId="367726824" sldId="338"/>
            <ac:cxnSpMk id="71" creationId="{A7F400EE-A8A5-48AF-B4D6-291B52C6F0B0}"/>
          </ac:cxnSpMkLst>
        </pc:cxnChg>
        <pc:cxnChg chg="add">
          <ac:chgData name="kursat ymn" userId="47174fbee67923fe" providerId="LiveId" clId="{57AE71D0-9062-417E-AB6F-4136BE78E0D6}" dt="2021-12-13T17:29:51.416" v="670" actId="26606"/>
          <ac:cxnSpMkLst>
            <pc:docMk/>
            <pc:sldMk cId="367726824" sldId="338"/>
            <ac:cxnSpMk id="139" creationId="{AF5191F1-A1C8-4AEE-8007-DF304E42B15E}"/>
          </ac:cxnSpMkLst>
        </pc:cxnChg>
      </pc:sldChg>
      <pc:sldChg chg="addSp delSp modSp mod setBg">
        <pc:chgData name="kursat ymn" userId="47174fbee67923fe" providerId="LiveId" clId="{57AE71D0-9062-417E-AB6F-4136BE78E0D6}" dt="2021-12-13T17:42:06.374" v="694" actId="2711"/>
        <pc:sldMkLst>
          <pc:docMk/>
          <pc:sldMk cId="2777231374" sldId="339"/>
        </pc:sldMkLst>
        <pc:spChg chg="mod ord">
          <ac:chgData name="kursat ymn" userId="47174fbee67923fe" providerId="LiveId" clId="{57AE71D0-9062-417E-AB6F-4136BE78E0D6}" dt="2021-12-13T17:42:06.374" v="694" actId="2711"/>
          <ac:spMkLst>
            <pc:docMk/>
            <pc:sldMk cId="2777231374" sldId="339"/>
            <ac:spMk id="4" creationId="{E49C6447-9AC3-4E4C-8CE8-6CA30FF854DB}"/>
          </ac:spMkLst>
        </pc:spChg>
        <pc:spChg chg="add">
          <ac:chgData name="kursat ymn" userId="47174fbee67923fe" providerId="LiveId" clId="{57AE71D0-9062-417E-AB6F-4136BE78E0D6}" dt="2021-12-13T17:38:29.033" v="690" actId="26606"/>
          <ac:spMkLst>
            <pc:docMk/>
            <pc:sldMk cId="2777231374" sldId="339"/>
            <ac:spMk id="71" creationId="{7B831B6F-405A-4B47-B9BB-5CA88F285844}"/>
          </ac:spMkLst>
        </pc:spChg>
        <pc:spChg chg="add">
          <ac:chgData name="kursat ymn" userId="47174fbee67923fe" providerId="LiveId" clId="{57AE71D0-9062-417E-AB6F-4136BE78E0D6}" dt="2021-12-13T17:38:29.033" v="690" actId="26606"/>
          <ac:spMkLst>
            <pc:docMk/>
            <pc:sldMk cId="2777231374" sldId="339"/>
            <ac:spMk id="73" creationId="{953EE71A-6488-4203-A7C4-77102FD0DCCA}"/>
          </ac:spMkLst>
        </pc:spChg>
        <pc:picChg chg="ord">
          <ac:chgData name="kursat ymn" userId="47174fbee67923fe" providerId="LiveId" clId="{57AE71D0-9062-417E-AB6F-4136BE78E0D6}" dt="2021-12-13T17:38:29.033" v="690" actId="26606"/>
          <ac:picMkLst>
            <pc:docMk/>
            <pc:sldMk cId="2777231374" sldId="339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3T17:38:29.033" v="690" actId="26606"/>
          <ac:picMkLst>
            <pc:docMk/>
            <pc:sldMk cId="2777231374" sldId="339"/>
            <ac:picMk id="7170" creationId="{AC71CBC1-454A-40BB-804A-F7362B988E5D}"/>
          </ac:picMkLst>
        </pc:picChg>
        <pc:picChg chg="add del mod">
          <ac:chgData name="kursat ymn" userId="47174fbee67923fe" providerId="LiveId" clId="{57AE71D0-9062-417E-AB6F-4136BE78E0D6}" dt="2021-12-13T17:36:15.031" v="687" actId="21"/>
          <ac:picMkLst>
            <pc:docMk/>
            <pc:sldMk cId="2777231374" sldId="339"/>
            <ac:picMk id="7172" creationId="{ECC42F79-959F-438F-A230-8075654B0C8A}"/>
          </ac:picMkLst>
        </pc:picChg>
      </pc:sldChg>
      <pc:sldChg chg="addSp modSp mod setBg">
        <pc:chgData name="kursat ymn" userId="47174fbee67923fe" providerId="LiveId" clId="{57AE71D0-9062-417E-AB6F-4136BE78E0D6}" dt="2021-12-13T19:18:59.769" v="905" actId="255"/>
        <pc:sldMkLst>
          <pc:docMk/>
          <pc:sldMk cId="836731976" sldId="340"/>
        </pc:sldMkLst>
        <pc:spChg chg="mod ord">
          <ac:chgData name="kursat ymn" userId="47174fbee67923fe" providerId="LiveId" clId="{57AE71D0-9062-417E-AB6F-4136BE78E0D6}" dt="2021-12-13T19:18:59.769" v="905" actId="255"/>
          <ac:spMkLst>
            <pc:docMk/>
            <pc:sldMk cId="836731976" sldId="340"/>
            <ac:spMk id="4" creationId="{CDBD1D99-217B-41B7-B5FA-8A388895C3C9}"/>
          </ac:spMkLst>
        </pc:spChg>
        <pc:spChg chg="add">
          <ac:chgData name="kursat ymn" userId="47174fbee67923fe" providerId="LiveId" clId="{57AE71D0-9062-417E-AB6F-4136BE78E0D6}" dt="2021-12-13T19:06:36.195" v="805" actId="26606"/>
          <ac:spMkLst>
            <pc:docMk/>
            <pc:sldMk cId="836731976" sldId="340"/>
            <ac:spMk id="71" creationId="{0FE2D22C-409B-48AF-B24F-7988A8F7F848}"/>
          </ac:spMkLst>
        </pc:spChg>
        <pc:spChg chg="add">
          <ac:chgData name="kursat ymn" userId="47174fbee67923fe" providerId="LiveId" clId="{57AE71D0-9062-417E-AB6F-4136BE78E0D6}" dt="2021-12-13T19:06:36.195" v="805" actId="26606"/>
          <ac:spMkLst>
            <pc:docMk/>
            <pc:sldMk cId="836731976" sldId="340"/>
            <ac:spMk id="73" creationId="{90464369-70FA-42AF-948F-80664CA7BFE5}"/>
          </ac:spMkLst>
        </pc:spChg>
        <pc:spChg chg="add">
          <ac:chgData name="kursat ymn" userId="47174fbee67923fe" providerId="LiveId" clId="{57AE71D0-9062-417E-AB6F-4136BE78E0D6}" dt="2021-12-13T19:06:36.195" v="805" actId="26606"/>
          <ac:spMkLst>
            <pc:docMk/>
            <pc:sldMk cId="836731976" sldId="340"/>
            <ac:spMk id="75" creationId="{A648176E-454C-437C-B0FC-9B82FCF32B24}"/>
          </ac:spMkLst>
        </pc:spChg>
        <pc:spChg chg="add">
          <ac:chgData name="kursat ymn" userId="47174fbee67923fe" providerId="LiveId" clId="{57AE71D0-9062-417E-AB6F-4136BE78E0D6}" dt="2021-12-13T19:06:36.195" v="805" actId="26606"/>
          <ac:spMkLst>
            <pc:docMk/>
            <pc:sldMk cId="836731976" sldId="340"/>
            <ac:spMk id="77" creationId="{A6604B49-AD5C-4590-B051-06C8222ECD99}"/>
          </ac:spMkLst>
        </pc:spChg>
        <pc:spChg chg="add">
          <ac:chgData name="kursat ymn" userId="47174fbee67923fe" providerId="LiveId" clId="{57AE71D0-9062-417E-AB6F-4136BE78E0D6}" dt="2021-12-13T19:06:36.195" v="805" actId="26606"/>
          <ac:spMkLst>
            <pc:docMk/>
            <pc:sldMk cId="836731976" sldId="340"/>
            <ac:spMk id="79" creationId="{CC552A98-EF7D-4D42-AB69-066B786AB55B}"/>
          </ac:spMkLst>
        </pc:spChg>
        <pc:picChg chg="ord">
          <ac:chgData name="kursat ymn" userId="47174fbee67923fe" providerId="LiveId" clId="{57AE71D0-9062-417E-AB6F-4136BE78E0D6}" dt="2021-12-13T19:06:36.195" v="805" actId="26606"/>
          <ac:picMkLst>
            <pc:docMk/>
            <pc:sldMk cId="836731976" sldId="340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3T19:06:36.195" v="805" actId="26606"/>
          <ac:picMkLst>
            <pc:docMk/>
            <pc:sldMk cId="836731976" sldId="340"/>
            <ac:picMk id="1026" creationId="{C1388992-DCB6-4464-994C-DE03FB500473}"/>
          </ac:picMkLst>
        </pc:picChg>
      </pc:sldChg>
      <pc:sldChg chg="addSp delSp modSp mod setBg setClrOvrMap">
        <pc:chgData name="kursat ymn" userId="47174fbee67923fe" providerId="LiveId" clId="{57AE71D0-9062-417E-AB6F-4136BE78E0D6}" dt="2021-12-13T19:47:41.741" v="1442" actId="1076"/>
        <pc:sldMkLst>
          <pc:docMk/>
          <pc:sldMk cId="2280421668" sldId="341"/>
        </pc:sldMkLst>
        <pc:spChg chg="add mod ord">
          <ac:chgData name="kursat ymn" userId="47174fbee67923fe" providerId="LiveId" clId="{57AE71D0-9062-417E-AB6F-4136BE78E0D6}" dt="2021-12-13T19:47:41.741" v="1442" actId="1076"/>
          <ac:spMkLst>
            <pc:docMk/>
            <pc:sldMk cId="2280421668" sldId="341"/>
            <ac:spMk id="4" creationId="{6F0F8B46-22C4-4C37-A3EC-DC9B43F4851E}"/>
          </ac:spMkLst>
        </pc:spChg>
        <pc:spChg chg="add del">
          <ac:chgData name="kursat ymn" userId="47174fbee67923fe" providerId="LiveId" clId="{57AE71D0-9062-417E-AB6F-4136BE78E0D6}" dt="2021-12-13T19:46:38.732" v="1425" actId="26606"/>
          <ac:spMkLst>
            <pc:docMk/>
            <pc:sldMk cId="2280421668" sldId="341"/>
            <ac:spMk id="73" creationId="{9B76D444-2756-434F-AE61-96D69830C13E}"/>
          </ac:spMkLst>
        </pc:spChg>
        <pc:spChg chg="add del">
          <ac:chgData name="kursat ymn" userId="47174fbee67923fe" providerId="LiveId" clId="{57AE71D0-9062-417E-AB6F-4136BE78E0D6}" dt="2021-12-13T19:46:38.732" v="1425" actId="26606"/>
          <ac:spMkLst>
            <pc:docMk/>
            <pc:sldMk cId="2280421668" sldId="341"/>
            <ac:spMk id="75" creationId="{A27B6159-7734-4564-9E0F-C4BC43C36E52}"/>
          </ac:spMkLst>
        </pc:spChg>
        <pc:spChg chg="add del">
          <ac:chgData name="kursat ymn" userId="47174fbee67923fe" providerId="LiveId" clId="{57AE71D0-9062-417E-AB6F-4136BE78E0D6}" dt="2021-12-13T19:47:18.670" v="1431" actId="26606"/>
          <ac:spMkLst>
            <pc:docMk/>
            <pc:sldMk cId="2280421668" sldId="341"/>
            <ac:spMk id="79" creationId="{FE43805F-24A6-46A4-B19B-54F28347355C}"/>
          </ac:spMkLst>
        </pc:spChg>
        <pc:spChg chg="add del">
          <ac:chgData name="kursat ymn" userId="47174fbee67923fe" providerId="LiveId" clId="{57AE71D0-9062-417E-AB6F-4136BE78E0D6}" dt="2021-12-13T19:46:46.163" v="1427" actId="26606"/>
          <ac:spMkLst>
            <pc:docMk/>
            <pc:sldMk cId="2280421668" sldId="341"/>
            <ac:spMk id="15366" creationId="{B0792D4F-247E-46FE-85FC-881DEFA41D94}"/>
          </ac:spMkLst>
        </pc:spChg>
        <pc:spChg chg="add del">
          <ac:chgData name="kursat ymn" userId="47174fbee67923fe" providerId="LiveId" clId="{57AE71D0-9062-417E-AB6F-4136BE78E0D6}" dt="2021-12-13T19:46:46.163" v="1427" actId="26606"/>
          <ac:spMkLst>
            <pc:docMk/>
            <pc:sldMk cId="2280421668" sldId="341"/>
            <ac:spMk id="15367" creationId="{FA3CD3A3-D3C1-4567-BEC0-3A50E9A3A630}"/>
          </ac:spMkLst>
        </pc:spChg>
        <pc:spChg chg="add del">
          <ac:chgData name="kursat ymn" userId="47174fbee67923fe" providerId="LiveId" clId="{57AE71D0-9062-417E-AB6F-4136BE78E0D6}" dt="2021-12-13T19:47:13.307" v="1429" actId="26606"/>
          <ac:spMkLst>
            <pc:docMk/>
            <pc:sldMk cId="2280421668" sldId="341"/>
            <ac:spMk id="15370" creationId="{C5E6CFF1-2F42-4E10-9A97-F116F46F53FE}"/>
          </ac:spMkLst>
        </pc:spChg>
        <pc:spChg chg="add del">
          <ac:chgData name="kursat ymn" userId="47174fbee67923fe" providerId="LiveId" clId="{57AE71D0-9062-417E-AB6F-4136BE78E0D6}" dt="2021-12-13T19:47:18.670" v="1431" actId="26606"/>
          <ac:spMkLst>
            <pc:docMk/>
            <pc:sldMk cId="2280421668" sldId="341"/>
            <ac:spMk id="15373" creationId="{7FEAE179-C525-48F3-AD47-0E9E2B6F2E2E}"/>
          </ac:spMkLst>
        </pc:spChg>
        <pc:spChg chg="add del">
          <ac:chgData name="kursat ymn" userId="47174fbee67923fe" providerId="LiveId" clId="{57AE71D0-9062-417E-AB6F-4136BE78E0D6}" dt="2021-12-13T19:47:18.670" v="1431" actId="26606"/>
          <ac:spMkLst>
            <pc:docMk/>
            <pc:sldMk cId="2280421668" sldId="341"/>
            <ac:spMk id="15374" creationId="{95C8260E-968F-44E8-A823-ABB431311926}"/>
          </ac:spMkLst>
        </pc:spChg>
        <pc:spChg chg="add del">
          <ac:chgData name="kursat ymn" userId="47174fbee67923fe" providerId="LiveId" clId="{57AE71D0-9062-417E-AB6F-4136BE78E0D6}" dt="2021-12-13T19:47:18.670" v="1431" actId="26606"/>
          <ac:spMkLst>
            <pc:docMk/>
            <pc:sldMk cId="2280421668" sldId="341"/>
            <ac:spMk id="15375" creationId="{2C1BBA94-3F40-40AA-8BB9-E69E25E537C1}"/>
          </ac:spMkLst>
        </pc:spChg>
        <pc:spChg chg="add">
          <ac:chgData name="kursat ymn" userId="47174fbee67923fe" providerId="LiveId" clId="{57AE71D0-9062-417E-AB6F-4136BE78E0D6}" dt="2021-12-13T19:47:18.686" v="1432" actId="26606"/>
          <ac:spMkLst>
            <pc:docMk/>
            <pc:sldMk cId="2280421668" sldId="341"/>
            <ac:spMk id="15377" creationId="{B0792D4F-247E-46FE-85FC-881DEFA41D94}"/>
          </ac:spMkLst>
        </pc:spChg>
        <pc:spChg chg="add">
          <ac:chgData name="kursat ymn" userId="47174fbee67923fe" providerId="LiveId" clId="{57AE71D0-9062-417E-AB6F-4136BE78E0D6}" dt="2021-12-13T19:47:18.686" v="1432" actId="26606"/>
          <ac:spMkLst>
            <pc:docMk/>
            <pc:sldMk cId="2280421668" sldId="341"/>
            <ac:spMk id="15378" creationId="{FA3CD3A3-D3C1-4567-BEC0-3A50E9A3A630}"/>
          </ac:spMkLst>
        </pc:spChg>
        <pc:picChg chg="mod ord">
          <ac:chgData name="kursat ymn" userId="47174fbee67923fe" providerId="LiveId" clId="{57AE71D0-9062-417E-AB6F-4136BE78E0D6}" dt="2021-12-13T19:47:30.296" v="1438" actId="1076"/>
          <ac:picMkLst>
            <pc:docMk/>
            <pc:sldMk cId="2280421668" sldId="341"/>
            <ac:picMk id="2" creationId="{25A466F7-7863-404E-8B48-6B12A2A84034}"/>
          </ac:picMkLst>
        </pc:picChg>
        <pc:picChg chg="add del mod">
          <ac:chgData name="kursat ymn" userId="47174fbee67923fe" providerId="LiveId" clId="{57AE71D0-9062-417E-AB6F-4136BE78E0D6}" dt="2021-12-13T19:46:06.639" v="1418" actId="21"/>
          <ac:picMkLst>
            <pc:docMk/>
            <pc:sldMk cId="2280421668" sldId="341"/>
            <ac:picMk id="15362" creationId="{7CAB0E88-B3FF-4D38-A7F1-12F40AC942EC}"/>
          </ac:picMkLst>
        </pc:picChg>
        <pc:picChg chg="add mod">
          <ac:chgData name="kursat ymn" userId="47174fbee67923fe" providerId="LiveId" clId="{57AE71D0-9062-417E-AB6F-4136BE78E0D6}" dt="2021-12-13T19:47:18.686" v="1432" actId="26606"/>
          <ac:picMkLst>
            <pc:docMk/>
            <pc:sldMk cId="2280421668" sldId="341"/>
            <ac:picMk id="15364" creationId="{5CC9698D-9CAD-4A59-BED4-E5CDC0778975}"/>
          </ac:picMkLst>
        </pc:picChg>
        <pc:cxnChg chg="add del">
          <ac:chgData name="kursat ymn" userId="47174fbee67923fe" providerId="LiveId" clId="{57AE71D0-9062-417E-AB6F-4136BE78E0D6}" dt="2021-12-13T19:46:38.732" v="1425" actId="26606"/>
          <ac:cxnSpMkLst>
            <pc:docMk/>
            <pc:sldMk cId="2280421668" sldId="341"/>
            <ac:cxnSpMk id="77" creationId="{E2FFB46B-05BC-4950-B18A-9593FDAE6ED7}"/>
          </ac:cxnSpMkLst>
        </pc:cxnChg>
        <pc:cxnChg chg="add del">
          <ac:chgData name="kursat ymn" userId="47174fbee67923fe" providerId="LiveId" clId="{57AE71D0-9062-417E-AB6F-4136BE78E0D6}" dt="2021-12-13T19:46:46.163" v="1427" actId="26606"/>
          <ac:cxnSpMkLst>
            <pc:docMk/>
            <pc:sldMk cId="2280421668" sldId="341"/>
            <ac:cxnSpMk id="15368" creationId="{B56D13EF-D431-4D0F-BFFC-1B5A686FF9BD}"/>
          </ac:cxnSpMkLst>
        </pc:cxnChg>
        <pc:cxnChg chg="add del">
          <ac:chgData name="kursat ymn" userId="47174fbee67923fe" providerId="LiveId" clId="{57AE71D0-9062-417E-AB6F-4136BE78E0D6}" dt="2021-12-13T19:47:13.307" v="1429" actId="26606"/>
          <ac:cxnSpMkLst>
            <pc:docMk/>
            <pc:sldMk cId="2280421668" sldId="341"/>
            <ac:cxnSpMk id="15371" creationId="{67182200-4859-4C8D-BCBB-55B245C28BA3}"/>
          </ac:cxnSpMkLst>
        </pc:cxnChg>
        <pc:cxnChg chg="add">
          <ac:chgData name="kursat ymn" userId="47174fbee67923fe" providerId="LiveId" clId="{57AE71D0-9062-417E-AB6F-4136BE78E0D6}" dt="2021-12-13T19:47:18.686" v="1432" actId="26606"/>
          <ac:cxnSpMkLst>
            <pc:docMk/>
            <pc:sldMk cId="2280421668" sldId="341"/>
            <ac:cxnSpMk id="15379" creationId="{B56D13EF-D431-4D0F-BFFC-1B5A686FF9BD}"/>
          </ac:cxnSpMkLst>
        </pc:cxnChg>
      </pc:sldChg>
      <pc:sldChg chg="addSp delSp modSp mod setBg">
        <pc:chgData name="kursat ymn" userId="47174fbee67923fe" providerId="LiveId" clId="{57AE71D0-9062-417E-AB6F-4136BE78E0D6}" dt="2021-12-13T19:48:19.428" v="1447" actId="12"/>
        <pc:sldMkLst>
          <pc:docMk/>
          <pc:sldMk cId="1240948514" sldId="342"/>
        </pc:sldMkLst>
        <pc:spChg chg="add mod ord">
          <ac:chgData name="kursat ymn" userId="47174fbee67923fe" providerId="LiveId" clId="{57AE71D0-9062-417E-AB6F-4136BE78E0D6}" dt="2021-12-13T19:48:19.428" v="1447" actId="12"/>
          <ac:spMkLst>
            <pc:docMk/>
            <pc:sldMk cId="1240948514" sldId="342"/>
            <ac:spMk id="4" creationId="{418E99EE-68E2-41CD-AC01-856A26E0E190}"/>
          </ac:spMkLst>
        </pc:spChg>
        <pc:spChg chg="add">
          <ac:chgData name="kursat ymn" userId="47174fbee67923fe" providerId="LiveId" clId="{57AE71D0-9062-417E-AB6F-4136BE78E0D6}" dt="2021-12-13T19:48:10.257" v="1444" actId="26606"/>
          <ac:spMkLst>
            <pc:docMk/>
            <pc:sldMk cId="1240948514" sldId="342"/>
            <ac:spMk id="71" creationId="{4038CB10-1F5C-4D54-9DF7-12586DE5B007}"/>
          </ac:spMkLst>
        </pc:spChg>
        <pc:spChg chg="add">
          <ac:chgData name="kursat ymn" userId="47174fbee67923fe" providerId="LiveId" clId="{57AE71D0-9062-417E-AB6F-4136BE78E0D6}" dt="2021-12-13T19:48:10.257" v="1444" actId="26606"/>
          <ac:spMkLst>
            <pc:docMk/>
            <pc:sldMk cId="1240948514" sldId="342"/>
            <ac:spMk id="73" creationId="{73ED6512-6858-4552-B699-9A97FE9A4EA2}"/>
          </ac:spMkLst>
        </pc:spChg>
        <pc:picChg chg="ord">
          <ac:chgData name="kursat ymn" userId="47174fbee67923fe" providerId="LiveId" clId="{57AE71D0-9062-417E-AB6F-4136BE78E0D6}" dt="2021-12-13T19:48:10.257" v="1444" actId="26606"/>
          <ac:picMkLst>
            <pc:docMk/>
            <pc:sldMk cId="1240948514" sldId="342"/>
            <ac:picMk id="2" creationId="{25A466F7-7863-404E-8B48-6B12A2A84034}"/>
          </ac:picMkLst>
        </pc:picChg>
        <pc:picChg chg="add del mod">
          <ac:chgData name="kursat ymn" userId="47174fbee67923fe" providerId="LiveId" clId="{57AE71D0-9062-417E-AB6F-4136BE78E0D6}" dt="2021-12-13T19:46:17.436" v="1422" actId="21"/>
          <ac:picMkLst>
            <pc:docMk/>
            <pc:sldMk cId="1240948514" sldId="342"/>
            <ac:picMk id="5" creationId="{AB812B44-8662-4600-B108-CC551E4BD3A4}"/>
          </ac:picMkLst>
        </pc:picChg>
        <pc:picChg chg="add mod">
          <ac:chgData name="kursat ymn" userId="47174fbee67923fe" providerId="LiveId" clId="{57AE71D0-9062-417E-AB6F-4136BE78E0D6}" dt="2021-12-13T19:48:10.257" v="1444" actId="26606"/>
          <ac:picMkLst>
            <pc:docMk/>
            <pc:sldMk cId="1240948514" sldId="342"/>
            <ac:picMk id="17410" creationId="{299B6181-5CA8-433B-8121-25FCD8E4D92B}"/>
          </ac:picMkLst>
        </pc:picChg>
      </pc:sldChg>
      <pc:sldChg chg="addSp delSp modSp mod setBg setClrOvrMap">
        <pc:chgData name="kursat ymn" userId="47174fbee67923fe" providerId="LiveId" clId="{57AE71D0-9062-417E-AB6F-4136BE78E0D6}" dt="2021-12-13T19:54:52.686" v="1505" actId="27636"/>
        <pc:sldMkLst>
          <pc:docMk/>
          <pc:sldMk cId="4233791866" sldId="343"/>
        </pc:sldMkLst>
        <pc:spChg chg="add mod ord">
          <ac:chgData name="kursat ymn" userId="47174fbee67923fe" providerId="LiveId" clId="{57AE71D0-9062-417E-AB6F-4136BE78E0D6}" dt="2021-12-13T19:54:52.686" v="1505" actId="27636"/>
          <ac:spMkLst>
            <pc:docMk/>
            <pc:sldMk cId="4233791866" sldId="343"/>
            <ac:spMk id="4" creationId="{E7E93B2C-1993-4E0E-A2B0-E028431A5B2B}"/>
          </ac:spMkLst>
        </pc:spChg>
        <pc:spChg chg="add del">
          <ac:chgData name="kursat ymn" userId="47174fbee67923fe" providerId="LiveId" clId="{57AE71D0-9062-417E-AB6F-4136BE78E0D6}" dt="2021-12-13T19:43:02.242" v="1384" actId="26606"/>
          <ac:spMkLst>
            <pc:docMk/>
            <pc:sldMk cId="4233791866" sldId="343"/>
            <ac:spMk id="71" creationId="{C232B152-3720-4D3B-97ED-45CE5483F16F}"/>
          </ac:spMkLst>
        </pc:spChg>
        <pc:spChg chg="add del">
          <ac:chgData name="kursat ymn" userId="47174fbee67923fe" providerId="LiveId" clId="{57AE71D0-9062-417E-AB6F-4136BE78E0D6}" dt="2021-12-13T19:43:02.242" v="1384" actId="26606"/>
          <ac:spMkLst>
            <pc:docMk/>
            <pc:sldMk cId="4233791866" sldId="343"/>
            <ac:spMk id="73" creationId="{11BAB570-FF10-4E96-8A3F-FA9804702B89}"/>
          </ac:spMkLst>
        </pc:spChg>
        <pc:spChg chg="add del">
          <ac:chgData name="kursat ymn" userId="47174fbee67923fe" providerId="LiveId" clId="{57AE71D0-9062-417E-AB6F-4136BE78E0D6}" dt="2021-12-13T19:43:02.242" v="1384" actId="26606"/>
          <ac:spMkLst>
            <pc:docMk/>
            <pc:sldMk cId="4233791866" sldId="343"/>
            <ac:spMk id="75" creationId="{4B9FAFB2-BEB5-4848-8018-BCAD99E2E1AA}"/>
          </ac:spMkLst>
        </pc:spChg>
        <pc:spChg chg="add del">
          <ac:chgData name="kursat ymn" userId="47174fbee67923fe" providerId="LiveId" clId="{57AE71D0-9062-417E-AB6F-4136BE78E0D6}" dt="2021-12-13T19:54:26.240" v="1488" actId="26606"/>
          <ac:spMkLst>
            <pc:docMk/>
            <pc:sldMk cId="4233791866" sldId="343"/>
            <ac:spMk id="77" creationId="{E78C6E4B-A1F1-4B6C-97EC-BE997495D6AC}"/>
          </ac:spMkLst>
        </pc:spChg>
        <pc:spChg chg="add del">
          <ac:chgData name="kursat ymn" userId="47174fbee67923fe" providerId="LiveId" clId="{57AE71D0-9062-417E-AB6F-4136BE78E0D6}" dt="2021-12-13T19:54:26.224" v="1487" actId="26606"/>
          <ac:spMkLst>
            <pc:docMk/>
            <pc:sldMk cId="4233791866" sldId="343"/>
            <ac:spMk id="141" creationId="{B0792D4F-247E-46FE-85FC-881DEFA41D94}"/>
          </ac:spMkLst>
        </pc:spChg>
        <pc:spChg chg="add del">
          <ac:chgData name="kursat ymn" userId="47174fbee67923fe" providerId="LiveId" clId="{57AE71D0-9062-417E-AB6F-4136BE78E0D6}" dt="2021-12-13T19:54:26.224" v="1487" actId="26606"/>
          <ac:spMkLst>
            <pc:docMk/>
            <pc:sldMk cId="4233791866" sldId="343"/>
            <ac:spMk id="143" creationId="{FA3CD3A3-D3C1-4567-BEC0-3A50E9A3A630}"/>
          </ac:spMkLst>
        </pc:spChg>
        <pc:spChg chg="add">
          <ac:chgData name="kursat ymn" userId="47174fbee67923fe" providerId="LiveId" clId="{57AE71D0-9062-417E-AB6F-4136BE78E0D6}" dt="2021-12-13T19:54:26.240" v="1488" actId="26606"/>
          <ac:spMkLst>
            <pc:docMk/>
            <pc:sldMk cId="4233791866" sldId="343"/>
            <ac:spMk id="153" creationId="{B8114C98-A349-4111-A123-E8EAB86ABE30}"/>
          </ac:spMkLst>
        </pc:spChg>
        <pc:spChg chg="add">
          <ac:chgData name="kursat ymn" userId="47174fbee67923fe" providerId="LiveId" clId="{57AE71D0-9062-417E-AB6F-4136BE78E0D6}" dt="2021-12-13T19:54:26.240" v="1488" actId="26606"/>
          <ac:spMkLst>
            <pc:docMk/>
            <pc:sldMk cId="4233791866" sldId="343"/>
            <ac:spMk id="167" creationId="{E2D3D3F2-ABBB-4453-B1C5-1BEBF7E4DD56}"/>
          </ac:spMkLst>
        </pc:spChg>
        <pc:spChg chg="add del">
          <ac:chgData name="kursat ymn" userId="47174fbee67923fe" providerId="LiveId" clId="{57AE71D0-9062-417E-AB6F-4136BE78E0D6}" dt="2021-12-13T19:43:14.469" v="1387" actId="26606"/>
          <ac:spMkLst>
            <pc:docMk/>
            <pc:sldMk cId="4233791866" sldId="343"/>
            <ac:spMk id="13316" creationId="{3AFE8227-C443-417B-BA91-520EB1EF4559}"/>
          </ac:spMkLst>
        </pc:spChg>
        <pc:spChg chg="add del">
          <ac:chgData name="kursat ymn" userId="47174fbee67923fe" providerId="LiveId" clId="{57AE71D0-9062-417E-AB6F-4136BE78E0D6}" dt="2021-12-13T19:43:14.469" v="1387" actId="26606"/>
          <ac:spMkLst>
            <pc:docMk/>
            <pc:sldMk cId="4233791866" sldId="343"/>
            <ac:spMk id="13317" creationId="{907741FC-B544-4A6E-B831-6789D042333D}"/>
          </ac:spMkLst>
        </pc:spChg>
        <pc:spChg chg="add del">
          <ac:chgData name="kursat ymn" userId="47174fbee67923fe" providerId="LiveId" clId="{57AE71D0-9062-417E-AB6F-4136BE78E0D6}" dt="2021-12-13T19:43:14.469" v="1387" actId="26606"/>
          <ac:spMkLst>
            <pc:docMk/>
            <pc:sldMk cId="4233791866" sldId="343"/>
            <ac:spMk id="13318" creationId="{3F0BE7ED-7814-4273-B18A-F26CC0380380}"/>
          </ac:spMkLst>
        </pc:spChg>
        <pc:spChg chg="add del">
          <ac:chgData name="kursat ymn" userId="47174fbee67923fe" providerId="LiveId" clId="{57AE71D0-9062-417E-AB6F-4136BE78E0D6}" dt="2021-12-13T19:54:26.240" v="1488" actId="26606"/>
          <ac:spMkLst>
            <pc:docMk/>
            <pc:sldMk cId="4233791866" sldId="343"/>
            <ac:spMk id="13320" creationId="{F60FCA6E-0894-46CD-BD49-5955A51E0084}"/>
          </ac:spMkLst>
        </pc:spChg>
        <pc:spChg chg="add">
          <ac:chgData name="kursat ymn" userId="47174fbee67923fe" providerId="LiveId" clId="{57AE71D0-9062-417E-AB6F-4136BE78E0D6}" dt="2021-12-13T19:54:26.240" v="1488" actId="26606"/>
          <ac:spMkLst>
            <pc:docMk/>
            <pc:sldMk cId="4233791866" sldId="343"/>
            <ac:spMk id="13322" creationId="{D7A453D2-15D8-4403-815F-291FA16340D9}"/>
          </ac:spMkLst>
        </pc:spChg>
        <pc:spChg chg="add">
          <ac:chgData name="kursat ymn" userId="47174fbee67923fe" providerId="LiveId" clId="{57AE71D0-9062-417E-AB6F-4136BE78E0D6}" dt="2021-12-13T19:54:26.240" v="1488" actId="26606"/>
          <ac:spMkLst>
            <pc:docMk/>
            <pc:sldMk cId="4233791866" sldId="343"/>
            <ac:spMk id="13323" creationId="{8161EA6B-09CA-445B-AB0D-8DF76FA92DEF}"/>
          </ac:spMkLst>
        </pc:spChg>
        <pc:grpChg chg="add">
          <ac:chgData name="kursat ymn" userId="47174fbee67923fe" providerId="LiveId" clId="{57AE71D0-9062-417E-AB6F-4136BE78E0D6}" dt="2021-12-13T19:54:26.240" v="1488" actId="26606"/>
          <ac:grpSpMkLst>
            <pc:docMk/>
            <pc:sldMk cId="4233791866" sldId="343"/>
            <ac:grpSpMk id="155" creationId="{670FB431-AE18-414D-92F4-1D12D1991152}"/>
          </ac:grpSpMkLst>
        </pc:grpChg>
        <pc:grpChg chg="add">
          <ac:chgData name="kursat ymn" userId="47174fbee67923fe" providerId="LiveId" clId="{57AE71D0-9062-417E-AB6F-4136BE78E0D6}" dt="2021-12-13T19:54:26.240" v="1488" actId="26606"/>
          <ac:grpSpMkLst>
            <pc:docMk/>
            <pc:sldMk cId="4233791866" sldId="343"/>
            <ac:grpSpMk id="161" creationId="{AF19A774-30A5-488B-9BAF-629C6440294E}"/>
          </ac:grpSpMkLst>
        </pc:grpChg>
        <pc:grpChg chg="add">
          <ac:chgData name="kursat ymn" userId="47174fbee67923fe" providerId="LiveId" clId="{57AE71D0-9062-417E-AB6F-4136BE78E0D6}" dt="2021-12-13T19:54:26.240" v="1488" actId="26606"/>
          <ac:grpSpMkLst>
            <pc:docMk/>
            <pc:sldMk cId="4233791866" sldId="343"/>
            <ac:grpSpMk id="169" creationId="{8214E4A5-A0D2-42C4-8D14-D2A7E495F041}"/>
          </ac:grpSpMkLst>
        </pc:grpChg>
        <pc:grpChg chg="add">
          <ac:chgData name="kursat ymn" userId="47174fbee67923fe" providerId="LiveId" clId="{57AE71D0-9062-417E-AB6F-4136BE78E0D6}" dt="2021-12-13T19:54:26.240" v="1488" actId="26606"/>
          <ac:grpSpMkLst>
            <pc:docMk/>
            <pc:sldMk cId="4233791866" sldId="343"/>
            <ac:grpSpMk id="13324" creationId="{1EA1DAFF-CECA-492F-BFA1-22C64956B8D9}"/>
          </ac:grpSpMkLst>
        </pc:grpChg>
        <pc:picChg chg="ord">
          <ac:chgData name="kursat ymn" userId="47174fbee67923fe" providerId="LiveId" clId="{57AE71D0-9062-417E-AB6F-4136BE78E0D6}" dt="2021-12-13T19:43:02.258" v="1385" actId="26606"/>
          <ac:picMkLst>
            <pc:docMk/>
            <pc:sldMk cId="4233791866" sldId="343"/>
            <ac:picMk id="2" creationId="{25A466F7-7863-404E-8B48-6B12A2A84034}"/>
          </ac:picMkLst>
        </pc:picChg>
        <pc:picChg chg="add mod ord">
          <ac:chgData name="kursat ymn" userId="47174fbee67923fe" providerId="LiveId" clId="{57AE71D0-9062-417E-AB6F-4136BE78E0D6}" dt="2021-12-13T19:54:26.240" v="1488" actId="26606"/>
          <ac:picMkLst>
            <pc:docMk/>
            <pc:sldMk cId="4233791866" sldId="343"/>
            <ac:picMk id="5" creationId="{EE90FFF1-359D-414C-9DAB-BC83E1DC5169}"/>
          </ac:picMkLst>
        </pc:picChg>
        <pc:picChg chg="add del mod">
          <ac:chgData name="kursat ymn" userId="47174fbee67923fe" providerId="LiveId" clId="{57AE71D0-9062-417E-AB6F-4136BE78E0D6}" dt="2021-12-13T19:54:19.667" v="1484" actId="478"/>
          <ac:picMkLst>
            <pc:docMk/>
            <pc:sldMk cId="4233791866" sldId="343"/>
            <ac:picMk id="13314" creationId="{FB4B08E8-456E-4F26-95F2-C5CE2474939A}"/>
          </ac:picMkLst>
        </pc:picChg>
        <pc:cxnChg chg="add del">
          <ac:chgData name="kursat ymn" userId="47174fbee67923fe" providerId="LiveId" clId="{57AE71D0-9062-417E-AB6F-4136BE78E0D6}" dt="2021-12-13T19:54:26.224" v="1487" actId="26606"/>
          <ac:cxnSpMkLst>
            <pc:docMk/>
            <pc:sldMk cId="4233791866" sldId="343"/>
            <ac:cxnSpMk id="145" creationId="{B56D13EF-D431-4D0F-BFFC-1B5A686FF9BD}"/>
          </ac:cxnSpMkLst>
        </pc:cxnChg>
      </pc:sldChg>
      <pc:sldChg chg="addSp modSp mod setBg">
        <pc:chgData name="kursat ymn" userId="47174fbee67923fe" providerId="LiveId" clId="{57AE71D0-9062-417E-AB6F-4136BE78E0D6}" dt="2021-12-13T19:48:39.851" v="1454" actId="2711"/>
        <pc:sldMkLst>
          <pc:docMk/>
          <pc:sldMk cId="3010814147" sldId="344"/>
        </pc:sldMkLst>
        <pc:spChg chg="add mod ord">
          <ac:chgData name="kursat ymn" userId="47174fbee67923fe" providerId="LiveId" clId="{57AE71D0-9062-417E-AB6F-4136BE78E0D6}" dt="2021-12-13T19:48:39.851" v="1454" actId="2711"/>
          <ac:spMkLst>
            <pc:docMk/>
            <pc:sldMk cId="3010814147" sldId="344"/>
            <ac:spMk id="4" creationId="{22572D9B-018A-4B8C-9684-467529939778}"/>
          </ac:spMkLst>
        </pc:spChg>
        <pc:spChg chg="add">
          <ac:chgData name="kursat ymn" userId="47174fbee67923fe" providerId="LiveId" clId="{57AE71D0-9062-417E-AB6F-4136BE78E0D6}" dt="2021-12-13T19:48:32.944" v="1451" actId="26606"/>
          <ac:spMkLst>
            <pc:docMk/>
            <pc:sldMk cId="3010814147" sldId="344"/>
            <ac:spMk id="10" creationId="{36D30126-6314-4A93-B27E-5C66CF781924}"/>
          </ac:spMkLst>
        </pc:spChg>
        <pc:spChg chg="add">
          <ac:chgData name="kursat ymn" userId="47174fbee67923fe" providerId="LiveId" clId="{57AE71D0-9062-417E-AB6F-4136BE78E0D6}" dt="2021-12-13T19:48:32.944" v="1451" actId="26606"/>
          <ac:spMkLst>
            <pc:docMk/>
            <pc:sldMk cId="3010814147" sldId="344"/>
            <ac:spMk id="12" creationId="{4038CB10-1F5C-4D54-9DF7-12586DE5B007}"/>
          </ac:spMkLst>
        </pc:spChg>
        <pc:spChg chg="add">
          <ac:chgData name="kursat ymn" userId="47174fbee67923fe" providerId="LiveId" clId="{57AE71D0-9062-417E-AB6F-4136BE78E0D6}" dt="2021-12-13T19:48:32.944" v="1451" actId="26606"/>
          <ac:spMkLst>
            <pc:docMk/>
            <pc:sldMk cId="3010814147" sldId="344"/>
            <ac:spMk id="14" creationId="{73ED6512-6858-4552-B699-9A97FE9A4EA2}"/>
          </ac:spMkLst>
        </pc:spChg>
        <pc:picChg chg="ord">
          <ac:chgData name="kursat ymn" userId="47174fbee67923fe" providerId="LiveId" clId="{57AE71D0-9062-417E-AB6F-4136BE78E0D6}" dt="2021-12-13T19:48:32.944" v="1451" actId="26606"/>
          <ac:picMkLst>
            <pc:docMk/>
            <pc:sldMk cId="3010814147" sldId="344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3T19:48:32.944" v="1451" actId="26606"/>
          <ac:picMkLst>
            <pc:docMk/>
            <pc:sldMk cId="3010814147" sldId="344"/>
            <ac:picMk id="5" creationId="{F254EBBA-2CF2-49CE-8A20-9B4D9F513F13}"/>
          </ac:picMkLst>
        </pc:picChg>
      </pc:sldChg>
      <pc:sldChg chg="addSp modSp mod setBg">
        <pc:chgData name="kursat ymn" userId="47174fbee67923fe" providerId="LiveId" clId="{57AE71D0-9062-417E-AB6F-4136BE78E0D6}" dt="2021-12-13T19:56:58.225" v="1514" actId="27636"/>
        <pc:sldMkLst>
          <pc:docMk/>
          <pc:sldMk cId="1836183822" sldId="345"/>
        </pc:sldMkLst>
        <pc:spChg chg="add mod">
          <ac:chgData name="kursat ymn" userId="47174fbee67923fe" providerId="LiveId" clId="{57AE71D0-9062-417E-AB6F-4136BE78E0D6}" dt="2021-12-13T19:56:58.225" v="1514" actId="27636"/>
          <ac:spMkLst>
            <pc:docMk/>
            <pc:sldMk cId="1836183822" sldId="345"/>
            <ac:spMk id="4" creationId="{F8109AB1-6358-415C-8669-F7C4C68293FC}"/>
          </ac:spMkLst>
        </pc:spChg>
        <pc:spChg chg="add">
          <ac:chgData name="kursat ymn" userId="47174fbee67923fe" providerId="LiveId" clId="{57AE71D0-9062-417E-AB6F-4136BE78E0D6}" dt="2021-12-13T19:56:47.702" v="1508" actId="26606"/>
          <ac:spMkLst>
            <pc:docMk/>
            <pc:sldMk cId="1836183822" sldId="345"/>
            <ac:spMk id="73" creationId="{5AAE9118-0436-4488-AC4A-C14DF6A7B6B1}"/>
          </ac:spMkLst>
        </pc:spChg>
        <pc:spChg chg="add">
          <ac:chgData name="kursat ymn" userId="47174fbee67923fe" providerId="LiveId" clId="{57AE71D0-9062-417E-AB6F-4136BE78E0D6}" dt="2021-12-13T19:56:47.702" v="1508" actId="26606"/>
          <ac:spMkLst>
            <pc:docMk/>
            <pc:sldMk cId="1836183822" sldId="345"/>
            <ac:spMk id="75" creationId="{1B10F861-B8F1-49C7-BD58-EAB20CEE7F93}"/>
          </ac:spMkLst>
        </pc:spChg>
        <pc:spChg chg="add">
          <ac:chgData name="kursat ymn" userId="47174fbee67923fe" providerId="LiveId" clId="{57AE71D0-9062-417E-AB6F-4136BE78E0D6}" dt="2021-12-13T19:56:47.702" v="1508" actId="26606"/>
          <ac:spMkLst>
            <pc:docMk/>
            <pc:sldMk cId="1836183822" sldId="345"/>
            <ac:spMk id="77" creationId="{61F6E425-22AB-4DA2-8FAC-58ADB58EF6C3}"/>
          </ac:spMkLst>
        </pc:spChg>
        <pc:picChg chg="ord">
          <ac:chgData name="kursat ymn" userId="47174fbee67923fe" providerId="LiveId" clId="{57AE71D0-9062-417E-AB6F-4136BE78E0D6}" dt="2021-12-13T19:56:47.702" v="1508" actId="26606"/>
          <ac:picMkLst>
            <pc:docMk/>
            <pc:sldMk cId="1836183822" sldId="345"/>
            <ac:picMk id="2" creationId="{25A466F7-7863-404E-8B48-6B12A2A84034}"/>
          </ac:picMkLst>
        </pc:picChg>
        <pc:picChg chg="add mod ord">
          <ac:chgData name="kursat ymn" userId="47174fbee67923fe" providerId="LiveId" clId="{57AE71D0-9062-417E-AB6F-4136BE78E0D6}" dt="2021-12-13T19:56:47.702" v="1508" actId="26606"/>
          <ac:picMkLst>
            <pc:docMk/>
            <pc:sldMk cId="1836183822" sldId="345"/>
            <ac:picMk id="18434" creationId="{BDA9683B-45E5-49ED-8A31-74408170A483}"/>
          </ac:picMkLst>
        </pc:picChg>
        <pc:picChg chg="add mod">
          <ac:chgData name="kursat ymn" userId="47174fbee67923fe" providerId="LiveId" clId="{57AE71D0-9062-417E-AB6F-4136BE78E0D6}" dt="2021-12-13T19:56:47.702" v="1508" actId="26606"/>
          <ac:picMkLst>
            <pc:docMk/>
            <pc:sldMk cId="1836183822" sldId="345"/>
            <ac:picMk id="18436" creationId="{1BE456D4-E25E-4CAF-AFF9-17E57A95D77B}"/>
          </ac:picMkLst>
        </pc:picChg>
      </pc:sldChg>
      <pc:sldChg chg="addSp modSp mod setBg">
        <pc:chgData name="kursat ymn" userId="47174fbee67923fe" providerId="LiveId" clId="{57AE71D0-9062-417E-AB6F-4136BE78E0D6}" dt="2021-12-13T19:13:58.636" v="883" actId="1076"/>
        <pc:sldMkLst>
          <pc:docMk/>
          <pc:sldMk cId="3173102742" sldId="346"/>
        </pc:sldMkLst>
        <pc:spChg chg="mod ord">
          <ac:chgData name="kursat ymn" userId="47174fbee67923fe" providerId="LiveId" clId="{57AE71D0-9062-417E-AB6F-4136BE78E0D6}" dt="2021-12-13T19:13:58.636" v="883" actId="1076"/>
          <ac:spMkLst>
            <pc:docMk/>
            <pc:sldMk cId="3173102742" sldId="346"/>
            <ac:spMk id="4" creationId="{2122D634-3E0D-44F8-87C1-0247E1A5FAB1}"/>
          </ac:spMkLst>
        </pc:spChg>
        <pc:spChg chg="add mod">
          <ac:chgData name="kursat ymn" userId="47174fbee67923fe" providerId="LiveId" clId="{57AE71D0-9062-417E-AB6F-4136BE78E0D6}" dt="2021-12-13T19:13:43.342" v="876" actId="403"/>
          <ac:spMkLst>
            <pc:docMk/>
            <pc:sldMk cId="3173102742" sldId="346"/>
            <ac:spMk id="10" creationId="{27B55DD1-8510-4131-9AA9-402525A17823}"/>
          </ac:spMkLst>
        </pc:spChg>
        <pc:spChg chg="add">
          <ac:chgData name="kursat ymn" userId="47174fbee67923fe" providerId="LiveId" clId="{57AE71D0-9062-417E-AB6F-4136BE78E0D6}" dt="2021-12-13T19:13:25.909" v="866" actId="26606"/>
          <ac:spMkLst>
            <pc:docMk/>
            <pc:sldMk cId="3173102742" sldId="346"/>
            <ac:spMk id="71" creationId="{7FEAE179-C525-48F3-AD47-0E9E2B6F2E2E}"/>
          </ac:spMkLst>
        </pc:spChg>
        <pc:spChg chg="add">
          <ac:chgData name="kursat ymn" userId="47174fbee67923fe" providerId="LiveId" clId="{57AE71D0-9062-417E-AB6F-4136BE78E0D6}" dt="2021-12-13T19:13:25.909" v="866" actId="26606"/>
          <ac:spMkLst>
            <pc:docMk/>
            <pc:sldMk cId="3173102742" sldId="346"/>
            <ac:spMk id="73" creationId="{95C8260E-968F-44E8-A823-ABB431311926}"/>
          </ac:spMkLst>
        </pc:spChg>
        <pc:spChg chg="add">
          <ac:chgData name="kursat ymn" userId="47174fbee67923fe" providerId="LiveId" clId="{57AE71D0-9062-417E-AB6F-4136BE78E0D6}" dt="2021-12-13T19:13:25.909" v="866" actId="26606"/>
          <ac:spMkLst>
            <pc:docMk/>
            <pc:sldMk cId="3173102742" sldId="346"/>
            <ac:spMk id="75" creationId="{2C1BBA94-3F40-40AA-8BB9-E69E25E537C1}"/>
          </ac:spMkLst>
        </pc:spChg>
        <pc:spChg chg="add">
          <ac:chgData name="kursat ymn" userId="47174fbee67923fe" providerId="LiveId" clId="{57AE71D0-9062-417E-AB6F-4136BE78E0D6}" dt="2021-12-13T19:13:25.909" v="866" actId="26606"/>
          <ac:spMkLst>
            <pc:docMk/>
            <pc:sldMk cId="3173102742" sldId="346"/>
            <ac:spMk id="77" creationId="{FE43805F-24A6-46A4-B19B-54F28347355C}"/>
          </ac:spMkLst>
        </pc:spChg>
        <pc:picChg chg="mod ord">
          <ac:chgData name="kursat ymn" userId="47174fbee67923fe" providerId="LiveId" clId="{57AE71D0-9062-417E-AB6F-4136BE78E0D6}" dt="2021-12-13T19:13:54.941" v="881" actId="1076"/>
          <ac:picMkLst>
            <pc:docMk/>
            <pc:sldMk cId="3173102742" sldId="346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3T19:13:25.909" v="866" actId="26606"/>
          <ac:picMkLst>
            <pc:docMk/>
            <pc:sldMk cId="3173102742" sldId="346"/>
            <ac:picMk id="4098" creationId="{DDACEA93-8236-4751-8DF1-2F79C52B1427}"/>
          </ac:picMkLst>
        </pc:picChg>
      </pc:sldChg>
      <pc:sldChg chg="addSp delSp modSp mod setBg">
        <pc:chgData name="kursat ymn" userId="47174fbee67923fe" providerId="LiveId" clId="{57AE71D0-9062-417E-AB6F-4136BE78E0D6}" dt="2021-12-13T19:28:03.595" v="1133" actId="27636"/>
        <pc:sldMkLst>
          <pc:docMk/>
          <pc:sldMk cId="1198067474" sldId="347"/>
        </pc:sldMkLst>
        <pc:spChg chg="mod">
          <ac:chgData name="kursat ymn" userId="47174fbee67923fe" providerId="LiveId" clId="{57AE71D0-9062-417E-AB6F-4136BE78E0D6}" dt="2021-12-13T19:28:03.595" v="1133" actId="27636"/>
          <ac:spMkLst>
            <pc:docMk/>
            <pc:sldMk cId="1198067474" sldId="347"/>
            <ac:spMk id="4" creationId="{0500ADB0-5E05-4E46-B5F5-C83E001A48D5}"/>
          </ac:spMkLst>
        </pc:spChg>
        <pc:spChg chg="del mod">
          <ac:chgData name="kursat ymn" userId="47174fbee67923fe" providerId="LiveId" clId="{57AE71D0-9062-417E-AB6F-4136BE78E0D6}" dt="2021-12-13T19:15:39.638" v="886"/>
          <ac:spMkLst>
            <pc:docMk/>
            <pc:sldMk cId="1198067474" sldId="347"/>
            <ac:spMk id="5" creationId="{A078BD34-EAB5-49A2-AD48-9B9A0B1CB399}"/>
          </ac:spMkLst>
        </pc:spChg>
        <pc:spChg chg="del">
          <ac:chgData name="kursat ymn" userId="47174fbee67923fe" providerId="LiveId" clId="{57AE71D0-9062-417E-AB6F-4136BE78E0D6}" dt="2021-12-13T19:16:58.494" v="895" actId="21"/>
          <ac:spMkLst>
            <pc:docMk/>
            <pc:sldMk cId="1198067474" sldId="347"/>
            <ac:spMk id="7" creationId="{CC542CE5-8E19-47F4-9ED8-52FB4DB9D998}"/>
          </ac:spMkLst>
        </pc:spChg>
        <pc:spChg chg="add mod">
          <ac:chgData name="kursat ymn" userId="47174fbee67923fe" providerId="LiveId" clId="{57AE71D0-9062-417E-AB6F-4136BE78E0D6}" dt="2021-12-13T19:17:16.466" v="900" actId="1076"/>
          <ac:spMkLst>
            <pc:docMk/>
            <pc:sldMk cId="1198067474" sldId="347"/>
            <ac:spMk id="11" creationId="{282828DE-58F4-41E8-A993-2BD388E68F8A}"/>
          </ac:spMkLst>
        </pc:spChg>
        <pc:spChg chg="add">
          <ac:chgData name="kursat ymn" userId="47174fbee67923fe" providerId="LiveId" clId="{57AE71D0-9062-417E-AB6F-4136BE78E0D6}" dt="2021-12-13T19:17:02.565" v="896" actId="26606"/>
          <ac:spMkLst>
            <pc:docMk/>
            <pc:sldMk cId="1198067474" sldId="347"/>
            <ac:spMk id="71" creationId="{058A14AF-9FB5-4CC7-BA35-E8E85D3EDF0E}"/>
          </ac:spMkLst>
        </pc:spChg>
        <pc:spChg chg="add">
          <ac:chgData name="kursat ymn" userId="47174fbee67923fe" providerId="LiveId" clId="{57AE71D0-9062-417E-AB6F-4136BE78E0D6}" dt="2021-12-13T19:17:02.565" v="896" actId="26606"/>
          <ac:spMkLst>
            <pc:docMk/>
            <pc:sldMk cId="1198067474" sldId="347"/>
            <ac:spMk id="73" creationId="{3A9A4357-BD1D-4622-A4FE-766E6AB8DE84}"/>
          </ac:spMkLst>
        </pc:spChg>
        <pc:spChg chg="add">
          <ac:chgData name="kursat ymn" userId="47174fbee67923fe" providerId="LiveId" clId="{57AE71D0-9062-417E-AB6F-4136BE78E0D6}" dt="2021-12-13T19:17:02.565" v="896" actId="26606"/>
          <ac:spMkLst>
            <pc:docMk/>
            <pc:sldMk cId="1198067474" sldId="347"/>
            <ac:spMk id="75" creationId="{E659831F-0D9A-4C63-9EBB-8435B85A440F}"/>
          </ac:spMkLst>
        </pc:spChg>
        <pc:spChg chg="add">
          <ac:chgData name="kursat ymn" userId="47174fbee67923fe" providerId="LiveId" clId="{57AE71D0-9062-417E-AB6F-4136BE78E0D6}" dt="2021-12-13T19:17:02.565" v="896" actId="26606"/>
          <ac:spMkLst>
            <pc:docMk/>
            <pc:sldMk cId="1198067474" sldId="347"/>
            <ac:spMk id="77" creationId="{E6995CE5-F890-4ABA-82A2-26507CE8D2A3}"/>
          </ac:spMkLst>
        </pc:spChg>
        <pc:picChg chg="ord">
          <ac:chgData name="kursat ymn" userId="47174fbee67923fe" providerId="LiveId" clId="{57AE71D0-9062-417E-AB6F-4136BE78E0D6}" dt="2021-12-13T19:17:02.565" v="896" actId="26606"/>
          <ac:picMkLst>
            <pc:docMk/>
            <pc:sldMk cId="1198067474" sldId="347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3T19:17:02.565" v="896" actId="26606"/>
          <ac:picMkLst>
            <pc:docMk/>
            <pc:sldMk cId="1198067474" sldId="347"/>
            <ac:picMk id="5122" creationId="{8EB61D03-CB25-4B5C-9992-74C9A551D417}"/>
          </ac:picMkLst>
        </pc:picChg>
      </pc:sldChg>
      <pc:sldChg chg="addSp modSp mod setBg setClrOvrMap">
        <pc:chgData name="kursat ymn" userId="47174fbee67923fe" providerId="LiveId" clId="{57AE71D0-9062-417E-AB6F-4136BE78E0D6}" dt="2021-12-13T19:35:38.578" v="1329" actId="404"/>
        <pc:sldMkLst>
          <pc:docMk/>
          <pc:sldMk cId="2027351948" sldId="348"/>
        </pc:sldMkLst>
        <pc:spChg chg="add mod ord">
          <ac:chgData name="kursat ymn" userId="47174fbee67923fe" providerId="LiveId" clId="{57AE71D0-9062-417E-AB6F-4136BE78E0D6}" dt="2021-12-13T19:35:38.578" v="1329" actId="404"/>
          <ac:spMkLst>
            <pc:docMk/>
            <pc:sldMk cId="2027351948" sldId="348"/>
            <ac:spMk id="4" creationId="{702E7B63-1B03-41F5-91B5-795B30D205E1}"/>
          </ac:spMkLst>
        </pc:spChg>
        <pc:spChg chg="add">
          <ac:chgData name="kursat ymn" userId="47174fbee67923fe" providerId="LiveId" clId="{57AE71D0-9062-417E-AB6F-4136BE78E0D6}" dt="2021-12-13T19:35:04.023" v="1309" actId="26606"/>
          <ac:spMkLst>
            <pc:docMk/>
            <pc:sldMk cId="2027351948" sldId="348"/>
            <ac:spMk id="71" creationId="{9B76D444-2756-434F-AE61-96D69830C13E}"/>
          </ac:spMkLst>
        </pc:spChg>
        <pc:spChg chg="add">
          <ac:chgData name="kursat ymn" userId="47174fbee67923fe" providerId="LiveId" clId="{57AE71D0-9062-417E-AB6F-4136BE78E0D6}" dt="2021-12-13T19:35:04.023" v="1309" actId="26606"/>
          <ac:spMkLst>
            <pc:docMk/>
            <pc:sldMk cId="2027351948" sldId="348"/>
            <ac:spMk id="73" creationId="{A27B6159-7734-4564-9E0F-C4BC43C36E52}"/>
          </ac:spMkLst>
        </pc:spChg>
        <pc:picChg chg="mod ord">
          <ac:chgData name="kursat ymn" userId="47174fbee67923fe" providerId="LiveId" clId="{57AE71D0-9062-417E-AB6F-4136BE78E0D6}" dt="2021-12-13T19:35:22.760" v="1318" actId="1076"/>
          <ac:picMkLst>
            <pc:docMk/>
            <pc:sldMk cId="2027351948" sldId="348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3T19:35:04.023" v="1309" actId="26606"/>
          <ac:picMkLst>
            <pc:docMk/>
            <pc:sldMk cId="2027351948" sldId="348"/>
            <ac:picMk id="10242" creationId="{CD859BB3-A443-4F30-8531-41E1464DFD34}"/>
          </ac:picMkLst>
        </pc:picChg>
        <pc:cxnChg chg="add">
          <ac:chgData name="kursat ymn" userId="47174fbee67923fe" providerId="LiveId" clId="{57AE71D0-9062-417E-AB6F-4136BE78E0D6}" dt="2021-12-13T19:35:04.023" v="1309" actId="26606"/>
          <ac:cxnSpMkLst>
            <pc:docMk/>
            <pc:sldMk cId="2027351948" sldId="348"/>
            <ac:cxnSpMk id="75" creationId="{E2FFB46B-05BC-4950-B18A-9593FDAE6ED7}"/>
          </ac:cxnSpMkLst>
        </pc:cxnChg>
      </pc:sldChg>
      <pc:sldChg chg="addSp modSp mod setBg">
        <pc:chgData name="kursat ymn" userId="47174fbee67923fe" providerId="LiveId" clId="{57AE71D0-9062-417E-AB6F-4136BE78E0D6}" dt="2021-12-13T19:40:27.213" v="1376" actId="113"/>
        <pc:sldMkLst>
          <pc:docMk/>
          <pc:sldMk cId="355318430" sldId="349"/>
        </pc:sldMkLst>
        <pc:spChg chg="add mod">
          <ac:chgData name="kursat ymn" userId="47174fbee67923fe" providerId="LiveId" clId="{57AE71D0-9062-417E-AB6F-4136BE78E0D6}" dt="2021-12-13T19:40:27.213" v="1376" actId="113"/>
          <ac:spMkLst>
            <pc:docMk/>
            <pc:sldMk cId="355318430" sldId="349"/>
            <ac:spMk id="4" creationId="{016059DA-85CE-4663-8322-E262299B7226}"/>
          </ac:spMkLst>
        </pc:spChg>
        <pc:spChg chg="add">
          <ac:chgData name="kursat ymn" userId="47174fbee67923fe" providerId="LiveId" clId="{57AE71D0-9062-417E-AB6F-4136BE78E0D6}" dt="2021-12-13T19:40:13.550" v="1371" actId="26606"/>
          <ac:spMkLst>
            <pc:docMk/>
            <pc:sldMk cId="355318430" sldId="349"/>
            <ac:spMk id="71" creationId="{201CC55D-ED54-4C5C-95E6-10947BD1103B}"/>
          </ac:spMkLst>
        </pc:spChg>
        <pc:spChg chg="add">
          <ac:chgData name="kursat ymn" userId="47174fbee67923fe" providerId="LiveId" clId="{57AE71D0-9062-417E-AB6F-4136BE78E0D6}" dt="2021-12-13T19:40:13.550" v="1371" actId="26606"/>
          <ac:spMkLst>
            <pc:docMk/>
            <pc:sldMk cId="355318430" sldId="349"/>
            <ac:spMk id="77" creationId="{3873B707-463F-40B0-8227-E8CC6C67EB25}"/>
          </ac:spMkLst>
        </pc:spChg>
        <pc:spChg chg="add">
          <ac:chgData name="kursat ymn" userId="47174fbee67923fe" providerId="LiveId" clId="{57AE71D0-9062-417E-AB6F-4136BE78E0D6}" dt="2021-12-13T19:40:13.550" v="1371" actId="26606"/>
          <ac:spMkLst>
            <pc:docMk/>
            <pc:sldMk cId="355318430" sldId="349"/>
            <ac:spMk id="79" creationId="{C13237C8-E62C-4F0D-A318-BD6FB6C2D138}"/>
          </ac:spMkLst>
        </pc:spChg>
        <pc:spChg chg="add">
          <ac:chgData name="kursat ymn" userId="47174fbee67923fe" providerId="LiveId" clId="{57AE71D0-9062-417E-AB6F-4136BE78E0D6}" dt="2021-12-13T19:40:13.550" v="1371" actId="26606"/>
          <ac:spMkLst>
            <pc:docMk/>
            <pc:sldMk cId="355318430" sldId="349"/>
            <ac:spMk id="81" creationId="{19C9EAEA-39D0-4B0E-A0EB-51E7B26740B1}"/>
          </ac:spMkLst>
        </pc:spChg>
        <pc:grpChg chg="add">
          <ac:chgData name="kursat ymn" userId="47174fbee67923fe" providerId="LiveId" clId="{57AE71D0-9062-417E-AB6F-4136BE78E0D6}" dt="2021-12-13T19:40:13.550" v="1371" actId="26606"/>
          <ac:grpSpMkLst>
            <pc:docMk/>
            <pc:sldMk cId="355318430" sldId="349"/>
            <ac:grpSpMk id="73" creationId="{1DE889C7-FAD6-4397-98E2-05D503484459}"/>
          </ac:grpSpMkLst>
        </pc:grpChg>
        <pc:picChg chg="ord">
          <ac:chgData name="kursat ymn" userId="47174fbee67923fe" providerId="LiveId" clId="{57AE71D0-9062-417E-AB6F-4136BE78E0D6}" dt="2021-12-13T19:40:13.550" v="1371" actId="26606"/>
          <ac:picMkLst>
            <pc:docMk/>
            <pc:sldMk cId="355318430" sldId="349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3T19:40:13.550" v="1371" actId="26606"/>
          <ac:picMkLst>
            <pc:docMk/>
            <pc:sldMk cId="355318430" sldId="349"/>
            <ac:picMk id="12290" creationId="{B1509648-B2E3-4E06-9996-BBA931797922}"/>
          </ac:picMkLst>
        </pc:picChg>
      </pc:sldChg>
      <pc:sldChg chg="addSp delSp modSp add mod setBg delAnim modAnim">
        <pc:chgData name="kursat ymn" userId="47174fbee67923fe" providerId="LiveId" clId="{57AE71D0-9062-417E-AB6F-4136BE78E0D6}" dt="2021-12-13T20:03:29.636" v="1582" actId="1076"/>
        <pc:sldMkLst>
          <pc:docMk/>
          <pc:sldMk cId="202863459" sldId="350"/>
        </pc:sldMkLst>
        <pc:spChg chg="del">
          <ac:chgData name="kursat ymn" userId="47174fbee67923fe" providerId="LiveId" clId="{57AE71D0-9062-417E-AB6F-4136BE78E0D6}" dt="2021-12-12T19:49:43.816" v="36" actId="478"/>
          <ac:spMkLst>
            <pc:docMk/>
            <pc:sldMk cId="202863459" sldId="350"/>
            <ac:spMk id="4" creationId="{F8109AB1-6358-415C-8669-F7C4C68293FC}"/>
          </ac:spMkLst>
        </pc:spChg>
        <pc:spChg chg="add mod">
          <ac:chgData name="kursat ymn" userId="47174fbee67923fe" providerId="LiveId" clId="{57AE71D0-9062-417E-AB6F-4136BE78E0D6}" dt="2021-12-13T20:03:29.636" v="1582" actId="1076"/>
          <ac:spMkLst>
            <pc:docMk/>
            <pc:sldMk cId="202863459" sldId="350"/>
            <ac:spMk id="5" creationId="{F158DDEE-0D4C-490D-81ED-5F75A2929647}"/>
          </ac:spMkLst>
        </pc:spChg>
        <pc:spChg chg="add del">
          <ac:chgData name="kursat ymn" userId="47174fbee67923fe" providerId="LiveId" clId="{57AE71D0-9062-417E-AB6F-4136BE78E0D6}" dt="2021-12-13T20:00:19.764" v="1543" actId="26606"/>
          <ac:spMkLst>
            <pc:docMk/>
            <pc:sldMk cId="202863459" sldId="350"/>
            <ac:spMk id="71" creationId="{5E39A796-BE83-48B1-B33F-35C4A32AAB57}"/>
          </ac:spMkLst>
        </pc:spChg>
        <pc:spChg chg="add del">
          <ac:chgData name="kursat ymn" userId="47174fbee67923fe" providerId="LiveId" clId="{57AE71D0-9062-417E-AB6F-4136BE78E0D6}" dt="2021-12-13T20:00:19.764" v="1543" actId="26606"/>
          <ac:spMkLst>
            <pc:docMk/>
            <pc:sldMk cId="202863459" sldId="350"/>
            <ac:spMk id="73" creationId="{72F84B47-E267-4194-8194-831DB7B5547F}"/>
          </ac:spMkLst>
        </pc:spChg>
        <pc:spChg chg="add del">
          <ac:chgData name="kursat ymn" userId="47174fbee67923fe" providerId="LiveId" clId="{57AE71D0-9062-417E-AB6F-4136BE78E0D6}" dt="2021-12-13T20:03:15.501" v="1574" actId="26606"/>
          <ac:spMkLst>
            <pc:docMk/>
            <pc:sldMk cId="202863459" sldId="350"/>
            <ac:spMk id="137" creationId="{5E39A796-BE83-48B1-B33F-35C4A32AAB57}"/>
          </ac:spMkLst>
        </pc:spChg>
        <pc:spChg chg="add del">
          <ac:chgData name="kursat ymn" userId="47174fbee67923fe" providerId="LiveId" clId="{57AE71D0-9062-417E-AB6F-4136BE78E0D6}" dt="2021-12-13T20:03:15.501" v="1574" actId="26606"/>
          <ac:spMkLst>
            <pc:docMk/>
            <pc:sldMk cId="202863459" sldId="350"/>
            <ac:spMk id="139" creationId="{72F84B47-E267-4194-8194-831DB7B5547F}"/>
          </ac:spMkLst>
        </pc:spChg>
        <pc:spChg chg="add">
          <ac:chgData name="kursat ymn" userId="47174fbee67923fe" providerId="LiveId" clId="{57AE71D0-9062-417E-AB6F-4136BE78E0D6}" dt="2021-12-13T20:03:15.501" v="1574" actId="26606"/>
          <ac:spMkLst>
            <pc:docMk/>
            <pc:sldMk cId="202863459" sldId="350"/>
            <ac:spMk id="192" creationId="{5E39A796-BE83-48B1-B33F-35C4A32AAB57}"/>
          </ac:spMkLst>
        </pc:spChg>
        <pc:spChg chg="add">
          <ac:chgData name="kursat ymn" userId="47174fbee67923fe" providerId="LiveId" clId="{57AE71D0-9062-417E-AB6F-4136BE78E0D6}" dt="2021-12-13T20:03:15.501" v="1574" actId="26606"/>
          <ac:spMkLst>
            <pc:docMk/>
            <pc:sldMk cId="202863459" sldId="350"/>
            <ac:spMk id="193" creationId="{72F84B47-E267-4194-8194-831DB7B5547F}"/>
          </ac:spMkLst>
        </pc:spChg>
        <pc:picChg chg="ord">
          <ac:chgData name="kursat ymn" userId="47174fbee67923fe" providerId="LiveId" clId="{57AE71D0-9062-417E-AB6F-4136BE78E0D6}" dt="2021-12-13T20:03:15.501" v="1574" actId="26606"/>
          <ac:picMkLst>
            <pc:docMk/>
            <pc:sldMk cId="202863459" sldId="350"/>
            <ac:picMk id="2" creationId="{25A466F7-7863-404E-8B48-6B12A2A84034}"/>
          </ac:picMkLst>
        </pc:picChg>
        <pc:picChg chg="add del mod">
          <ac:chgData name="kursat ymn" userId="47174fbee67923fe" providerId="LiveId" clId="{57AE71D0-9062-417E-AB6F-4136BE78E0D6}" dt="2021-12-13T19:57:41.463" v="1520" actId="478"/>
          <ac:picMkLst>
            <pc:docMk/>
            <pc:sldMk cId="202863459" sldId="350"/>
            <ac:picMk id="4" creationId="{A8198564-C68D-4225-9E0B-25B896F4F5F1}"/>
          </ac:picMkLst>
        </pc:picChg>
        <pc:picChg chg="add del mod">
          <ac:chgData name="kursat ymn" userId="47174fbee67923fe" providerId="LiveId" clId="{57AE71D0-9062-417E-AB6F-4136BE78E0D6}" dt="2021-12-13T20:00:16.052" v="1540" actId="478"/>
          <ac:picMkLst>
            <pc:docMk/>
            <pc:sldMk cId="202863459" sldId="350"/>
            <ac:picMk id="19458" creationId="{43C82999-D56B-4579-A234-B09720C418F2}"/>
          </ac:picMkLst>
        </pc:picChg>
        <pc:picChg chg="add del mod">
          <ac:chgData name="kursat ymn" userId="47174fbee67923fe" providerId="LiveId" clId="{57AE71D0-9062-417E-AB6F-4136BE78E0D6}" dt="2021-12-13T20:03:12.250" v="1572" actId="478"/>
          <ac:picMkLst>
            <pc:docMk/>
            <pc:sldMk cId="202863459" sldId="350"/>
            <ac:picMk id="19460" creationId="{53E65C34-FB6D-4BDC-9C3D-0DC17280A80C}"/>
          </ac:picMkLst>
        </pc:picChg>
        <pc:picChg chg="add mod">
          <ac:chgData name="kursat ymn" userId="47174fbee67923fe" providerId="LiveId" clId="{57AE71D0-9062-417E-AB6F-4136BE78E0D6}" dt="2021-12-13T20:03:15.501" v="1574" actId="26606"/>
          <ac:picMkLst>
            <pc:docMk/>
            <pc:sldMk cId="202863459" sldId="350"/>
            <ac:picMk id="19462" creationId="{BF31982E-F19C-4058-A54C-27DDB0AD21E5}"/>
          </ac:picMkLst>
        </pc:picChg>
      </pc:sldChg>
      <pc:sldChg chg="addSp delSp modSp add mod setBg">
        <pc:chgData name="kursat ymn" userId="47174fbee67923fe" providerId="LiveId" clId="{57AE71D0-9062-417E-AB6F-4136BE78E0D6}" dt="2021-12-13T20:11:47.937" v="1672" actId="1076"/>
        <pc:sldMkLst>
          <pc:docMk/>
          <pc:sldMk cId="419529841" sldId="351"/>
        </pc:sldMkLst>
        <pc:spChg chg="add mod ord">
          <ac:chgData name="kursat ymn" userId="47174fbee67923fe" providerId="LiveId" clId="{57AE71D0-9062-417E-AB6F-4136BE78E0D6}" dt="2021-12-13T20:10:57.800" v="1658" actId="1076"/>
          <ac:spMkLst>
            <pc:docMk/>
            <pc:sldMk cId="419529841" sldId="351"/>
            <ac:spMk id="4" creationId="{E4079696-ABA6-40FC-9D48-5CC16871E54F}"/>
          </ac:spMkLst>
        </pc:spChg>
        <pc:spChg chg="add del">
          <ac:chgData name="kursat ymn" userId="47174fbee67923fe" providerId="LiveId" clId="{57AE71D0-9062-417E-AB6F-4136BE78E0D6}" dt="2021-12-13T20:09:31.400" v="1617" actId="26606"/>
          <ac:spMkLst>
            <pc:docMk/>
            <pc:sldMk cId="419529841" sldId="351"/>
            <ac:spMk id="10" creationId="{42A5316D-ED2F-4F89-B4B4-8D9240B1A348}"/>
          </ac:spMkLst>
        </pc:spChg>
        <pc:spChg chg="add del">
          <ac:chgData name="kursat ymn" userId="47174fbee67923fe" providerId="LiveId" clId="{57AE71D0-9062-417E-AB6F-4136BE78E0D6}" dt="2021-12-13T20:09:41.094" v="1619" actId="26606"/>
          <ac:spMkLst>
            <pc:docMk/>
            <pc:sldMk cId="419529841" sldId="351"/>
            <ac:spMk id="12" creationId="{95C8260E-968F-44E8-A823-ABB431311926}"/>
          </ac:spMkLst>
        </pc:spChg>
        <pc:spChg chg="add del">
          <ac:chgData name="kursat ymn" userId="47174fbee67923fe" providerId="LiveId" clId="{57AE71D0-9062-417E-AB6F-4136BE78E0D6}" dt="2021-12-13T20:09:41.094" v="1619" actId="26606"/>
          <ac:spMkLst>
            <pc:docMk/>
            <pc:sldMk cId="419529841" sldId="351"/>
            <ac:spMk id="13" creationId="{700E0F77-E936-4985-B7B1-B9823486AC33}"/>
          </ac:spMkLst>
        </pc:spChg>
        <pc:spChg chg="add del">
          <ac:chgData name="kursat ymn" userId="47174fbee67923fe" providerId="LiveId" clId="{57AE71D0-9062-417E-AB6F-4136BE78E0D6}" dt="2021-12-13T20:09:41.094" v="1619" actId="26606"/>
          <ac:spMkLst>
            <pc:docMk/>
            <pc:sldMk cId="419529841" sldId="351"/>
            <ac:spMk id="14" creationId="{2C1BBA94-3F40-40AA-8BB9-E69E25E537C1}"/>
          </ac:spMkLst>
        </pc:spChg>
        <pc:spChg chg="add del">
          <ac:chgData name="kursat ymn" userId="47174fbee67923fe" providerId="LiveId" clId="{57AE71D0-9062-417E-AB6F-4136BE78E0D6}" dt="2021-12-13T20:09:41.094" v="1619" actId="26606"/>
          <ac:spMkLst>
            <pc:docMk/>
            <pc:sldMk cId="419529841" sldId="351"/>
            <ac:spMk id="16" creationId="{FE43805F-24A6-46A4-B19B-54F28347355C}"/>
          </ac:spMkLst>
        </pc:spChg>
        <pc:spChg chg="add del">
          <ac:chgData name="kursat ymn" userId="47174fbee67923fe" providerId="LiveId" clId="{57AE71D0-9062-417E-AB6F-4136BE78E0D6}" dt="2021-12-13T20:09:42.742" v="1621" actId="26606"/>
          <ac:spMkLst>
            <pc:docMk/>
            <pc:sldMk cId="419529841" sldId="351"/>
            <ac:spMk id="18" creationId="{33CD251C-A887-4D2F-925B-FC097198538B}"/>
          </ac:spMkLst>
        </pc:spChg>
        <pc:spChg chg="add mod">
          <ac:chgData name="kursat ymn" userId="47174fbee67923fe" providerId="LiveId" clId="{57AE71D0-9062-417E-AB6F-4136BE78E0D6}" dt="2021-12-13T20:10:55.442" v="1657" actId="1076"/>
          <ac:spMkLst>
            <pc:docMk/>
            <pc:sldMk cId="419529841" sldId="351"/>
            <ac:spMk id="22" creationId="{078AA8D1-B264-4462-9F2B-7878A59CC5A4}"/>
          </ac:spMkLst>
        </pc:spChg>
        <pc:spChg chg="add">
          <ac:chgData name="kursat ymn" userId="47174fbee67923fe" providerId="LiveId" clId="{57AE71D0-9062-417E-AB6F-4136BE78E0D6}" dt="2021-12-13T20:09:42.742" v="1622" actId="26606"/>
          <ac:spMkLst>
            <pc:docMk/>
            <pc:sldMk cId="419529841" sldId="351"/>
            <ac:spMk id="23" creationId="{931DE728-8710-4D0D-ABEA-46145891733A}"/>
          </ac:spMkLst>
        </pc:spChg>
        <pc:spChg chg="add">
          <ac:chgData name="kursat ymn" userId="47174fbee67923fe" providerId="LiveId" clId="{57AE71D0-9062-417E-AB6F-4136BE78E0D6}" dt="2021-12-13T20:09:42.742" v="1622" actId="26606"/>
          <ac:spMkLst>
            <pc:docMk/>
            <pc:sldMk cId="419529841" sldId="351"/>
            <ac:spMk id="24" creationId="{5AAE9118-0436-4488-AC4A-C14DF6A7B6B1}"/>
          </ac:spMkLst>
        </pc:spChg>
        <pc:spChg chg="add">
          <ac:chgData name="kursat ymn" userId="47174fbee67923fe" providerId="LiveId" clId="{57AE71D0-9062-417E-AB6F-4136BE78E0D6}" dt="2021-12-13T20:09:42.742" v="1622" actId="26606"/>
          <ac:spMkLst>
            <pc:docMk/>
            <pc:sldMk cId="419529841" sldId="351"/>
            <ac:spMk id="25" creationId="{07A0C51E-5464-4470-855E-CA530A59BF98}"/>
          </ac:spMkLst>
        </pc:spChg>
        <pc:spChg chg="add mod">
          <ac:chgData name="kursat ymn" userId="47174fbee67923fe" providerId="LiveId" clId="{57AE71D0-9062-417E-AB6F-4136BE78E0D6}" dt="2021-12-13T20:10:34.052" v="1647" actId="207"/>
          <ac:spMkLst>
            <pc:docMk/>
            <pc:sldMk cId="419529841" sldId="351"/>
            <ac:spMk id="26" creationId="{B0393FC6-41BA-49A4-83A5-141E64B3740C}"/>
          </ac:spMkLst>
        </pc:spChg>
        <pc:grpChg chg="add del">
          <ac:chgData name="kursat ymn" userId="47174fbee67923fe" providerId="LiveId" clId="{57AE71D0-9062-417E-AB6F-4136BE78E0D6}" dt="2021-12-13T20:09:42.742" v="1621" actId="26606"/>
          <ac:grpSpMkLst>
            <pc:docMk/>
            <pc:sldMk cId="419529841" sldId="351"/>
            <ac:grpSpMk id="19" creationId="{770AE191-D2EA-45C9-A44D-830C188F74CB}"/>
          </ac:grpSpMkLst>
        </pc:grpChg>
        <pc:picChg chg="ord">
          <ac:chgData name="kursat ymn" userId="47174fbee67923fe" providerId="LiveId" clId="{57AE71D0-9062-417E-AB6F-4136BE78E0D6}" dt="2021-12-13T20:09:42.742" v="1622" actId="26606"/>
          <ac:picMkLst>
            <pc:docMk/>
            <pc:sldMk cId="419529841" sldId="351"/>
            <ac:picMk id="2" creationId="{25A466F7-7863-404E-8B48-6B12A2A84034}"/>
          </ac:picMkLst>
        </pc:picChg>
        <pc:picChg chg="add del mod">
          <ac:chgData name="kursat ymn" userId="47174fbee67923fe" providerId="LiveId" clId="{57AE71D0-9062-417E-AB6F-4136BE78E0D6}" dt="2021-12-13T20:11:14.087" v="1661" actId="478"/>
          <ac:picMkLst>
            <pc:docMk/>
            <pc:sldMk cId="419529841" sldId="351"/>
            <ac:picMk id="5" creationId="{09758152-A60F-44C0-9133-1BDA980AEB72}"/>
          </ac:picMkLst>
        </pc:picChg>
        <pc:picChg chg="add mod ord modCrop">
          <ac:chgData name="kursat ymn" userId="47174fbee67923fe" providerId="LiveId" clId="{57AE71D0-9062-417E-AB6F-4136BE78E0D6}" dt="2021-12-13T20:11:47.937" v="1672" actId="1076"/>
          <ac:picMkLst>
            <pc:docMk/>
            <pc:sldMk cId="419529841" sldId="351"/>
            <ac:picMk id="9" creationId="{4C1F6035-728B-4092-8174-7DD4588F03F7}"/>
          </ac:picMkLst>
        </pc:picChg>
      </pc:sldChg>
      <pc:sldChg chg="addSp modSp add mod setBg setClrOvrMap">
        <pc:chgData name="kursat ymn" userId="47174fbee67923fe" providerId="LiveId" clId="{57AE71D0-9062-417E-AB6F-4136BE78E0D6}" dt="2021-12-13T20:13:30.645" v="1685" actId="113"/>
        <pc:sldMkLst>
          <pc:docMk/>
          <pc:sldMk cId="417355179" sldId="352"/>
        </pc:sldMkLst>
        <pc:spChg chg="add mod">
          <ac:chgData name="kursat ymn" userId="47174fbee67923fe" providerId="LiveId" clId="{57AE71D0-9062-417E-AB6F-4136BE78E0D6}" dt="2021-12-13T20:13:30.645" v="1685" actId="113"/>
          <ac:spMkLst>
            <pc:docMk/>
            <pc:sldMk cId="417355179" sldId="352"/>
            <ac:spMk id="4" creationId="{D76E87BF-E4FB-46D5-B11B-E01066222947}"/>
          </ac:spMkLst>
        </pc:spChg>
        <pc:spChg chg="add">
          <ac:chgData name="kursat ymn" userId="47174fbee67923fe" providerId="LiveId" clId="{57AE71D0-9062-417E-AB6F-4136BE78E0D6}" dt="2021-12-13T20:13:06.595" v="1674" actId="26606"/>
          <ac:spMkLst>
            <pc:docMk/>
            <pc:sldMk cId="417355179" sldId="352"/>
            <ac:spMk id="10" creationId="{EE1FC7B4-E4A7-4452-B413-1A623E3A7230}"/>
          </ac:spMkLst>
        </pc:spChg>
        <pc:spChg chg="add">
          <ac:chgData name="kursat ymn" userId="47174fbee67923fe" providerId="LiveId" clId="{57AE71D0-9062-417E-AB6F-4136BE78E0D6}" dt="2021-12-13T20:13:06.595" v="1674" actId="26606"/>
          <ac:spMkLst>
            <pc:docMk/>
            <pc:sldMk cId="417355179" sldId="352"/>
            <ac:spMk id="12" creationId="{E0709AF0-24F0-4486-B189-BE6386BDB198}"/>
          </ac:spMkLst>
        </pc:spChg>
        <pc:spChg chg="add">
          <ac:chgData name="kursat ymn" userId="47174fbee67923fe" providerId="LiveId" clId="{57AE71D0-9062-417E-AB6F-4136BE78E0D6}" dt="2021-12-13T20:13:06.595" v="1674" actId="26606"/>
          <ac:spMkLst>
            <pc:docMk/>
            <pc:sldMk cId="417355179" sldId="352"/>
            <ac:spMk id="14" creationId="{FBE3B62F-5853-4A3C-B050-6186351A7176}"/>
          </ac:spMkLst>
        </pc:spChg>
        <pc:picChg chg="ord">
          <ac:chgData name="kursat ymn" userId="47174fbee67923fe" providerId="LiveId" clId="{57AE71D0-9062-417E-AB6F-4136BE78E0D6}" dt="2021-12-13T20:13:06.595" v="1674" actId="26606"/>
          <ac:picMkLst>
            <pc:docMk/>
            <pc:sldMk cId="417355179" sldId="352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3T20:13:12.174" v="1676" actId="1076"/>
          <ac:picMkLst>
            <pc:docMk/>
            <pc:sldMk cId="417355179" sldId="352"/>
            <ac:picMk id="5" creationId="{B9A0A851-782E-4E8A-8CC6-22ACF748A39A}"/>
          </ac:picMkLst>
        </pc:picChg>
      </pc:sldChg>
      <pc:sldChg chg="addSp modSp add mod">
        <pc:chgData name="kursat ymn" userId="47174fbee67923fe" providerId="LiveId" clId="{57AE71D0-9062-417E-AB6F-4136BE78E0D6}" dt="2021-12-13T20:19:05.044" v="1895" actId="14100"/>
        <pc:sldMkLst>
          <pc:docMk/>
          <pc:sldMk cId="581458031" sldId="353"/>
        </pc:sldMkLst>
        <pc:spChg chg="add mod">
          <ac:chgData name="kursat ymn" userId="47174fbee67923fe" providerId="LiveId" clId="{57AE71D0-9062-417E-AB6F-4136BE78E0D6}" dt="2021-12-13T20:19:05.044" v="1895" actId="14100"/>
          <ac:spMkLst>
            <pc:docMk/>
            <pc:sldMk cId="581458031" sldId="353"/>
            <ac:spMk id="4" creationId="{0F959B03-B163-47EE-89B0-536CB1A6D119}"/>
          </ac:spMkLst>
        </pc:spChg>
        <pc:picChg chg="add mod">
          <ac:chgData name="kursat ymn" userId="47174fbee67923fe" providerId="LiveId" clId="{57AE71D0-9062-417E-AB6F-4136BE78E0D6}" dt="2021-12-13T20:18:55.615" v="1893" actId="14100"/>
          <ac:picMkLst>
            <pc:docMk/>
            <pc:sldMk cId="581458031" sldId="353"/>
            <ac:picMk id="24578" creationId="{1E5F1DEA-B18E-4519-A907-FE0FBBCDEE84}"/>
          </ac:picMkLst>
        </pc:picChg>
      </pc:sldChg>
      <pc:sldChg chg="addSp delSp modSp add mod setBg setClrOvrMap">
        <pc:chgData name="kursat ymn" userId="47174fbee67923fe" providerId="LiveId" clId="{57AE71D0-9062-417E-AB6F-4136BE78E0D6}" dt="2021-12-14T20:03:34.909" v="2123" actId="1076"/>
        <pc:sldMkLst>
          <pc:docMk/>
          <pc:sldMk cId="3425938896" sldId="354"/>
        </pc:sldMkLst>
        <pc:spChg chg="add mod ord">
          <ac:chgData name="kursat ymn" userId="47174fbee67923fe" providerId="LiveId" clId="{57AE71D0-9062-417E-AB6F-4136BE78E0D6}" dt="2021-12-13T20:21:14.093" v="1903" actId="1076"/>
          <ac:spMkLst>
            <pc:docMk/>
            <pc:sldMk cId="3425938896" sldId="354"/>
            <ac:spMk id="4" creationId="{BED702B2-0ED9-4E3C-93AD-508B0C220E96}"/>
          </ac:spMkLst>
        </pc:spChg>
        <pc:spChg chg="add">
          <ac:chgData name="kursat ymn" userId="47174fbee67923fe" providerId="LiveId" clId="{57AE71D0-9062-417E-AB6F-4136BE78E0D6}" dt="2021-12-13T20:20:58.104" v="1897" actId="26606"/>
          <ac:spMkLst>
            <pc:docMk/>
            <pc:sldMk cId="3425938896" sldId="354"/>
            <ac:spMk id="71" creationId="{B0792D4F-247E-46FE-85FC-881DEFA41D94}"/>
          </ac:spMkLst>
        </pc:spChg>
        <pc:picChg chg="ord">
          <ac:chgData name="kursat ymn" userId="47174fbee67923fe" providerId="LiveId" clId="{57AE71D0-9062-417E-AB6F-4136BE78E0D6}" dt="2021-12-13T20:20:58.104" v="1897" actId="26606"/>
          <ac:picMkLst>
            <pc:docMk/>
            <pc:sldMk cId="3425938896" sldId="354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20:03:34.909" v="2123" actId="1076"/>
          <ac:picMkLst>
            <pc:docMk/>
            <pc:sldMk cId="3425938896" sldId="354"/>
            <ac:picMk id="5122" creationId="{688EBB80-170C-4807-AB73-6190D426C738}"/>
          </ac:picMkLst>
        </pc:picChg>
        <pc:picChg chg="add del mod">
          <ac:chgData name="kursat ymn" userId="47174fbee67923fe" providerId="LiveId" clId="{57AE71D0-9062-417E-AB6F-4136BE78E0D6}" dt="2021-12-14T20:03:32.209" v="2121" actId="478"/>
          <ac:picMkLst>
            <pc:docMk/>
            <pc:sldMk cId="3425938896" sldId="354"/>
            <ac:picMk id="25602" creationId="{6CCCB800-6529-4AB0-B5CC-9DD8E077F31C}"/>
          </ac:picMkLst>
        </pc:picChg>
        <pc:cxnChg chg="add">
          <ac:chgData name="kursat ymn" userId="47174fbee67923fe" providerId="LiveId" clId="{57AE71D0-9062-417E-AB6F-4136BE78E0D6}" dt="2021-12-13T20:20:58.104" v="1897" actId="26606"/>
          <ac:cxnSpMkLst>
            <pc:docMk/>
            <pc:sldMk cId="3425938896" sldId="354"/>
            <ac:cxnSpMk id="73" creationId="{CE272F12-AF86-441A-BC1B-C014BBBF85B5}"/>
          </ac:cxnSpMkLst>
        </pc:cxnChg>
      </pc:sldChg>
      <pc:sldChg chg="addSp delSp modSp add mod setBg">
        <pc:chgData name="kursat ymn" userId="47174fbee67923fe" providerId="LiveId" clId="{57AE71D0-9062-417E-AB6F-4136BE78E0D6}" dt="2021-12-14T18:59:25.255" v="2064" actId="207"/>
        <pc:sldMkLst>
          <pc:docMk/>
          <pc:sldMk cId="1252324428" sldId="355"/>
        </pc:sldMkLst>
        <pc:spChg chg="add mod ord">
          <ac:chgData name="kursat ymn" userId="47174fbee67923fe" providerId="LiveId" clId="{57AE71D0-9062-417E-AB6F-4136BE78E0D6}" dt="2021-12-14T18:59:25.255" v="2064" actId="207"/>
          <ac:spMkLst>
            <pc:docMk/>
            <pc:sldMk cId="1252324428" sldId="355"/>
            <ac:spMk id="4" creationId="{97318DB6-02E1-405E-BC84-A6BB8F54AEB7}"/>
          </ac:spMkLst>
        </pc:spChg>
        <pc:spChg chg="add del mod">
          <ac:chgData name="kursat ymn" userId="47174fbee67923fe" providerId="LiveId" clId="{57AE71D0-9062-417E-AB6F-4136BE78E0D6}" dt="2021-12-14T18:58:30.972" v="2048" actId="21"/>
          <ac:spMkLst>
            <pc:docMk/>
            <pc:sldMk cId="1252324428" sldId="355"/>
            <ac:spMk id="5" creationId="{C9B78A98-A640-4446-94A5-546095E09653}"/>
          </ac:spMkLst>
        </pc:spChg>
        <pc:spChg chg="add del mod">
          <ac:chgData name="kursat ymn" userId="47174fbee67923fe" providerId="LiveId" clId="{57AE71D0-9062-417E-AB6F-4136BE78E0D6}" dt="2021-12-14T18:59:14.593" v="2062" actId="478"/>
          <ac:spMkLst>
            <pc:docMk/>
            <pc:sldMk cId="1252324428" sldId="355"/>
            <ac:spMk id="9" creationId="{4247F830-F35B-4C50-AA9B-6C8B7E18D87E}"/>
          </ac:spMkLst>
        </pc:spChg>
        <pc:spChg chg="add">
          <ac:chgData name="kursat ymn" userId="47174fbee67923fe" providerId="LiveId" clId="{57AE71D0-9062-417E-AB6F-4136BE78E0D6}" dt="2021-12-14T18:58:46.426" v="2049" actId="26606"/>
          <ac:spMkLst>
            <pc:docMk/>
            <pc:sldMk cId="1252324428" sldId="355"/>
            <ac:spMk id="71" creationId="{E862BE82-D00D-42C1-BF16-93AA37870C32}"/>
          </ac:spMkLst>
        </pc:spChg>
        <pc:spChg chg="add">
          <ac:chgData name="kursat ymn" userId="47174fbee67923fe" providerId="LiveId" clId="{57AE71D0-9062-417E-AB6F-4136BE78E0D6}" dt="2021-12-14T18:58:46.426" v="2049" actId="26606"/>
          <ac:spMkLst>
            <pc:docMk/>
            <pc:sldMk cId="1252324428" sldId="355"/>
            <ac:spMk id="73" creationId="{F6D92C2D-1D3D-4974-918C-06579FB354A9}"/>
          </ac:spMkLst>
        </pc:spChg>
        <pc:picChg chg="ord">
          <ac:chgData name="kursat ymn" userId="47174fbee67923fe" providerId="LiveId" clId="{57AE71D0-9062-417E-AB6F-4136BE78E0D6}" dt="2021-12-14T18:58:46.426" v="2049" actId="26606"/>
          <ac:picMkLst>
            <pc:docMk/>
            <pc:sldMk cId="1252324428" sldId="355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18:58:46.426" v="2049" actId="26606"/>
          <ac:picMkLst>
            <pc:docMk/>
            <pc:sldMk cId="1252324428" sldId="355"/>
            <ac:picMk id="1026" creationId="{D7C8BEE1-F73F-47BE-A017-2A31090989D4}"/>
          </ac:picMkLst>
        </pc:picChg>
      </pc:sldChg>
      <pc:sldChg chg="addSp modSp add mod ord setBg">
        <pc:chgData name="kursat ymn" userId="47174fbee67923fe" providerId="LiveId" clId="{57AE71D0-9062-417E-AB6F-4136BE78E0D6}" dt="2021-12-14T19:52:00.966" v="2076" actId="1076"/>
        <pc:sldMkLst>
          <pc:docMk/>
          <pc:sldMk cId="3127287533" sldId="356"/>
        </pc:sldMkLst>
        <pc:spChg chg="add mod ord">
          <ac:chgData name="kursat ymn" userId="47174fbee67923fe" providerId="LiveId" clId="{57AE71D0-9062-417E-AB6F-4136BE78E0D6}" dt="2021-12-14T19:52:00.966" v="2076" actId="1076"/>
          <ac:spMkLst>
            <pc:docMk/>
            <pc:sldMk cId="3127287533" sldId="356"/>
            <ac:spMk id="4" creationId="{8E3A6B37-8D16-4CAB-BEDB-2A4D397AB4A0}"/>
          </ac:spMkLst>
        </pc:spChg>
        <pc:spChg chg="add">
          <ac:chgData name="kursat ymn" userId="47174fbee67923fe" providerId="LiveId" clId="{57AE71D0-9062-417E-AB6F-4136BE78E0D6}" dt="2021-12-14T19:51:45.755" v="2070" actId="26606"/>
          <ac:spMkLst>
            <pc:docMk/>
            <pc:sldMk cId="3127287533" sldId="356"/>
            <ac:spMk id="71" creationId="{A2679492-7988-4050-9056-542444452411}"/>
          </ac:spMkLst>
        </pc:spChg>
        <pc:spChg chg="add">
          <ac:chgData name="kursat ymn" userId="47174fbee67923fe" providerId="LiveId" clId="{57AE71D0-9062-417E-AB6F-4136BE78E0D6}" dt="2021-12-14T19:51:45.755" v="2070" actId="26606"/>
          <ac:spMkLst>
            <pc:docMk/>
            <pc:sldMk cId="3127287533" sldId="356"/>
            <ac:spMk id="73" creationId="{B091B163-7D61-4891-ABCF-5C13D9C418D0}"/>
          </ac:spMkLst>
        </pc:spChg>
        <pc:picChg chg="ord">
          <ac:chgData name="kursat ymn" userId="47174fbee67923fe" providerId="LiveId" clId="{57AE71D0-9062-417E-AB6F-4136BE78E0D6}" dt="2021-12-14T19:51:45.755" v="2070" actId="26606"/>
          <ac:picMkLst>
            <pc:docMk/>
            <pc:sldMk cId="3127287533" sldId="356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19:51:45.755" v="2070" actId="26606"/>
          <ac:picMkLst>
            <pc:docMk/>
            <pc:sldMk cId="3127287533" sldId="356"/>
            <ac:picMk id="5" creationId="{EC261878-DC6B-424D-B0B8-D019A149BB2E}"/>
          </ac:picMkLst>
        </pc:picChg>
        <pc:picChg chg="add mod">
          <ac:chgData name="kursat ymn" userId="47174fbee67923fe" providerId="LiveId" clId="{57AE71D0-9062-417E-AB6F-4136BE78E0D6}" dt="2021-12-14T19:51:45.755" v="2070" actId="26606"/>
          <ac:picMkLst>
            <pc:docMk/>
            <pc:sldMk cId="3127287533" sldId="356"/>
            <ac:picMk id="2050" creationId="{6C2F5B9D-CEC5-423C-917C-76DD9F2F4E7E}"/>
          </ac:picMkLst>
        </pc:picChg>
        <pc:cxnChg chg="add">
          <ac:chgData name="kursat ymn" userId="47174fbee67923fe" providerId="LiveId" clId="{57AE71D0-9062-417E-AB6F-4136BE78E0D6}" dt="2021-12-14T19:51:45.755" v="2070" actId="26606"/>
          <ac:cxnSpMkLst>
            <pc:docMk/>
            <pc:sldMk cId="3127287533" sldId="356"/>
            <ac:cxnSpMk id="75" creationId="{C49DA8F6-BCC1-4447-B54C-57856834B94B}"/>
          </ac:cxnSpMkLst>
        </pc:cxnChg>
      </pc:sldChg>
      <pc:sldChg chg="addSp add del mod ord">
        <pc:chgData name="kursat ymn" userId="47174fbee67923fe" providerId="LiveId" clId="{57AE71D0-9062-417E-AB6F-4136BE78E0D6}" dt="2021-12-14T18:45:12.384" v="2040" actId="47"/>
        <pc:sldMkLst>
          <pc:docMk/>
          <pc:sldMk cId="2665918079" sldId="357"/>
        </pc:sldMkLst>
        <pc:picChg chg="add">
          <ac:chgData name="kursat ymn" userId="47174fbee67923fe" providerId="LiveId" clId="{57AE71D0-9062-417E-AB6F-4136BE78E0D6}" dt="2021-12-12T19:56:14.685" v="85" actId="22"/>
          <ac:picMkLst>
            <pc:docMk/>
            <pc:sldMk cId="2665918079" sldId="357"/>
            <ac:picMk id="4" creationId="{3F2931A1-2FE5-4C1C-8843-A451E9620AA6}"/>
          </ac:picMkLst>
        </pc:picChg>
      </pc:sldChg>
      <pc:sldChg chg="addSp delSp modSp add mod setBg">
        <pc:chgData name="kursat ymn" userId="47174fbee67923fe" providerId="LiveId" clId="{57AE71D0-9062-417E-AB6F-4136BE78E0D6}" dt="2021-12-14T20:04:20.705" v="2134" actId="1076"/>
        <pc:sldMkLst>
          <pc:docMk/>
          <pc:sldMk cId="855689990" sldId="358"/>
        </pc:sldMkLst>
        <pc:spChg chg="add mod ord">
          <ac:chgData name="kursat ymn" userId="47174fbee67923fe" providerId="LiveId" clId="{57AE71D0-9062-417E-AB6F-4136BE78E0D6}" dt="2021-12-14T20:04:20.705" v="2134" actId="1076"/>
          <ac:spMkLst>
            <pc:docMk/>
            <pc:sldMk cId="855689990" sldId="358"/>
            <ac:spMk id="3" creationId="{CCE14AF8-FA10-4745-A673-BD90537404BC}"/>
          </ac:spMkLst>
        </pc:spChg>
        <pc:spChg chg="add del mod">
          <ac:chgData name="kursat ymn" userId="47174fbee67923fe" providerId="LiveId" clId="{57AE71D0-9062-417E-AB6F-4136BE78E0D6}" dt="2021-12-12T19:53:02.387" v="81"/>
          <ac:spMkLst>
            <pc:docMk/>
            <pc:sldMk cId="855689990" sldId="358"/>
            <ac:spMk id="4" creationId="{520DDA89-970F-407A-86BF-3D480DEE3BDA}"/>
          </ac:spMkLst>
        </pc:spChg>
        <pc:spChg chg="add del">
          <ac:chgData name="kursat ymn" userId="47174fbee67923fe" providerId="LiveId" clId="{57AE71D0-9062-417E-AB6F-4136BE78E0D6}" dt="2021-12-14T20:04:09.323" v="2127" actId="26606"/>
          <ac:spMkLst>
            <pc:docMk/>
            <pc:sldMk cId="855689990" sldId="358"/>
            <ac:spMk id="73" creationId="{D7A453D2-15D8-4403-815F-291FA16340D9}"/>
          </ac:spMkLst>
        </pc:spChg>
        <pc:spChg chg="add del">
          <ac:chgData name="kursat ymn" userId="47174fbee67923fe" providerId="LiveId" clId="{57AE71D0-9062-417E-AB6F-4136BE78E0D6}" dt="2021-12-14T20:04:09.323" v="2127" actId="26606"/>
          <ac:spMkLst>
            <pc:docMk/>
            <pc:sldMk cId="855689990" sldId="358"/>
            <ac:spMk id="75" creationId="{8161EA6B-09CA-445B-AB0D-8DF76FA92DEF}"/>
          </ac:spMkLst>
        </pc:spChg>
        <pc:spChg chg="add del">
          <ac:chgData name="kursat ymn" userId="47174fbee67923fe" providerId="LiveId" clId="{57AE71D0-9062-417E-AB6F-4136BE78E0D6}" dt="2021-12-14T20:04:09.323" v="2127" actId="26606"/>
          <ac:spMkLst>
            <pc:docMk/>
            <pc:sldMk cId="855689990" sldId="358"/>
            <ac:spMk id="91" creationId="{B8114C98-A349-4111-A123-E8EAB86ABE30}"/>
          </ac:spMkLst>
        </pc:spChg>
        <pc:spChg chg="add del">
          <ac:chgData name="kursat ymn" userId="47174fbee67923fe" providerId="LiveId" clId="{57AE71D0-9062-417E-AB6F-4136BE78E0D6}" dt="2021-12-14T20:04:09.323" v="2127" actId="26606"/>
          <ac:spMkLst>
            <pc:docMk/>
            <pc:sldMk cId="855689990" sldId="358"/>
            <ac:spMk id="99" creationId="{E2D3D3F2-ABBB-4453-B1C5-1BEBF7E4DD56}"/>
          </ac:spMkLst>
        </pc:spChg>
        <pc:spChg chg="add">
          <ac:chgData name="kursat ymn" userId="47174fbee67923fe" providerId="LiveId" clId="{57AE71D0-9062-417E-AB6F-4136BE78E0D6}" dt="2021-12-14T20:04:09.323" v="2127" actId="26606"/>
          <ac:spMkLst>
            <pc:docMk/>
            <pc:sldMk cId="855689990" sldId="358"/>
            <ac:spMk id="137" creationId="{A7AE9375-4664-4DB2-922D-2782A6E439AC}"/>
          </ac:spMkLst>
        </pc:spChg>
        <pc:spChg chg="add">
          <ac:chgData name="kursat ymn" userId="47174fbee67923fe" providerId="LiveId" clId="{57AE71D0-9062-417E-AB6F-4136BE78E0D6}" dt="2021-12-14T20:04:09.323" v="2127" actId="26606"/>
          <ac:spMkLst>
            <pc:docMk/>
            <pc:sldMk cId="855689990" sldId="358"/>
            <ac:spMk id="141" creationId="{C87417AF-190E-4D6E-AFA6-7D3E84B0B430}"/>
          </ac:spMkLst>
        </pc:spChg>
        <pc:spChg chg="add">
          <ac:chgData name="kursat ymn" userId="47174fbee67923fe" providerId="LiveId" clId="{57AE71D0-9062-417E-AB6F-4136BE78E0D6}" dt="2021-12-14T20:04:09.323" v="2127" actId="26606"/>
          <ac:spMkLst>
            <pc:docMk/>
            <pc:sldMk cId="855689990" sldId="358"/>
            <ac:spMk id="143" creationId="{80B30ED8-273E-4C07-8568-2FE5CC5C483D}"/>
          </ac:spMkLst>
        </pc:spChg>
        <pc:grpChg chg="add del">
          <ac:chgData name="kursat ymn" userId="47174fbee67923fe" providerId="LiveId" clId="{57AE71D0-9062-417E-AB6F-4136BE78E0D6}" dt="2021-12-14T20:04:09.323" v="2127" actId="26606"/>
          <ac:grpSpMkLst>
            <pc:docMk/>
            <pc:sldMk cId="855689990" sldId="358"/>
            <ac:grpSpMk id="77" creationId="{AF19A774-30A5-488B-9BAF-629C6440294E}"/>
          </ac:grpSpMkLst>
        </pc:grpChg>
        <pc:grpChg chg="add del">
          <ac:chgData name="kursat ymn" userId="47174fbee67923fe" providerId="LiveId" clId="{57AE71D0-9062-417E-AB6F-4136BE78E0D6}" dt="2021-12-14T20:04:09.323" v="2127" actId="26606"/>
          <ac:grpSpMkLst>
            <pc:docMk/>
            <pc:sldMk cId="855689990" sldId="358"/>
            <ac:grpSpMk id="83" creationId="{5BE0D975-7725-493F-8862-ED40C46BE35E}"/>
          </ac:grpSpMkLst>
        </pc:grpChg>
        <pc:grpChg chg="add del">
          <ac:chgData name="kursat ymn" userId="47174fbee67923fe" providerId="LiveId" clId="{57AE71D0-9062-417E-AB6F-4136BE78E0D6}" dt="2021-12-14T20:04:09.323" v="2127" actId="26606"/>
          <ac:grpSpMkLst>
            <pc:docMk/>
            <pc:sldMk cId="855689990" sldId="358"/>
            <ac:grpSpMk id="93" creationId="{670FB431-AE18-414D-92F4-1D12D1991152}"/>
          </ac:grpSpMkLst>
        </pc:grpChg>
        <pc:grpChg chg="add del">
          <ac:chgData name="kursat ymn" userId="47174fbee67923fe" providerId="LiveId" clId="{57AE71D0-9062-417E-AB6F-4136BE78E0D6}" dt="2021-12-14T20:04:09.323" v="2127" actId="26606"/>
          <ac:grpSpMkLst>
            <pc:docMk/>
            <pc:sldMk cId="855689990" sldId="358"/>
            <ac:grpSpMk id="101" creationId="{8214E4A5-A0D2-42C4-8D14-D2A7E495F041}"/>
          </ac:grpSpMkLst>
        </pc:grpChg>
        <pc:picChg chg="ord">
          <ac:chgData name="kursat ymn" userId="47174fbee67923fe" providerId="LiveId" clId="{57AE71D0-9062-417E-AB6F-4136BE78E0D6}" dt="2021-12-14T20:03:59.310" v="2125" actId="26606"/>
          <ac:picMkLst>
            <pc:docMk/>
            <pc:sldMk cId="855689990" sldId="358"/>
            <ac:picMk id="2" creationId="{25A466F7-7863-404E-8B48-6B12A2A84034}"/>
          </ac:picMkLst>
        </pc:picChg>
        <pc:picChg chg="add mod ord">
          <ac:chgData name="kursat ymn" userId="47174fbee67923fe" providerId="LiveId" clId="{57AE71D0-9062-417E-AB6F-4136BE78E0D6}" dt="2021-12-14T20:04:09.323" v="2127" actId="26606"/>
          <ac:picMkLst>
            <pc:docMk/>
            <pc:sldMk cId="855689990" sldId="358"/>
            <ac:picMk id="4098" creationId="{117045C2-EB5E-41A1-9241-550C9FD38F60}"/>
          </ac:picMkLst>
        </pc:picChg>
        <pc:picChg chg="add mod">
          <ac:chgData name="kursat ymn" userId="47174fbee67923fe" providerId="LiveId" clId="{57AE71D0-9062-417E-AB6F-4136BE78E0D6}" dt="2021-12-14T20:04:09.323" v="2127" actId="26606"/>
          <ac:picMkLst>
            <pc:docMk/>
            <pc:sldMk cId="855689990" sldId="358"/>
            <ac:picMk id="4100" creationId="{504A244C-417C-4974-8EA0-F1522A1AB877}"/>
          </ac:picMkLst>
        </pc:picChg>
        <pc:cxnChg chg="add">
          <ac:chgData name="kursat ymn" userId="47174fbee67923fe" providerId="LiveId" clId="{57AE71D0-9062-417E-AB6F-4136BE78E0D6}" dt="2021-12-14T20:04:09.323" v="2127" actId="26606"/>
          <ac:cxnSpMkLst>
            <pc:docMk/>
            <pc:sldMk cId="855689990" sldId="358"/>
            <ac:cxnSpMk id="139" creationId="{EE504C98-6397-41C1-A8D8-2D9C4ED307E0}"/>
          </ac:cxnSpMkLst>
        </pc:cxnChg>
      </pc:sldChg>
      <pc:sldChg chg="addSp delSp modSp add mod setBg">
        <pc:chgData name="kursat ymn" userId="47174fbee67923fe" providerId="LiveId" clId="{57AE71D0-9062-417E-AB6F-4136BE78E0D6}" dt="2021-12-14T20:12:04.710" v="2160"/>
        <pc:sldMkLst>
          <pc:docMk/>
          <pc:sldMk cId="2902535419" sldId="359"/>
        </pc:sldMkLst>
        <pc:spChg chg="add mod">
          <ac:chgData name="kursat ymn" userId="47174fbee67923fe" providerId="LiveId" clId="{57AE71D0-9062-417E-AB6F-4136BE78E0D6}" dt="2021-12-14T20:12:04.710" v="2160"/>
          <ac:spMkLst>
            <pc:docMk/>
            <pc:sldMk cId="2902535419" sldId="359"/>
            <ac:spMk id="3" creationId="{A30646DD-24E1-455D-BCC3-9D19ACFE2B6B}"/>
          </ac:spMkLst>
        </pc:spChg>
        <pc:spChg chg="add">
          <ac:chgData name="kursat ymn" userId="47174fbee67923fe" providerId="LiveId" clId="{57AE71D0-9062-417E-AB6F-4136BE78E0D6}" dt="2021-12-14T20:11:22.134" v="2139" actId="26606"/>
          <ac:spMkLst>
            <pc:docMk/>
            <pc:sldMk cId="2902535419" sldId="359"/>
            <ac:spMk id="75" creationId="{A7AE9375-4664-4DB2-922D-2782A6E439AC}"/>
          </ac:spMkLst>
        </pc:spChg>
        <pc:spChg chg="add">
          <ac:chgData name="kursat ymn" userId="47174fbee67923fe" providerId="LiveId" clId="{57AE71D0-9062-417E-AB6F-4136BE78E0D6}" dt="2021-12-14T20:11:22.134" v="2139" actId="26606"/>
          <ac:spMkLst>
            <pc:docMk/>
            <pc:sldMk cId="2902535419" sldId="359"/>
            <ac:spMk id="79" creationId="{C87417AF-190E-4D6E-AFA6-7D3E84B0B430}"/>
          </ac:spMkLst>
        </pc:spChg>
        <pc:spChg chg="add">
          <ac:chgData name="kursat ymn" userId="47174fbee67923fe" providerId="LiveId" clId="{57AE71D0-9062-417E-AB6F-4136BE78E0D6}" dt="2021-12-14T20:11:22.134" v="2139" actId="26606"/>
          <ac:spMkLst>
            <pc:docMk/>
            <pc:sldMk cId="2902535419" sldId="359"/>
            <ac:spMk id="81" creationId="{80B30ED8-273E-4C07-8568-2FE5CC5C483D}"/>
          </ac:spMkLst>
        </pc:spChg>
        <pc:picChg chg="ord">
          <ac:chgData name="kursat ymn" userId="47174fbee67923fe" providerId="LiveId" clId="{57AE71D0-9062-417E-AB6F-4136BE78E0D6}" dt="2021-12-14T20:11:22.134" v="2139" actId="26606"/>
          <ac:picMkLst>
            <pc:docMk/>
            <pc:sldMk cId="2902535419" sldId="359"/>
            <ac:picMk id="2" creationId="{25A466F7-7863-404E-8B48-6B12A2A84034}"/>
          </ac:picMkLst>
        </pc:picChg>
        <pc:picChg chg="add del">
          <ac:chgData name="kursat ymn" userId="47174fbee67923fe" providerId="LiveId" clId="{57AE71D0-9062-417E-AB6F-4136BE78E0D6}" dt="2021-12-14T20:06:02.141" v="2136" actId="478"/>
          <ac:picMkLst>
            <pc:docMk/>
            <pc:sldMk cId="2902535419" sldId="359"/>
            <ac:picMk id="6146" creationId="{813C1C0C-4C0B-4E73-BA13-BBF5C7C3A1D9}"/>
          </ac:picMkLst>
        </pc:picChg>
        <pc:picChg chg="add mod">
          <ac:chgData name="kursat ymn" userId="47174fbee67923fe" providerId="LiveId" clId="{57AE71D0-9062-417E-AB6F-4136BE78E0D6}" dt="2021-12-14T20:11:22.134" v="2139" actId="26606"/>
          <ac:picMkLst>
            <pc:docMk/>
            <pc:sldMk cId="2902535419" sldId="359"/>
            <ac:picMk id="6148" creationId="{E8B93D8A-E42B-4B83-A58B-542E44A9F386}"/>
          </ac:picMkLst>
        </pc:picChg>
        <pc:picChg chg="add mod">
          <ac:chgData name="kursat ymn" userId="47174fbee67923fe" providerId="LiveId" clId="{57AE71D0-9062-417E-AB6F-4136BE78E0D6}" dt="2021-12-14T20:11:22.134" v="2139" actId="26606"/>
          <ac:picMkLst>
            <pc:docMk/>
            <pc:sldMk cId="2902535419" sldId="359"/>
            <ac:picMk id="6150" creationId="{8A5F4D05-868E-433C-9C1B-541EB36033FC}"/>
          </ac:picMkLst>
        </pc:picChg>
        <pc:cxnChg chg="add">
          <ac:chgData name="kursat ymn" userId="47174fbee67923fe" providerId="LiveId" clId="{57AE71D0-9062-417E-AB6F-4136BE78E0D6}" dt="2021-12-14T20:11:22.134" v="2139" actId="26606"/>
          <ac:cxnSpMkLst>
            <pc:docMk/>
            <pc:sldMk cId="2902535419" sldId="359"/>
            <ac:cxnSpMk id="77" creationId="{EE504C98-6397-41C1-A8D8-2D9C4ED307E0}"/>
          </ac:cxnSpMkLst>
        </pc:cxnChg>
      </pc:sldChg>
      <pc:sldChg chg="addSp modSp add mod setBg">
        <pc:chgData name="kursat ymn" userId="47174fbee67923fe" providerId="LiveId" clId="{57AE71D0-9062-417E-AB6F-4136BE78E0D6}" dt="2021-12-14T20:14:28.896" v="2193" actId="207"/>
        <pc:sldMkLst>
          <pc:docMk/>
          <pc:sldMk cId="4251707002" sldId="360"/>
        </pc:sldMkLst>
        <pc:spChg chg="add mod ord">
          <ac:chgData name="kursat ymn" userId="47174fbee67923fe" providerId="LiveId" clId="{57AE71D0-9062-417E-AB6F-4136BE78E0D6}" dt="2021-12-14T20:14:28.896" v="2193" actId="207"/>
          <ac:spMkLst>
            <pc:docMk/>
            <pc:sldMk cId="4251707002" sldId="360"/>
            <ac:spMk id="3" creationId="{76E595F0-DBF1-4325-BD19-48FBCE43B5AA}"/>
          </ac:spMkLst>
        </pc:spChg>
        <pc:spChg chg="add">
          <ac:chgData name="kursat ymn" userId="47174fbee67923fe" providerId="LiveId" clId="{57AE71D0-9062-417E-AB6F-4136BE78E0D6}" dt="2021-12-14T20:13:06.763" v="2163" actId="26606"/>
          <ac:spMkLst>
            <pc:docMk/>
            <pc:sldMk cId="4251707002" sldId="360"/>
            <ac:spMk id="73" creationId="{5E52985E-2553-471E-82AA-5ED7A329890A}"/>
          </ac:spMkLst>
        </pc:spChg>
        <pc:picChg chg="mod ord">
          <ac:chgData name="kursat ymn" userId="47174fbee67923fe" providerId="LiveId" clId="{57AE71D0-9062-417E-AB6F-4136BE78E0D6}" dt="2021-12-14T20:13:43.249" v="2180" actId="1076"/>
          <ac:picMkLst>
            <pc:docMk/>
            <pc:sldMk cId="4251707002" sldId="360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20:13:06.763" v="2163" actId="26606"/>
          <ac:picMkLst>
            <pc:docMk/>
            <pc:sldMk cId="4251707002" sldId="360"/>
            <ac:picMk id="7170" creationId="{8E82525E-F94F-430D-B867-54B08F3428F1}"/>
          </ac:picMkLst>
        </pc:picChg>
        <pc:picChg chg="add mod">
          <ac:chgData name="kursat ymn" userId="47174fbee67923fe" providerId="LiveId" clId="{57AE71D0-9062-417E-AB6F-4136BE78E0D6}" dt="2021-12-14T20:13:06.763" v="2163" actId="26606"/>
          <ac:picMkLst>
            <pc:docMk/>
            <pc:sldMk cId="4251707002" sldId="360"/>
            <ac:picMk id="7172" creationId="{86877938-A4A6-4919-A8C0-081E45EF17F4}"/>
          </ac:picMkLst>
        </pc:picChg>
        <pc:cxnChg chg="add">
          <ac:chgData name="kursat ymn" userId="47174fbee67923fe" providerId="LiveId" clId="{57AE71D0-9062-417E-AB6F-4136BE78E0D6}" dt="2021-12-14T20:13:06.763" v="2163" actId="26606"/>
          <ac:cxnSpMkLst>
            <pc:docMk/>
            <pc:sldMk cId="4251707002" sldId="360"/>
            <ac:cxnSpMk id="75" creationId="{DAE3ABC6-4042-4293-A7DF-F01181363B7E}"/>
          </ac:cxnSpMkLst>
        </pc:cxnChg>
      </pc:sldChg>
      <pc:sldChg chg="addSp delSp modSp add del mod">
        <pc:chgData name="kursat ymn" userId="47174fbee67923fe" providerId="LiveId" clId="{57AE71D0-9062-417E-AB6F-4136BE78E0D6}" dt="2021-12-14T20:14:07.659" v="2186" actId="47"/>
        <pc:sldMkLst>
          <pc:docMk/>
          <pc:sldMk cId="2486237796" sldId="361"/>
        </pc:sldMkLst>
        <pc:spChg chg="add del mod">
          <ac:chgData name="kursat ymn" userId="47174fbee67923fe" providerId="LiveId" clId="{57AE71D0-9062-417E-AB6F-4136BE78E0D6}" dt="2021-12-14T20:14:06.737" v="2185"/>
          <ac:spMkLst>
            <pc:docMk/>
            <pc:sldMk cId="2486237796" sldId="361"/>
            <ac:spMk id="4" creationId="{83996ED4-0CD5-403C-AB99-CE20740444D3}"/>
          </ac:spMkLst>
        </pc:spChg>
      </pc:sldChg>
      <pc:sldChg chg="addSp modSp add mod setBg">
        <pc:chgData name="kursat ymn" userId="47174fbee67923fe" providerId="LiveId" clId="{57AE71D0-9062-417E-AB6F-4136BE78E0D6}" dt="2021-12-14T20:24:10.849" v="2287" actId="1076"/>
        <pc:sldMkLst>
          <pc:docMk/>
          <pc:sldMk cId="963938601" sldId="362"/>
        </pc:sldMkLst>
        <pc:spChg chg="add mod">
          <ac:chgData name="kursat ymn" userId="47174fbee67923fe" providerId="LiveId" clId="{57AE71D0-9062-417E-AB6F-4136BE78E0D6}" dt="2021-12-14T20:24:10.849" v="2287" actId="1076"/>
          <ac:spMkLst>
            <pc:docMk/>
            <pc:sldMk cId="963938601" sldId="362"/>
            <ac:spMk id="4" creationId="{75EB04AA-F6BE-45E0-96FB-CC9A4374F7E4}"/>
          </ac:spMkLst>
        </pc:spChg>
        <pc:spChg chg="add">
          <ac:chgData name="kursat ymn" userId="47174fbee67923fe" providerId="LiveId" clId="{57AE71D0-9062-417E-AB6F-4136BE78E0D6}" dt="2021-12-14T20:14:53.654" v="2195" actId="26606"/>
          <ac:spMkLst>
            <pc:docMk/>
            <pc:sldMk cId="963938601" sldId="362"/>
            <ac:spMk id="71" creationId="{5E39A796-BE83-48B1-B33F-35C4A32AAB57}"/>
          </ac:spMkLst>
        </pc:spChg>
        <pc:spChg chg="add">
          <ac:chgData name="kursat ymn" userId="47174fbee67923fe" providerId="LiveId" clId="{57AE71D0-9062-417E-AB6F-4136BE78E0D6}" dt="2021-12-14T20:14:53.654" v="2195" actId="26606"/>
          <ac:spMkLst>
            <pc:docMk/>
            <pc:sldMk cId="963938601" sldId="362"/>
            <ac:spMk id="73" creationId="{72F84B47-E267-4194-8194-831DB7B5547F}"/>
          </ac:spMkLst>
        </pc:spChg>
        <pc:picChg chg="ord">
          <ac:chgData name="kursat ymn" userId="47174fbee67923fe" providerId="LiveId" clId="{57AE71D0-9062-417E-AB6F-4136BE78E0D6}" dt="2021-12-14T20:14:53.654" v="2195" actId="26606"/>
          <ac:picMkLst>
            <pc:docMk/>
            <pc:sldMk cId="963938601" sldId="362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20:14:53.654" v="2195" actId="26606"/>
          <ac:picMkLst>
            <pc:docMk/>
            <pc:sldMk cId="963938601" sldId="362"/>
            <ac:picMk id="8194" creationId="{FB37F745-7C9E-4F37-A1BB-6BC1A75C2646}"/>
          </ac:picMkLst>
        </pc:picChg>
        <pc:picChg chg="add mod">
          <ac:chgData name="kursat ymn" userId="47174fbee67923fe" providerId="LiveId" clId="{57AE71D0-9062-417E-AB6F-4136BE78E0D6}" dt="2021-12-14T20:24:07.164" v="2286" actId="1076"/>
          <ac:picMkLst>
            <pc:docMk/>
            <pc:sldMk cId="963938601" sldId="362"/>
            <ac:picMk id="8196" creationId="{81AA941D-103E-44BF-AB97-1203705D5FDB}"/>
          </ac:picMkLst>
        </pc:picChg>
      </pc:sldChg>
      <pc:sldChg chg="addSp modSp add mod setBg">
        <pc:chgData name="kursat ymn" userId="47174fbee67923fe" providerId="LiveId" clId="{57AE71D0-9062-417E-AB6F-4136BE78E0D6}" dt="2021-12-14T20:17:52.628" v="2212" actId="27636"/>
        <pc:sldMkLst>
          <pc:docMk/>
          <pc:sldMk cId="983369644" sldId="363"/>
        </pc:sldMkLst>
        <pc:spChg chg="add mod">
          <ac:chgData name="kursat ymn" userId="47174fbee67923fe" providerId="LiveId" clId="{57AE71D0-9062-417E-AB6F-4136BE78E0D6}" dt="2021-12-14T20:17:52.628" v="2212" actId="27636"/>
          <ac:spMkLst>
            <pc:docMk/>
            <pc:sldMk cId="983369644" sldId="363"/>
            <ac:spMk id="4" creationId="{CC10D187-E96B-444A-9C2A-9AA6B2208515}"/>
          </ac:spMkLst>
        </pc:spChg>
        <pc:spChg chg="add">
          <ac:chgData name="kursat ymn" userId="47174fbee67923fe" providerId="LiveId" clId="{57AE71D0-9062-417E-AB6F-4136BE78E0D6}" dt="2021-12-14T20:17:43.807" v="2206" actId="26606"/>
          <ac:spMkLst>
            <pc:docMk/>
            <pc:sldMk cId="983369644" sldId="363"/>
            <ac:spMk id="71" creationId="{5E39A796-BE83-48B1-B33F-35C4A32AAB57}"/>
          </ac:spMkLst>
        </pc:spChg>
        <pc:spChg chg="add">
          <ac:chgData name="kursat ymn" userId="47174fbee67923fe" providerId="LiveId" clId="{57AE71D0-9062-417E-AB6F-4136BE78E0D6}" dt="2021-12-14T20:17:43.807" v="2206" actId="26606"/>
          <ac:spMkLst>
            <pc:docMk/>
            <pc:sldMk cId="983369644" sldId="363"/>
            <ac:spMk id="73" creationId="{72F84B47-E267-4194-8194-831DB7B5547F}"/>
          </ac:spMkLst>
        </pc:spChg>
        <pc:picChg chg="ord">
          <ac:chgData name="kursat ymn" userId="47174fbee67923fe" providerId="LiveId" clId="{57AE71D0-9062-417E-AB6F-4136BE78E0D6}" dt="2021-12-14T20:17:43.807" v="2206" actId="26606"/>
          <ac:picMkLst>
            <pc:docMk/>
            <pc:sldMk cId="983369644" sldId="363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20:17:43.807" v="2206" actId="26606"/>
          <ac:picMkLst>
            <pc:docMk/>
            <pc:sldMk cId="983369644" sldId="363"/>
            <ac:picMk id="10242" creationId="{D079B771-E63A-42AF-8CE6-8B0E17A810CA}"/>
          </ac:picMkLst>
        </pc:picChg>
      </pc:sldChg>
      <pc:sldChg chg="addSp modSp add mod setBg modAnim setClrOvrMap">
        <pc:chgData name="kursat ymn" userId="47174fbee67923fe" providerId="LiveId" clId="{57AE71D0-9062-417E-AB6F-4136BE78E0D6}" dt="2021-12-14T20:19:51.735" v="2253" actId="20577"/>
        <pc:sldMkLst>
          <pc:docMk/>
          <pc:sldMk cId="3010183071" sldId="364"/>
        </pc:sldMkLst>
        <pc:spChg chg="add mod ord">
          <ac:chgData name="kursat ymn" userId="47174fbee67923fe" providerId="LiveId" clId="{57AE71D0-9062-417E-AB6F-4136BE78E0D6}" dt="2021-12-14T20:19:51.735" v="2253" actId="20577"/>
          <ac:spMkLst>
            <pc:docMk/>
            <pc:sldMk cId="3010183071" sldId="364"/>
            <ac:spMk id="4" creationId="{0EE2963D-111C-4ABF-91AC-8BB0B68229C3}"/>
          </ac:spMkLst>
        </pc:spChg>
        <pc:spChg chg="add">
          <ac:chgData name="kursat ymn" userId="47174fbee67923fe" providerId="LiveId" clId="{57AE71D0-9062-417E-AB6F-4136BE78E0D6}" dt="2021-12-14T20:19:39.840" v="2247" actId="26606"/>
          <ac:spMkLst>
            <pc:docMk/>
            <pc:sldMk cId="3010183071" sldId="364"/>
            <ac:spMk id="10" creationId="{5E8D2E83-FB3A-40E7-A9E5-7AB389D612B4}"/>
          </ac:spMkLst>
        </pc:spChg>
        <pc:picChg chg="ord">
          <ac:chgData name="kursat ymn" userId="47174fbee67923fe" providerId="LiveId" clId="{57AE71D0-9062-417E-AB6F-4136BE78E0D6}" dt="2021-12-14T20:19:39.840" v="2247" actId="26606"/>
          <ac:picMkLst>
            <pc:docMk/>
            <pc:sldMk cId="3010183071" sldId="364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20:19:39.840" v="2247" actId="26606"/>
          <ac:picMkLst>
            <pc:docMk/>
            <pc:sldMk cId="3010183071" sldId="364"/>
            <ac:picMk id="5" creationId="{CF9D381B-E898-4517-B147-59D2D2757BEE}"/>
          </ac:picMkLst>
        </pc:picChg>
      </pc:sldChg>
      <pc:sldChg chg="add del">
        <pc:chgData name="kursat ymn" userId="47174fbee67923fe" providerId="LiveId" clId="{57AE71D0-9062-417E-AB6F-4136BE78E0D6}" dt="2021-12-13T17:06:38.602" v="628" actId="2696"/>
        <pc:sldMkLst>
          <pc:docMk/>
          <pc:sldMk cId="507898835" sldId="365"/>
        </pc:sldMkLst>
      </pc:sldChg>
      <pc:sldChg chg="add del">
        <pc:chgData name="kursat ymn" userId="47174fbee67923fe" providerId="LiveId" clId="{57AE71D0-9062-417E-AB6F-4136BE78E0D6}" dt="2021-12-16T18:04:58.934" v="2884" actId="47"/>
        <pc:sldMkLst>
          <pc:docMk/>
          <pc:sldMk cId="3806985471" sldId="365"/>
        </pc:sldMkLst>
      </pc:sldChg>
      <pc:sldChg chg="add del ord">
        <pc:chgData name="kursat ymn" userId="47174fbee67923fe" providerId="LiveId" clId="{57AE71D0-9062-417E-AB6F-4136BE78E0D6}" dt="2021-12-16T18:04:59.623" v="2885" actId="47"/>
        <pc:sldMkLst>
          <pc:docMk/>
          <pc:sldMk cId="3903305162" sldId="366"/>
        </pc:sldMkLst>
      </pc:sldChg>
      <pc:sldChg chg="addSp modSp add mod setBg">
        <pc:chgData name="kursat ymn" userId="47174fbee67923fe" providerId="LiveId" clId="{57AE71D0-9062-417E-AB6F-4136BE78E0D6}" dt="2021-12-14T20:20:26.345" v="2259" actId="27636"/>
        <pc:sldMkLst>
          <pc:docMk/>
          <pc:sldMk cId="4121463653" sldId="367"/>
        </pc:sldMkLst>
        <pc:spChg chg="add mod">
          <ac:chgData name="kursat ymn" userId="47174fbee67923fe" providerId="LiveId" clId="{57AE71D0-9062-417E-AB6F-4136BE78E0D6}" dt="2021-12-14T20:20:26.345" v="2259" actId="27636"/>
          <ac:spMkLst>
            <pc:docMk/>
            <pc:sldMk cId="4121463653" sldId="367"/>
            <ac:spMk id="4" creationId="{88BFEDD0-72DF-43F4-A824-466FC2C644F8}"/>
          </ac:spMkLst>
        </pc:spChg>
        <pc:spChg chg="add">
          <ac:chgData name="kursat ymn" userId="47174fbee67923fe" providerId="LiveId" clId="{57AE71D0-9062-417E-AB6F-4136BE78E0D6}" dt="2021-12-14T20:20:20.686" v="2255" actId="26606"/>
          <ac:spMkLst>
            <pc:docMk/>
            <pc:sldMk cId="4121463653" sldId="367"/>
            <ac:spMk id="71" creationId="{05C7EBC3-4672-4DAB-81C2-58661FAFAED6}"/>
          </ac:spMkLst>
        </pc:spChg>
        <pc:spChg chg="add">
          <ac:chgData name="kursat ymn" userId="47174fbee67923fe" providerId="LiveId" clId="{57AE71D0-9062-417E-AB6F-4136BE78E0D6}" dt="2021-12-14T20:20:20.686" v="2255" actId="26606"/>
          <ac:spMkLst>
            <pc:docMk/>
            <pc:sldMk cId="4121463653" sldId="367"/>
            <ac:spMk id="73" creationId="{40BF962F-4C6F-461E-86F2-C43F56CC939B}"/>
          </ac:spMkLst>
        </pc:spChg>
        <pc:spChg chg="add">
          <ac:chgData name="kursat ymn" userId="47174fbee67923fe" providerId="LiveId" clId="{57AE71D0-9062-417E-AB6F-4136BE78E0D6}" dt="2021-12-14T20:20:20.686" v="2255" actId="26606"/>
          <ac:spMkLst>
            <pc:docMk/>
            <pc:sldMk cId="4121463653" sldId="367"/>
            <ac:spMk id="75" creationId="{2E94A4F7-38E4-45EA-8E2E-CE1B5766B4F1}"/>
          </ac:spMkLst>
        </pc:spChg>
        <pc:picChg chg="ord">
          <ac:chgData name="kursat ymn" userId="47174fbee67923fe" providerId="LiveId" clId="{57AE71D0-9062-417E-AB6F-4136BE78E0D6}" dt="2021-12-14T20:20:20.686" v="2255" actId="26606"/>
          <ac:picMkLst>
            <pc:docMk/>
            <pc:sldMk cId="4121463653" sldId="367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20:20:20.686" v="2255" actId="26606"/>
          <ac:picMkLst>
            <pc:docMk/>
            <pc:sldMk cId="4121463653" sldId="367"/>
            <ac:picMk id="12290" creationId="{D37DFD8B-8A53-4AAF-A24F-4B9645F13ACC}"/>
          </ac:picMkLst>
        </pc:picChg>
      </pc:sldChg>
      <pc:sldChg chg="addSp delSp modSp add mod setBg setClrOvrMap">
        <pc:chgData name="kursat ymn" userId="47174fbee67923fe" providerId="LiveId" clId="{57AE71D0-9062-417E-AB6F-4136BE78E0D6}" dt="2021-12-14T20:21:13.097" v="2271" actId="403"/>
        <pc:sldMkLst>
          <pc:docMk/>
          <pc:sldMk cId="2164451138" sldId="368"/>
        </pc:sldMkLst>
        <pc:spChg chg="add mod ord">
          <ac:chgData name="kursat ymn" userId="47174fbee67923fe" providerId="LiveId" clId="{57AE71D0-9062-417E-AB6F-4136BE78E0D6}" dt="2021-12-14T20:21:13.097" v="2271" actId="403"/>
          <ac:spMkLst>
            <pc:docMk/>
            <pc:sldMk cId="2164451138" sldId="368"/>
            <ac:spMk id="4" creationId="{B0931187-2DDE-4E44-81BA-360F3296143A}"/>
          </ac:spMkLst>
        </pc:spChg>
        <pc:spChg chg="add del">
          <ac:chgData name="kursat ymn" userId="47174fbee67923fe" providerId="LiveId" clId="{57AE71D0-9062-417E-AB6F-4136BE78E0D6}" dt="2021-12-14T20:21:03.273" v="2264" actId="26606"/>
          <ac:spMkLst>
            <pc:docMk/>
            <pc:sldMk cId="2164451138" sldId="368"/>
            <ac:spMk id="71" creationId="{05C7EBC3-4672-4DAB-81C2-58661FAFAED6}"/>
          </ac:spMkLst>
        </pc:spChg>
        <pc:spChg chg="add del">
          <ac:chgData name="kursat ymn" userId="47174fbee67923fe" providerId="LiveId" clId="{57AE71D0-9062-417E-AB6F-4136BE78E0D6}" dt="2021-12-14T20:21:03.273" v="2264" actId="26606"/>
          <ac:spMkLst>
            <pc:docMk/>
            <pc:sldMk cId="2164451138" sldId="368"/>
            <ac:spMk id="73" creationId="{40BF962F-4C6F-461E-86F2-C43F56CC939B}"/>
          </ac:spMkLst>
        </pc:spChg>
        <pc:spChg chg="add del">
          <ac:chgData name="kursat ymn" userId="47174fbee67923fe" providerId="LiveId" clId="{57AE71D0-9062-417E-AB6F-4136BE78E0D6}" dt="2021-12-14T20:21:03.273" v="2264" actId="26606"/>
          <ac:spMkLst>
            <pc:docMk/>
            <pc:sldMk cId="2164451138" sldId="368"/>
            <ac:spMk id="75" creationId="{2E94A4F7-38E4-45EA-8E2E-CE1B5766B4F1}"/>
          </ac:spMkLst>
        </pc:spChg>
        <pc:spChg chg="add">
          <ac:chgData name="kursat ymn" userId="47174fbee67923fe" providerId="LiveId" clId="{57AE71D0-9062-417E-AB6F-4136BE78E0D6}" dt="2021-12-14T20:21:03.273" v="2265" actId="26606"/>
          <ac:spMkLst>
            <pc:docMk/>
            <pc:sldMk cId="2164451138" sldId="368"/>
            <ac:spMk id="13316" creationId="{5E8D2E83-FB3A-40E7-A9E5-7AB389D612B4}"/>
          </ac:spMkLst>
        </pc:spChg>
        <pc:picChg chg="ord">
          <ac:chgData name="kursat ymn" userId="47174fbee67923fe" providerId="LiveId" clId="{57AE71D0-9062-417E-AB6F-4136BE78E0D6}" dt="2021-12-14T20:21:03.273" v="2265" actId="26606"/>
          <ac:picMkLst>
            <pc:docMk/>
            <pc:sldMk cId="2164451138" sldId="368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20:21:03.273" v="2265" actId="26606"/>
          <ac:picMkLst>
            <pc:docMk/>
            <pc:sldMk cId="2164451138" sldId="368"/>
            <ac:picMk id="13314" creationId="{1569B01A-E749-478D-9A55-276FC2EF1AAC}"/>
          </ac:picMkLst>
        </pc:picChg>
      </pc:sldChg>
      <pc:sldChg chg="addSp delSp modSp add mod setBg setClrOvrMap">
        <pc:chgData name="kursat ymn" userId="47174fbee67923fe" providerId="LiveId" clId="{57AE71D0-9062-417E-AB6F-4136BE78E0D6}" dt="2021-12-14T20:24:57.141" v="2293" actId="12"/>
        <pc:sldMkLst>
          <pc:docMk/>
          <pc:sldMk cId="3942127218" sldId="369"/>
        </pc:sldMkLst>
        <pc:spChg chg="add mod ord">
          <ac:chgData name="kursat ymn" userId="47174fbee67923fe" providerId="LiveId" clId="{57AE71D0-9062-417E-AB6F-4136BE78E0D6}" dt="2021-12-14T20:24:57.141" v="2293" actId="12"/>
          <ac:spMkLst>
            <pc:docMk/>
            <pc:sldMk cId="3942127218" sldId="369"/>
            <ac:spMk id="4" creationId="{EFD79BBA-6A62-470C-852B-0D25B1D77D16}"/>
          </ac:spMkLst>
        </pc:spChg>
        <pc:spChg chg="add del">
          <ac:chgData name="kursat ymn" userId="47174fbee67923fe" providerId="LiveId" clId="{57AE71D0-9062-417E-AB6F-4136BE78E0D6}" dt="2021-12-14T20:24:51.440" v="2289" actId="26606"/>
          <ac:spMkLst>
            <pc:docMk/>
            <pc:sldMk cId="3942127218" sldId="369"/>
            <ac:spMk id="71" creationId="{5E8D2E83-FB3A-40E7-A9E5-7AB389D612B4}"/>
          </ac:spMkLst>
        </pc:spChg>
        <pc:spChg chg="add">
          <ac:chgData name="kursat ymn" userId="47174fbee67923fe" providerId="LiveId" clId="{57AE71D0-9062-417E-AB6F-4136BE78E0D6}" dt="2021-12-14T20:24:51.457" v="2290" actId="26606"/>
          <ac:spMkLst>
            <pc:docMk/>
            <pc:sldMk cId="3942127218" sldId="369"/>
            <ac:spMk id="73" creationId="{72F84B47-E267-4194-8194-831DB7B5547F}"/>
          </ac:spMkLst>
        </pc:spChg>
        <pc:spChg chg="add">
          <ac:chgData name="kursat ymn" userId="47174fbee67923fe" providerId="LiveId" clId="{57AE71D0-9062-417E-AB6F-4136BE78E0D6}" dt="2021-12-14T20:24:51.457" v="2290" actId="26606"/>
          <ac:spMkLst>
            <pc:docMk/>
            <pc:sldMk cId="3942127218" sldId="369"/>
            <ac:spMk id="14340" creationId="{5E39A796-BE83-48B1-B33F-35C4A32AAB57}"/>
          </ac:spMkLst>
        </pc:spChg>
        <pc:picChg chg="ord">
          <ac:chgData name="kursat ymn" userId="47174fbee67923fe" providerId="LiveId" clId="{57AE71D0-9062-417E-AB6F-4136BE78E0D6}" dt="2021-12-14T20:24:51.457" v="2290" actId="26606"/>
          <ac:picMkLst>
            <pc:docMk/>
            <pc:sldMk cId="3942127218" sldId="369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20:24:51.457" v="2290" actId="26606"/>
          <ac:picMkLst>
            <pc:docMk/>
            <pc:sldMk cId="3942127218" sldId="369"/>
            <ac:picMk id="14338" creationId="{3F3D4EF8-DFEB-4AD6-9D14-48427363503B}"/>
          </ac:picMkLst>
        </pc:picChg>
      </pc:sldChg>
      <pc:sldChg chg="addSp modSp add mod setBg setClrOvrMap">
        <pc:chgData name="kursat ymn" userId="47174fbee67923fe" providerId="LiveId" clId="{57AE71D0-9062-417E-AB6F-4136BE78E0D6}" dt="2021-12-14T20:25:53.892" v="2301" actId="20577"/>
        <pc:sldMkLst>
          <pc:docMk/>
          <pc:sldMk cId="4144819539" sldId="370"/>
        </pc:sldMkLst>
        <pc:spChg chg="add mod ord">
          <ac:chgData name="kursat ymn" userId="47174fbee67923fe" providerId="LiveId" clId="{57AE71D0-9062-417E-AB6F-4136BE78E0D6}" dt="2021-12-14T20:25:53.892" v="2301" actId="20577"/>
          <ac:spMkLst>
            <pc:docMk/>
            <pc:sldMk cId="4144819539" sldId="370"/>
            <ac:spMk id="4" creationId="{D850C09B-8395-4342-8408-3BA72EEBB082}"/>
          </ac:spMkLst>
        </pc:spChg>
        <pc:spChg chg="add">
          <ac:chgData name="kursat ymn" userId="47174fbee67923fe" providerId="LiveId" clId="{57AE71D0-9062-417E-AB6F-4136BE78E0D6}" dt="2021-12-14T20:25:43.506" v="2295" actId="26606"/>
          <ac:spMkLst>
            <pc:docMk/>
            <pc:sldMk cId="4144819539" sldId="370"/>
            <ac:spMk id="71" creationId="{B0792D4F-247E-46FE-85FC-881DEFA41D94}"/>
          </ac:spMkLst>
        </pc:spChg>
        <pc:spChg chg="add">
          <ac:chgData name="kursat ymn" userId="47174fbee67923fe" providerId="LiveId" clId="{57AE71D0-9062-417E-AB6F-4136BE78E0D6}" dt="2021-12-14T20:25:43.506" v="2295" actId="26606"/>
          <ac:spMkLst>
            <pc:docMk/>
            <pc:sldMk cId="4144819539" sldId="370"/>
            <ac:spMk id="73" creationId="{FA3CD3A3-D3C1-4567-BEC0-3A50E9A3A630}"/>
          </ac:spMkLst>
        </pc:spChg>
        <pc:picChg chg="ord">
          <ac:chgData name="kursat ymn" userId="47174fbee67923fe" providerId="LiveId" clId="{57AE71D0-9062-417E-AB6F-4136BE78E0D6}" dt="2021-12-14T20:25:43.506" v="2295" actId="26606"/>
          <ac:picMkLst>
            <pc:docMk/>
            <pc:sldMk cId="4144819539" sldId="370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20:25:43.506" v="2295" actId="26606"/>
          <ac:picMkLst>
            <pc:docMk/>
            <pc:sldMk cId="4144819539" sldId="370"/>
            <ac:picMk id="15362" creationId="{6079F02B-5BD4-4191-8E4E-AD20B1A110B4}"/>
          </ac:picMkLst>
        </pc:picChg>
        <pc:cxnChg chg="add">
          <ac:chgData name="kursat ymn" userId="47174fbee67923fe" providerId="LiveId" clId="{57AE71D0-9062-417E-AB6F-4136BE78E0D6}" dt="2021-12-14T20:25:43.506" v="2295" actId="26606"/>
          <ac:cxnSpMkLst>
            <pc:docMk/>
            <pc:sldMk cId="4144819539" sldId="370"/>
            <ac:cxnSpMk id="75" creationId="{B56D13EF-D431-4D0F-BFFC-1B5A686FF9BD}"/>
          </ac:cxnSpMkLst>
        </pc:cxnChg>
      </pc:sldChg>
      <pc:sldChg chg="addSp modSp add mod setBg">
        <pc:chgData name="kursat ymn" userId="47174fbee67923fe" providerId="LiveId" clId="{57AE71D0-9062-417E-AB6F-4136BE78E0D6}" dt="2021-12-14T20:28:15.906" v="2323" actId="1076"/>
        <pc:sldMkLst>
          <pc:docMk/>
          <pc:sldMk cId="2702791331" sldId="371"/>
        </pc:sldMkLst>
        <pc:spChg chg="add mod">
          <ac:chgData name="kursat ymn" userId="47174fbee67923fe" providerId="LiveId" clId="{57AE71D0-9062-417E-AB6F-4136BE78E0D6}" dt="2021-12-14T20:28:15.906" v="2323" actId="1076"/>
          <ac:spMkLst>
            <pc:docMk/>
            <pc:sldMk cId="2702791331" sldId="371"/>
            <ac:spMk id="4" creationId="{F8246AB4-B6A4-41C4-AC69-33282BD830F7}"/>
          </ac:spMkLst>
        </pc:spChg>
        <pc:spChg chg="add">
          <ac:chgData name="kursat ymn" userId="47174fbee67923fe" providerId="LiveId" clId="{57AE71D0-9062-417E-AB6F-4136BE78E0D6}" dt="2021-12-14T20:25:59.103" v="2302" actId="26606"/>
          <ac:spMkLst>
            <pc:docMk/>
            <pc:sldMk cId="2702791331" sldId="371"/>
            <ac:spMk id="71" creationId="{5E39A796-BE83-48B1-B33F-35C4A32AAB57}"/>
          </ac:spMkLst>
        </pc:spChg>
        <pc:spChg chg="add">
          <ac:chgData name="kursat ymn" userId="47174fbee67923fe" providerId="LiveId" clId="{57AE71D0-9062-417E-AB6F-4136BE78E0D6}" dt="2021-12-14T20:25:59.103" v="2302" actId="26606"/>
          <ac:spMkLst>
            <pc:docMk/>
            <pc:sldMk cId="2702791331" sldId="371"/>
            <ac:spMk id="73" creationId="{72F84B47-E267-4194-8194-831DB7B5547F}"/>
          </ac:spMkLst>
        </pc:spChg>
        <pc:picChg chg="ord">
          <ac:chgData name="kursat ymn" userId="47174fbee67923fe" providerId="LiveId" clId="{57AE71D0-9062-417E-AB6F-4136BE78E0D6}" dt="2021-12-14T20:25:59.103" v="2302" actId="26606"/>
          <ac:picMkLst>
            <pc:docMk/>
            <pc:sldMk cId="2702791331" sldId="371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20:25:59.103" v="2302" actId="26606"/>
          <ac:picMkLst>
            <pc:docMk/>
            <pc:sldMk cId="2702791331" sldId="371"/>
            <ac:picMk id="11266" creationId="{64D66A87-C3A1-4AE5-A5C1-DC9E3D70C5F8}"/>
          </ac:picMkLst>
        </pc:picChg>
      </pc:sldChg>
      <pc:sldChg chg="addSp delSp modSp add mod setBg setClrOvrMap">
        <pc:chgData name="kursat ymn" userId="47174fbee67923fe" providerId="LiveId" clId="{57AE71D0-9062-417E-AB6F-4136BE78E0D6}" dt="2021-12-14T20:28:35.282" v="2337" actId="1076"/>
        <pc:sldMkLst>
          <pc:docMk/>
          <pc:sldMk cId="581082115" sldId="372"/>
        </pc:sldMkLst>
        <pc:spChg chg="add del mod ord">
          <ac:chgData name="kursat ymn" userId="47174fbee67923fe" providerId="LiveId" clId="{57AE71D0-9062-417E-AB6F-4136BE78E0D6}" dt="2021-12-14T20:28:35.282" v="2337" actId="1076"/>
          <ac:spMkLst>
            <pc:docMk/>
            <pc:sldMk cId="581082115" sldId="372"/>
            <ac:spMk id="4" creationId="{2499AC40-D040-4AE4-A053-EE4B8EF6BD68}"/>
          </ac:spMkLst>
        </pc:spChg>
        <pc:spChg chg="add del">
          <ac:chgData name="kursat ymn" userId="47174fbee67923fe" providerId="LiveId" clId="{57AE71D0-9062-417E-AB6F-4136BE78E0D6}" dt="2021-12-14T20:15:43.765" v="2203" actId="26606"/>
          <ac:spMkLst>
            <pc:docMk/>
            <pc:sldMk cId="581082115" sldId="372"/>
            <ac:spMk id="71" creationId="{B0792D4F-247E-46FE-85FC-881DEFA41D94}"/>
          </ac:spMkLst>
        </pc:spChg>
        <pc:spChg chg="add del">
          <ac:chgData name="kursat ymn" userId="47174fbee67923fe" providerId="LiveId" clId="{57AE71D0-9062-417E-AB6F-4136BE78E0D6}" dt="2021-12-14T20:15:43.765" v="2203" actId="26606"/>
          <ac:spMkLst>
            <pc:docMk/>
            <pc:sldMk cId="581082115" sldId="372"/>
            <ac:spMk id="73" creationId="{FA3CD3A3-D3C1-4567-BEC0-3A50E9A3A630}"/>
          </ac:spMkLst>
        </pc:spChg>
        <pc:spChg chg="add">
          <ac:chgData name="kursat ymn" userId="47174fbee67923fe" providerId="LiveId" clId="{57AE71D0-9062-417E-AB6F-4136BE78E0D6}" dt="2021-12-14T20:15:43.780" v="2204" actId="26606"/>
          <ac:spMkLst>
            <pc:docMk/>
            <pc:sldMk cId="581082115" sldId="372"/>
            <ac:spMk id="9220" creationId="{42A5316D-ED2F-4F89-B4B4-8D9240B1A348}"/>
          </ac:spMkLst>
        </pc:spChg>
        <pc:picChg chg="ord">
          <ac:chgData name="kursat ymn" userId="47174fbee67923fe" providerId="LiveId" clId="{57AE71D0-9062-417E-AB6F-4136BE78E0D6}" dt="2021-12-14T20:15:43.780" v="2204" actId="26606"/>
          <ac:picMkLst>
            <pc:docMk/>
            <pc:sldMk cId="581082115" sldId="372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20:15:43.780" v="2204" actId="26606"/>
          <ac:picMkLst>
            <pc:docMk/>
            <pc:sldMk cId="581082115" sldId="372"/>
            <ac:picMk id="9218" creationId="{AE0A58EB-A53F-4008-886F-D10783AAB8A2}"/>
          </ac:picMkLst>
        </pc:picChg>
        <pc:cxnChg chg="add del">
          <ac:chgData name="kursat ymn" userId="47174fbee67923fe" providerId="LiveId" clId="{57AE71D0-9062-417E-AB6F-4136BE78E0D6}" dt="2021-12-14T20:15:43.765" v="2203" actId="26606"/>
          <ac:cxnSpMkLst>
            <pc:docMk/>
            <pc:sldMk cId="581082115" sldId="372"/>
            <ac:cxnSpMk id="75" creationId="{B56D13EF-D431-4D0F-BFFC-1B5A686FF9BD}"/>
          </ac:cxnSpMkLst>
        </pc:cxnChg>
      </pc:sldChg>
      <pc:sldChg chg="addSp delSp modSp add mod setBg delAnim modAnim">
        <pc:chgData name="kursat ymn" userId="47174fbee67923fe" providerId="LiveId" clId="{57AE71D0-9062-417E-AB6F-4136BE78E0D6}" dt="2021-12-14T20:31:08.950" v="2407" actId="27636"/>
        <pc:sldMkLst>
          <pc:docMk/>
          <pc:sldMk cId="1615646006" sldId="373"/>
        </pc:sldMkLst>
        <pc:spChg chg="add mod">
          <ac:chgData name="kursat ymn" userId="47174fbee67923fe" providerId="LiveId" clId="{57AE71D0-9062-417E-AB6F-4136BE78E0D6}" dt="2021-12-14T20:31:08.950" v="2407" actId="27636"/>
          <ac:spMkLst>
            <pc:docMk/>
            <pc:sldMk cId="1615646006" sldId="373"/>
            <ac:spMk id="4" creationId="{22DED9F5-E83F-4F2D-9D08-8AEF6BB36810}"/>
          </ac:spMkLst>
        </pc:spChg>
        <pc:spChg chg="add">
          <ac:chgData name="kursat ymn" userId="47174fbee67923fe" providerId="LiveId" clId="{57AE71D0-9062-417E-AB6F-4136BE78E0D6}" dt="2021-12-14T20:30:38.358" v="2394" actId="26606"/>
          <ac:spMkLst>
            <pc:docMk/>
            <pc:sldMk cId="1615646006" sldId="373"/>
            <ac:spMk id="9" creationId="{7CB4857B-ED7C-444D-9F04-2F885114A1C2}"/>
          </ac:spMkLst>
        </pc:spChg>
        <pc:spChg chg="add">
          <ac:chgData name="kursat ymn" userId="47174fbee67923fe" providerId="LiveId" clId="{57AE71D0-9062-417E-AB6F-4136BE78E0D6}" dt="2021-12-14T20:30:38.358" v="2394" actId="26606"/>
          <ac:spMkLst>
            <pc:docMk/>
            <pc:sldMk cId="1615646006" sldId="373"/>
            <ac:spMk id="11" creationId="{D18046FB-44EA-4FD8-A585-EA09A319B2D0}"/>
          </ac:spMkLst>
        </pc:spChg>
        <pc:spChg chg="add">
          <ac:chgData name="kursat ymn" userId="47174fbee67923fe" providerId="LiveId" clId="{57AE71D0-9062-417E-AB6F-4136BE78E0D6}" dt="2021-12-14T20:30:38.358" v="2394" actId="26606"/>
          <ac:spMkLst>
            <pc:docMk/>
            <pc:sldMk cId="1615646006" sldId="373"/>
            <ac:spMk id="13" creationId="{479F5F2B-8B58-4140-AE6A-51F6C67B18D9}"/>
          </ac:spMkLst>
        </pc:spChg>
        <pc:picChg chg="ord">
          <ac:chgData name="kursat ymn" userId="47174fbee67923fe" providerId="LiveId" clId="{57AE71D0-9062-417E-AB6F-4136BE78E0D6}" dt="2021-12-14T20:30:38.358" v="2394" actId="26606"/>
          <ac:picMkLst>
            <pc:docMk/>
            <pc:sldMk cId="1615646006" sldId="373"/>
            <ac:picMk id="2" creationId="{25A466F7-7863-404E-8B48-6B12A2A84034}"/>
          </ac:picMkLst>
        </pc:picChg>
        <pc:picChg chg="add del mod">
          <ac:chgData name="kursat ymn" userId="47174fbee67923fe" providerId="LiveId" clId="{57AE71D0-9062-417E-AB6F-4136BE78E0D6}" dt="2021-12-14T20:30:29.794" v="2393" actId="21"/>
          <ac:picMkLst>
            <pc:docMk/>
            <pc:sldMk cId="1615646006" sldId="373"/>
            <ac:picMk id="5" creationId="{5469346B-40AD-4B76-BF93-A20D8D99DAE7}"/>
          </ac:picMkLst>
        </pc:picChg>
        <pc:picChg chg="add mod">
          <ac:chgData name="kursat ymn" userId="47174fbee67923fe" providerId="LiveId" clId="{57AE71D0-9062-417E-AB6F-4136BE78E0D6}" dt="2021-12-14T20:31:01.587" v="2403" actId="1076"/>
          <ac:picMkLst>
            <pc:docMk/>
            <pc:sldMk cId="1615646006" sldId="373"/>
            <ac:picMk id="10" creationId="{D300E143-9EC7-4FA1-BE92-D98DE66D87CA}"/>
          </ac:picMkLst>
        </pc:picChg>
        <pc:picChg chg="add del">
          <ac:chgData name="kursat ymn" userId="47174fbee67923fe" providerId="LiveId" clId="{57AE71D0-9062-417E-AB6F-4136BE78E0D6}" dt="2021-12-14T20:27:34.382" v="2311" actId="21"/>
          <ac:picMkLst>
            <pc:docMk/>
            <pc:sldMk cId="1615646006" sldId="373"/>
            <ac:picMk id="17410" creationId="{AA62DF56-AF58-4745-9069-D748E4F4AB52}"/>
          </ac:picMkLst>
        </pc:picChg>
      </pc:sldChg>
      <pc:sldChg chg="addSp modSp add mod setBg">
        <pc:chgData name="kursat ymn" userId="47174fbee67923fe" providerId="LiveId" clId="{57AE71D0-9062-417E-AB6F-4136BE78E0D6}" dt="2021-12-14T20:37:33.943" v="2456" actId="14100"/>
        <pc:sldMkLst>
          <pc:docMk/>
          <pc:sldMk cId="1697864230" sldId="374"/>
        </pc:sldMkLst>
        <pc:spChg chg="add mod">
          <ac:chgData name="kursat ymn" userId="47174fbee67923fe" providerId="LiveId" clId="{57AE71D0-9062-417E-AB6F-4136BE78E0D6}" dt="2021-12-14T20:37:33.943" v="2456" actId="14100"/>
          <ac:spMkLst>
            <pc:docMk/>
            <pc:sldMk cId="1697864230" sldId="374"/>
            <ac:spMk id="3" creationId="{B9ABDF85-EA02-4403-9690-C8A06BFF053E}"/>
          </ac:spMkLst>
        </pc:spChg>
        <pc:spChg chg="add mod">
          <ac:chgData name="kursat ymn" userId="47174fbee67923fe" providerId="LiveId" clId="{57AE71D0-9062-417E-AB6F-4136BE78E0D6}" dt="2021-12-14T20:37:14.686" v="2450" actId="12"/>
          <ac:spMkLst>
            <pc:docMk/>
            <pc:sldMk cId="1697864230" sldId="374"/>
            <ac:spMk id="4" creationId="{1260F33A-7A57-42D5-B8FE-EF5F43C0905E}"/>
          </ac:spMkLst>
        </pc:spChg>
        <pc:spChg chg="add">
          <ac:chgData name="kursat ymn" userId="47174fbee67923fe" providerId="LiveId" clId="{57AE71D0-9062-417E-AB6F-4136BE78E0D6}" dt="2021-12-14T20:37:00.174" v="2443" actId="26606"/>
          <ac:spMkLst>
            <pc:docMk/>
            <pc:sldMk cId="1697864230" sldId="374"/>
            <ac:spMk id="71" creationId="{5E39A796-BE83-48B1-B33F-35C4A32AAB57}"/>
          </ac:spMkLst>
        </pc:spChg>
        <pc:spChg chg="add">
          <ac:chgData name="kursat ymn" userId="47174fbee67923fe" providerId="LiveId" clId="{57AE71D0-9062-417E-AB6F-4136BE78E0D6}" dt="2021-12-14T20:37:00.174" v="2443" actId="26606"/>
          <ac:spMkLst>
            <pc:docMk/>
            <pc:sldMk cId="1697864230" sldId="374"/>
            <ac:spMk id="73" creationId="{72F84B47-E267-4194-8194-831DB7B5547F}"/>
          </ac:spMkLst>
        </pc:spChg>
        <pc:picChg chg="ord">
          <ac:chgData name="kursat ymn" userId="47174fbee67923fe" providerId="LiveId" clId="{57AE71D0-9062-417E-AB6F-4136BE78E0D6}" dt="2021-12-14T20:37:00.174" v="2443" actId="26606"/>
          <ac:picMkLst>
            <pc:docMk/>
            <pc:sldMk cId="1697864230" sldId="374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20:37:00.174" v="2443" actId="26606"/>
          <ac:picMkLst>
            <pc:docMk/>
            <pc:sldMk cId="1697864230" sldId="374"/>
            <ac:picMk id="22530" creationId="{6318C5E8-B886-42AF-920B-B268BAC760A6}"/>
          </ac:picMkLst>
        </pc:picChg>
      </pc:sldChg>
      <pc:sldChg chg="addSp delSp modSp add mod setBg delAnim modAnim">
        <pc:chgData name="kursat ymn" userId="47174fbee67923fe" providerId="LiveId" clId="{57AE71D0-9062-417E-AB6F-4136BE78E0D6}" dt="2021-12-14T20:45:21.519" v="2501" actId="1076"/>
        <pc:sldMkLst>
          <pc:docMk/>
          <pc:sldMk cId="1506267598" sldId="375"/>
        </pc:sldMkLst>
        <pc:spChg chg="add mod">
          <ac:chgData name="kursat ymn" userId="47174fbee67923fe" providerId="LiveId" clId="{57AE71D0-9062-417E-AB6F-4136BE78E0D6}" dt="2021-12-14T20:41:13.932" v="2491" actId="26606"/>
          <ac:spMkLst>
            <pc:docMk/>
            <pc:sldMk cId="1506267598" sldId="375"/>
            <ac:spMk id="4" creationId="{CB58CBC5-7DA0-4FB9-B8BF-08AA0B0588A4}"/>
          </ac:spMkLst>
        </pc:spChg>
        <pc:spChg chg="add">
          <ac:chgData name="kursat ymn" userId="47174fbee67923fe" providerId="LiveId" clId="{57AE71D0-9062-417E-AB6F-4136BE78E0D6}" dt="2021-12-14T20:41:13.932" v="2491" actId="26606"/>
          <ac:spMkLst>
            <pc:docMk/>
            <pc:sldMk cId="1506267598" sldId="375"/>
            <ac:spMk id="9" creationId="{7CB4857B-ED7C-444D-9F04-2F885114A1C2}"/>
          </ac:spMkLst>
        </pc:spChg>
        <pc:spChg chg="add">
          <ac:chgData name="kursat ymn" userId="47174fbee67923fe" providerId="LiveId" clId="{57AE71D0-9062-417E-AB6F-4136BE78E0D6}" dt="2021-12-14T20:41:13.932" v="2491" actId="26606"/>
          <ac:spMkLst>
            <pc:docMk/>
            <pc:sldMk cId="1506267598" sldId="375"/>
            <ac:spMk id="11" creationId="{D18046FB-44EA-4FD8-A585-EA09A319B2D0}"/>
          </ac:spMkLst>
        </pc:spChg>
        <pc:spChg chg="add">
          <ac:chgData name="kursat ymn" userId="47174fbee67923fe" providerId="LiveId" clId="{57AE71D0-9062-417E-AB6F-4136BE78E0D6}" dt="2021-12-14T20:41:13.932" v="2491" actId="26606"/>
          <ac:spMkLst>
            <pc:docMk/>
            <pc:sldMk cId="1506267598" sldId="375"/>
            <ac:spMk id="13" creationId="{479F5F2B-8B58-4140-AE6A-51F6C67B18D9}"/>
          </ac:spMkLst>
        </pc:spChg>
        <pc:picChg chg="ord">
          <ac:chgData name="kursat ymn" userId="47174fbee67923fe" providerId="LiveId" clId="{57AE71D0-9062-417E-AB6F-4136BE78E0D6}" dt="2021-12-14T20:41:13.932" v="2491" actId="26606"/>
          <ac:picMkLst>
            <pc:docMk/>
            <pc:sldMk cId="1506267598" sldId="375"/>
            <ac:picMk id="2" creationId="{25A466F7-7863-404E-8B48-6B12A2A84034}"/>
          </ac:picMkLst>
        </pc:picChg>
        <pc:picChg chg="add del mod">
          <ac:chgData name="kursat ymn" userId="47174fbee67923fe" providerId="LiveId" clId="{57AE71D0-9062-417E-AB6F-4136BE78E0D6}" dt="2021-12-14T20:40:59.219" v="2488" actId="478"/>
          <ac:picMkLst>
            <pc:docMk/>
            <pc:sldMk cId="1506267598" sldId="375"/>
            <ac:picMk id="5" creationId="{6CB98D06-E1D8-4A3B-9AB7-EBF72BA1CF58}"/>
          </ac:picMkLst>
        </pc:picChg>
        <pc:picChg chg="add del mod">
          <ac:chgData name="kursat ymn" userId="47174fbee67923fe" providerId="LiveId" clId="{57AE71D0-9062-417E-AB6F-4136BE78E0D6}" dt="2021-12-14T20:41:08.602" v="2490" actId="21"/>
          <ac:picMkLst>
            <pc:docMk/>
            <pc:sldMk cId="1506267598" sldId="375"/>
            <ac:picMk id="6" creationId="{74795ABA-CD87-4ED8-92D9-9323D744A3C9}"/>
          </ac:picMkLst>
        </pc:picChg>
        <pc:picChg chg="add mod">
          <ac:chgData name="kursat ymn" userId="47174fbee67923fe" providerId="LiveId" clId="{57AE71D0-9062-417E-AB6F-4136BE78E0D6}" dt="2021-12-14T20:45:21.519" v="2501" actId="1076"/>
          <ac:picMkLst>
            <pc:docMk/>
            <pc:sldMk cId="1506267598" sldId="375"/>
            <ac:picMk id="12" creationId="{1218B25B-D518-4080-8DE6-0ABC45EE9CB1}"/>
          </ac:picMkLst>
        </pc:picChg>
        <pc:picChg chg="add del mod">
          <ac:chgData name="kursat ymn" userId="47174fbee67923fe" providerId="LiveId" clId="{57AE71D0-9062-417E-AB6F-4136BE78E0D6}" dt="2021-12-14T20:41:00.503" v="2489" actId="21"/>
          <ac:picMkLst>
            <pc:docMk/>
            <pc:sldMk cId="1506267598" sldId="375"/>
            <ac:picMk id="23554" creationId="{0802E850-12D9-42B2-90D2-B2B515681CCC}"/>
          </ac:picMkLst>
        </pc:picChg>
        <pc:picChg chg="add mod">
          <ac:chgData name="kursat ymn" userId="47174fbee67923fe" providerId="LiveId" clId="{57AE71D0-9062-417E-AB6F-4136BE78E0D6}" dt="2021-12-14T20:45:18.659" v="2499" actId="1076"/>
          <ac:picMkLst>
            <pc:docMk/>
            <pc:sldMk cId="1506267598" sldId="375"/>
            <ac:picMk id="23556" creationId="{B4DC9AA5-E4D0-4167-8220-F6C4B88098D9}"/>
          </ac:picMkLst>
        </pc:picChg>
      </pc:sldChg>
      <pc:sldChg chg="add del">
        <pc:chgData name="kursat ymn" userId="47174fbee67923fe" providerId="LiveId" clId="{57AE71D0-9062-417E-AB6F-4136BE78E0D6}" dt="2021-12-16T18:10:36.932" v="3025" actId="47"/>
        <pc:sldMkLst>
          <pc:docMk/>
          <pc:sldMk cId="210448192" sldId="376"/>
        </pc:sldMkLst>
      </pc:sldChg>
      <pc:sldChg chg="add del">
        <pc:chgData name="kursat ymn" userId="47174fbee67923fe" providerId="LiveId" clId="{57AE71D0-9062-417E-AB6F-4136BE78E0D6}" dt="2021-12-13T17:06:38.602" v="628" actId="2696"/>
        <pc:sldMkLst>
          <pc:docMk/>
          <pc:sldMk cId="483559971" sldId="376"/>
        </pc:sldMkLst>
      </pc:sldChg>
      <pc:sldChg chg="add del">
        <pc:chgData name="kursat ymn" userId="47174fbee67923fe" providerId="LiveId" clId="{57AE71D0-9062-417E-AB6F-4136BE78E0D6}" dt="2021-12-13T17:06:38.602" v="628" actId="2696"/>
        <pc:sldMkLst>
          <pc:docMk/>
          <pc:sldMk cId="875433529" sldId="377"/>
        </pc:sldMkLst>
      </pc:sldChg>
      <pc:sldChg chg="add del">
        <pc:chgData name="kursat ymn" userId="47174fbee67923fe" providerId="LiveId" clId="{57AE71D0-9062-417E-AB6F-4136BE78E0D6}" dt="2021-12-16T18:05:00.970" v="2887" actId="47"/>
        <pc:sldMkLst>
          <pc:docMk/>
          <pc:sldMk cId="3315636678" sldId="377"/>
        </pc:sldMkLst>
      </pc:sldChg>
      <pc:sldChg chg="add del">
        <pc:chgData name="kursat ymn" userId="47174fbee67923fe" providerId="LiveId" clId="{57AE71D0-9062-417E-AB6F-4136BE78E0D6}" dt="2021-12-13T17:06:38.602" v="628" actId="2696"/>
        <pc:sldMkLst>
          <pc:docMk/>
          <pc:sldMk cId="1597177475" sldId="378"/>
        </pc:sldMkLst>
      </pc:sldChg>
      <pc:sldChg chg="add del">
        <pc:chgData name="kursat ymn" userId="47174fbee67923fe" providerId="LiveId" clId="{57AE71D0-9062-417E-AB6F-4136BE78E0D6}" dt="2021-12-16T18:05:00.697" v="2886" actId="47"/>
        <pc:sldMkLst>
          <pc:docMk/>
          <pc:sldMk cId="2031928703" sldId="378"/>
        </pc:sldMkLst>
      </pc:sldChg>
      <pc:sldChg chg="add del">
        <pc:chgData name="kursat ymn" userId="47174fbee67923fe" providerId="LiveId" clId="{57AE71D0-9062-417E-AB6F-4136BE78E0D6}" dt="2021-12-16T18:04:56.828" v="2879" actId="47"/>
        <pc:sldMkLst>
          <pc:docMk/>
          <pc:sldMk cId="813244215" sldId="379"/>
        </pc:sldMkLst>
      </pc:sldChg>
      <pc:sldChg chg="add del">
        <pc:chgData name="kursat ymn" userId="47174fbee67923fe" providerId="LiveId" clId="{57AE71D0-9062-417E-AB6F-4136BE78E0D6}" dt="2021-12-13T17:06:38.602" v="628" actId="2696"/>
        <pc:sldMkLst>
          <pc:docMk/>
          <pc:sldMk cId="949213399" sldId="379"/>
        </pc:sldMkLst>
      </pc:sldChg>
      <pc:sldChg chg="add del">
        <pc:chgData name="kursat ymn" userId="47174fbee67923fe" providerId="LiveId" clId="{57AE71D0-9062-417E-AB6F-4136BE78E0D6}" dt="2021-12-13T17:06:38.602" v="628" actId="2696"/>
        <pc:sldMkLst>
          <pc:docMk/>
          <pc:sldMk cId="702037878" sldId="380"/>
        </pc:sldMkLst>
      </pc:sldChg>
      <pc:sldChg chg="add del">
        <pc:chgData name="kursat ymn" userId="47174fbee67923fe" providerId="LiveId" clId="{57AE71D0-9062-417E-AB6F-4136BE78E0D6}" dt="2021-12-16T18:04:55.812" v="2878" actId="47"/>
        <pc:sldMkLst>
          <pc:docMk/>
          <pc:sldMk cId="3362914808" sldId="380"/>
        </pc:sldMkLst>
      </pc:sldChg>
      <pc:sldChg chg="add del">
        <pc:chgData name="kursat ymn" userId="47174fbee67923fe" providerId="LiveId" clId="{57AE71D0-9062-417E-AB6F-4136BE78E0D6}" dt="2021-12-16T18:04:57.234" v="2880" actId="47"/>
        <pc:sldMkLst>
          <pc:docMk/>
          <pc:sldMk cId="1565005043" sldId="381"/>
        </pc:sldMkLst>
      </pc:sldChg>
      <pc:sldChg chg="add del">
        <pc:chgData name="kursat ymn" userId="47174fbee67923fe" providerId="LiveId" clId="{57AE71D0-9062-417E-AB6F-4136BE78E0D6}" dt="2021-12-13T17:06:38.602" v="628" actId="2696"/>
        <pc:sldMkLst>
          <pc:docMk/>
          <pc:sldMk cId="4056677862" sldId="381"/>
        </pc:sldMkLst>
      </pc:sldChg>
      <pc:sldChg chg="add del">
        <pc:chgData name="kursat ymn" userId="47174fbee67923fe" providerId="LiveId" clId="{57AE71D0-9062-417E-AB6F-4136BE78E0D6}" dt="2021-12-16T18:04:57.793" v="2881" actId="47"/>
        <pc:sldMkLst>
          <pc:docMk/>
          <pc:sldMk cId="829656344" sldId="382"/>
        </pc:sldMkLst>
      </pc:sldChg>
      <pc:sldChg chg="add del">
        <pc:chgData name="kursat ymn" userId="47174fbee67923fe" providerId="LiveId" clId="{57AE71D0-9062-417E-AB6F-4136BE78E0D6}" dt="2021-12-13T17:06:38.602" v="628" actId="2696"/>
        <pc:sldMkLst>
          <pc:docMk/>
          <pc:sldMk cId="2598397103" sldId="382"/>
        </pc:sldMkLst>
      </pc:sldChg>
      <pc:sldChg chg="add del">
        <pc:chgData name="kursat ymn" userId="47174fbee67923fe" providerId="LiveId" clId="{57AE71D0-9062-417E-AB6F-4136BE78E0D6}" dt="2021-12-13T17:06:38.602" v="628" actId="2696"/>
        <pc:sldMkLst>
          <pc:docMk/>
          <pc:sldMk cId="1265267014" sldId="383"/>
        </pc:sldMkLst>
      </pc:sldChg>
      <pc:sldChg chg="add del">
        <pc:chgData name="kursat ymn" userId="47174fbee67923fe" providerId="LiveId" clId="{57AE71D0-9062-417E-AB6F-4136BE78E0D6}" dt="2021-12-16T18:04:58.137" v="2882" actId="47"/>
        <pc:sldMkLst>
          <pc:docMk/>
          <pc:sldMk cId="3756961301" sldId="383"/>
        </pc:sldMkLst>
      </pc:sldChg>
      <pc:sldChg chg="add del">
        <pc:chgData name="kursat ymn" userId="47174fbee67923fe" providerId="LiveId" clId="{57AE71D0-9062-417E-AB6F-4136BE78E0D6}" dt="2021-12-16T18:04:58.512" v="2883" actId="47"/>
        <pc:sldMkLst>
          <pc:docMk/>
          <pc:sldMk cId="1921783798" sldId="384"/>
        </pc:sldMkLst>
      </pc:sldChg>
      <pc:sldChg chg="add del">
        <pc:chgData name="kursat ymn" userId="47174fbee67923fe" providerId="LiveId" clId="{57AE71D0-9062-417E-AB6F-4136BE78E0D6}" dt="2021-12-13T17:06:38.602" v="628" actId="2696"/>
        <pc:sldMkLst>
          <pc:docMk/>
          <pc:sldMk cId="2667699527" sldId="384"/>
        </pc:sldMkLst>
      </pc:sldChg>
      <pc:sldChg chg="addSp modSp add mod setBg">
        <pc:chgData name="kursat ymn" userId="47174fbee67923fe" providerId="LiveId" clId="{57AE71D0-9062-417E-AB6F-4136BE78E0D6}" dt="2021-12-14T20:38:51.411" v="2467" actId="14100"/>
        <pc:sldMkLst>
          <pc:docMk/>
          <pc:sldMk cId="2023636384" sldId="385"/>
        </pc:sldMkLst>
        <pc:spChg chg="add mod">
          <ac:chgData name="kursat ymn" userId="47174fbee67923fe" providerId="LiveId" clId="{57AE71D0-9062-417E-AB6F-4136BE78E0D6}" dt="2021-12-14T20:32:08.982" v="2420" actId="27636"/>
          <ac:spMkLst>
            <pc:docMk/>
            <pc:sldMk cId="2023636384" sldId="385"/>
            <ac:spMk id="4" creationId="{CD929FAF-0E0D-4833-AFB3-F30A67F04D32}"/>
          </ac:spMkLst>
        </pc:spChg>
        <pc:spChg chg="add mod">
          <ac:chgData name="kursat ymn" userId="47174fbee67923fe" providerId="LiveId" clId="{57AE71D0-9062-417E-AB6F-4136BE78E0D6}" dt="2021-12-14T20:38:51.411" v="2467" actId="14100"/>
          <ac:spMkLst>
            <pc:docMk/>
            <pc:sldMk cId="2023636384" sldId="385"/>
            <ac:spMk id="7" creationId="{124D6431-1A5D-4E77-A690-7197C50A510E}"/>
          </ac:spMkLst>
        </pc:spChg>
        <pc:spChg chg="add">
          <ac:chgData name="kursat ymn" userId="47174fbee67923fe" providerId="LiveId" clId="{57AE71D0-9062-417E-AB6F-4136BE78E0D6}" dt="2021-12-14T20:31:55.631" v="2409" actId="26606"/>
          <ac:spMkLst>
            <pc:docMk/>
            <pc:sldMk cId="2023636384" sldId="385"/>
            <ac:spMk id="71" creationId="{73DE2CFE-42F2-48F0-8706-5264E012B10C}"/>
          </ac:spMkLst>
        </pc:spChg>
        <pc:picChg chg="ord">
          <ac:chgData name="kursat ymn" userId="47174fbee67923fe" providerId="LiveId" clId="{57AE71D0-9062-417E-AB6F-4136BE78E0D6}" dt="2021-12-14T20:31:55.631" v="2409" actId="26606"/>
          <ac:picMkLst>
            <pc:docMk/>
            <pc:sldMk cId="2023636384" sldId="385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20:31:55.631" v="2409" actId="26606"/>
          <ac:picMkLst>
            <pc:docMk/>
            <pc:sldMk cId="2023636384" sldId="385"/>
            <ac:picMk id="20482" creationId="{32961D69-871B-466B-ACD1-A2264CEBD01C}"/>
          </ac:picMkLst>
        </pc:picChg>
      </pc:sldChg>
      <pc:sldChg chg="addSp modSp add mod setBg">
        <pc:chgData name="kursat ymn" userId="47174fbee67923fe" providerId="LiveId" clId="{57AE71D0-9062-417E-AB6F-4136BE78E0D6}" dt="2021-12-14T20:45:54.369" v="2505" actId="12"/>
        <pc:sldMkLst>
          <pc:docMk/>
          <pc:sldMk cId="3290046585" sldId="386"/>
        </pc:sldMkLst>
        <pc:spChg chg="add mod ord">
          <ac:chgData name="kursat ymn" userId="47174fbee67923fe" providerId="LiveId" clId="{57AE71D0-9062-417E-AB6F-4136BE78E0D6}" dt="2021-12-14T20:45:54.369" v="2505" actId="12"/>
          <ac:spMkLst>
            <pc:docMk/>
            <pc:sldMk cId="3290046585" sldId="386"/>
            <ac:spMk id="4" creationId="{A1721004-4E39-42A5-AE3B-FF1C040BDA06}"/>
          </ac:spMkLst>
        </pc:spChg>
        <pc:spChg chg="add">
          <ac:chgData name="kursat ymn" userId="47174fbee67923fe" providerId="LiveId" clId="{57AE71D0-9062-417E-AB6F-4136BE78E0D6}" dt="2021-12-14T20:45:45.816" v="2502" actId="26606"/>
          <ac:spMkLst>
            <pc:docMk/>
            <pc:sldMk cId="3290046585" sldId="386"/>
            <ac:spMk id="71" creationId="{05C7EBC3-4672-4DAB-81C2-58661FAFAED6}"/>
          </ac:spMkLst>
        </pc:spChg>
        <pc:spChg chg="add">
          <ac:chgData name="kursat ymn" userId="47174fbee67923fe" providerId="LiveId" clId="{57AE71D0-9062-417E-AB6F-4136BE78E0D6}" dt="2021-12-14T20:45:45.816" v="2502" actId="26606"/>
          <ac:spMkLst>
            <pc:docMk/>
            <pc:sldMk cId="3290046585" sldId="386"/>
            <ac:spMk id="73" creationId="{1ABCC31D-213C-44E9-9CC8-8FB2DFC22EDB}"/>
          </ac:spMkLst>
        </pc:spChg>
        <pc:picChg chg="ord">
          <ac:chgData name="kursat ymn" userId="47174fbee67923fe" providerId="LiveId" clId="{57AE71D0-9062-417E-AB6F-4136BE78E0D6}" dt="2021-12-14T20:45:45.816" v="2502" actId="26606"/>
          <ac:picMkLst>
            <pc:docMk/>
            <pc:sldMk cId="3290046585" sldId="386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20:45:45.816" v="2502" actId="26606"/>
          <ac:picMkLst>
            <pc:docMk/>
            <pc:sldMk cId="3290046585" sldId="386"/>
            <ac:picMk id="21506" creationId="{F08DAB7B-B212-430C-9802-F09CD91EE806}"/>
          </ac:picMkLst>
        </pc:picChg>
      </pc:sldChg>
      <pc:sldChg chg="addSp modSp add mod setBg setClrOvrMap">
        <pc:chgData name="kursat ymn" userId="47174fbee67923fe" providerId="LiveId" clId="{57AE71D0-9062-417E-AB6F-4136BE78E0D6}" dt="2021-12-14T20:46:20.471" v="2515" actId="12"/>
        <pc:sldMkLst>
          <pc:docMk/>
          <pc:sldMk cId="1807698262" sldId="387"/>
        </pc:sldMkLst>
        <pc:spChg chg="add mod ord">
          <ac:chgData name="kursat ymn" userId="47174fbee67923fe" providerId="LiveId" clId="{57AE71D0-9062-417E-AB6F-4136BE78E0D6}" dt="2021-12-14T20:46:20.471" v="2515" actId="12"/>
          <ac:spMkLst>
            <pc:docMk/>
            <pc:sldMk cId="1807698262" sldId="387"/>
            <ac:spMk id="4" creationId="{3CF8EEA5-5697-4022-8E8D-0AE7BB5CA106}"/>
          </ac:spMkLst>
        </pc:spChg>
        <pc:spChg chg="add">
          <ac:chgData name="kursat ymn" userId="47174fbee67923fe" providerId="LiveId" clId="{57AE71D0-9062-417E-AB6F-4136BE78E0D6}" dt="2021-12-14T20:46:02.446" v="2506" actId="26606"/>
          <ac:spMkLst>
            <pc:docMk/>
            <pc:sldMk cId="1807698262" sldId="387"/>
            <ac:spMk id="71" creationId="{5E8D2E83-FB3A-40E7-A9E5-7AB389D612B4}"/>
          </ac:spMkLst>
        </pc:spChg>
        <pc:picChg chg="ord">
          <ac:chgData name="kursat ymn" userId="47174fbee67923fe" providerId="LiveId" clId="{57AE71D0-9062-417E-AB6F-4136BE78E0D6}" dt="2021-12-14T20:46:02.446" v="2506" actId="26606"/>
          <ac:picMkLst>
            <pc:docMk/>
            <pc:sldMk cId="1807698262" sldId="387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20:46:02.446" v="2506" actId="26606"/>
          <ac:picMkLst>
            <pc:docMk/>
            <pc:sldMk cId="1807698262" sldId="387"/>
            <ac:picMk id="16386" creationId="{4CC9AE00-1F09-477E-AFAB-642668BDEF48}"/>
          </ac:picMkLst>
        </pc:picChg>
      </pc:sldChg>
      <pc:sldChg chg="addSp delSp modSp add mod setBg">
        <pc:chgData name="kursat ymn" userId="47174fbee67923fe" providerId="LiveId" clId="{57AE71D0-9062-417E-AB6F-4136BE78E0D6}" dt="2021-12-14T20:49:37.187" v="2541" actId="2710"/>
        <pc:sldMkLst>
          <pc:docMk/>
          <pc:sldMk cId="1629205078" sldId="388"/>
        </pc:sldMkLst>
        <pc:spChg chg="add mod ord">
          <ac:chgData name="kursat ymn" userId="47174fbee67923fe" providerId="LiveId" clId="{57AE71D0-9062-417E-AB6F-4136BE78E0D6}" dt="2021-12-14T20:49:37.187" v="2541" actId="2710"/>
          <ac:spMkLst>
            <pc:docMk/>
            <pc:sldMk cId="1629205078" sldId="388"/>
            <ac:spMk id="4" creationId="{EB68BCAA-715E-4BAF-A1E9-A1752517D047}"/>
          </ac:spMkLst>
        </pc:spChg>
        <pc:spChg chg="add del">
          <ac:chgData name="kursat ymn" userId="47174fbee67923fe" providerId="LiveId" clId="{57AE71D0-9062-417E-AB6F-4136BE78E0D6}" dt="2021-12-14T20:49:28.586" v="2538" actId="26606"/>
          <ac:spMkLst>
            <pc:docMk/>
            <pc:sldMk cId="1629205078" sldId="388"/>
            <ac:spMk id="75" creationId="{46F7435D-E3DB-47B1-BA61-B00ACC83A9DE}"/>
          </ac:spMkLst>
        </pc:spChg>
        <pc:spChg chg="add del">
          <ac:chgData name="kursat ymn" userId="47174fbee67923fe" providerId="LiveId" clId="{57AE71D0-9062-417E-AB6F-4136BE78E0D6}" dt="2021-12-14T20:49:28.586" v="2538" actId="26606"/>
          <ac:spMkLst>
            <pc:docMk/>
            <pc:sldMk cId="1629205078" sldId="388"/>
            <ac:spMk id="77" creationId="{F263A0B5-F8C4-4116-809F-78A768EA79A6}"/>
          </ac:spMkLst>
        </pc:spChg>
        <pc:spChg chg="add del">
          <ac:chgData name="kursat ymn" userId="47174fbee67923fe" providerId="LiveId" clId="{57AE71D0-9062-417E-AB6F-4136BE78E0D6}" dt="2021-12-14T20:49:15.299" v="2533" actId="26606"/>
          <ac:spMkLst>
            <pc:docMk/>
            <pc:sldMk cId="1629205078" sldId="388"/>
            <ac:spMk id="139" creationId="{EFF8DD6B-E2E6-4D3E-972B-A1131F4CE0A7}"/>
          </ac:spMkLst>
        </pc:spChg>
        <pc:spChg chg="add del">
          <ac:chgData name="kursat ymn" userId="47174fbee67923fe" providerId="LiveId" clId="{57AE71D0-9062-417E-AB6F-4136BE78E0D6}" dt="2021-12-14T20:49:15.299" v="2533" actId="26606"/>
          <ac:spMkLst>
            <pc:docMk/>
            <pc:sldMk cId="1629205078" sldId="388"/>
            <ac:spMk id="141" creationId="{8E20FA99-AAAC-4AF3-9FAE-707420324F1C}"/>
          </ac:spMkLst>
        </pc:spChg>
        <pc:spChg chg="add del">
          <ac:chgData name="kursat ymn" userId="47174fbee67923fe" providerId="LiveId" clId="{57AE71D0-9062-417E-AB6F-4136BE78E0D6}" dt="2021-12-14T20:49:15.299" v="2533" actId="26606"/>
          <ac:spMkLst>
            <pc:docMk/>
            <pc:sldMk cId="1629205078" sldId="388"/>
            <ac:spMk id="143" creationId="{9573BE85-6043-4C3A-A7DD-483A0A5FB740}"/>
          </ac:spMkLst>
        </pc:spChg>
        <pc:spChg chg="add del">
          <ac:chgData name="kursat ymn" userId="47174fbee67923fe" providerId="LiveId" clId="{57AE71D0-9062-417E-AB6F-4136BE78E0D6}" dt="2021-12-14T20:49:24.305" v="2535" actId="26606"/>
          <ac:spMkLst>
            <pc:docMk/>
            <pc:sldMk cId="1629205078" sldId="388"/>
            <ac:spMk id="24584" creationId="{8E20FA99-AAAC-4AF3-9FAE-707420324F1C}"/>
          </ac:spMkLst>
        </pc:spChg>
        <pc:spChg chg="add del">
          <ac:chgData name="kursat ymn" userId="47174fbee67923fe" providerId="LiveId" clId="{57AE71D0-9062-417E-AB6F-4136BE78E0D6}" dt="2021-12-14T20:49:24.305" v="2535" actId="26606"/>
          <ac:spMkLst>
            <pc:docMk/>
            <pc:sldMk cId="1629205078" sldId="388"/>
            <ac:spMk id="24585" creationId="{9573BE85-6043-4C3A-A7DD-483A0A5FB740}"/>
          </ac:spMkLst>
        </pc:spChg>
        <pc:spChg chg="add del">
          <ac:chgData name="kursat ymn" userId="47174fbee67923fe" providerId="LiveId" clId="{57AE71D0-9062-417E-AB6F-4136BE78E0D6}" dt="2021-12-14T20:49:28.586" v="2537" actId="26606"/>
          <ac:spMkLst>
            <pc:docMk/>
            <pc:sldMk cId="1629205078" sldId="388"/>
            <ac:spMk id="24587" creationId="{C0BFBD50-06CE-42F1-9AB9-3D9079057D1B}"/>
          </ac:spMkLst>
        </pc:spChg>
        <pc:spChg chg="add del">
          <ac:chgData name="kursat ymn" userId="47174fbee67923fe" providerId="LiveId" clId="{57AE71D0-9062-417E-AB6F-4136BE78E0D6}" dt="2021-12-14T20:49:28.586" v="2537" actId="26606"/>
          <ac:spMkLst>
            <pc:docMk/>
            <pc:sldMk cId="1629205078" sldId="388"/>
            <ac:spMk id="24588" creationId="{787900AF-3ED0-4C02-A309-3984EBBD202C}"/>
          </ac:spMkLst>
        </pc:spChg>
        <pc:spChg chg="add del">
          <ac:chgData name="kursat ymn" userId="47174fbee67923fe" providerId="LiveId" clId="{57AE71D0-9062-417E-AB6F-4136BE78E0D6}" dt="2021-12-14T20:49:28.586" v="2537" actId="26606"/>
          <ac:spMkLst>
            <pc:docMk/>
            <pc:sldMk cId="1629205078" sldId="388"/>
            <ac:spMk id="24589" creationId="{8DEDEE5C-3126-4336-A7D4-9277AF5A04B4}"/>
          </ac:spMkLst>
        </pc:spChg>
        <pc:spChg chg="add">
          <ac:chgData name="kursat ymn" userId="47174fbee67923fe" providerId="LiveId" clId="{57AE71D0-9062-417E-AB6F-4136BE78E0D6}" dt="2021-12-14T20:49:28.586" v="2538" actId="26606"/>
          <ac:spMkLst>
            <pc:docMk/>
            <pc:sldMk cId="1629205078" sldId="388"/>
            <ac:spMk id="24591" creationId="{787900AF-3ED0-4C02-A309-3984EBBD202C}"/>
          </ac:spMkLst>
        </pc:spChg>
        <pc:spChg chg="add">
          <ac:chgData name="kursat ymn" userId="47174fbee67923fe" providerId="LiveId" clId="{57AE71D0-9062-417E-AB6F-4136BE78E0D6}" dt="2021-12-14T20:49:28.586" v="2538" actId="26606"/>
          <ac:spMkLst>
            <pc:docMk/>
            <pc:sldMk cId="1629205078" sldId="388"/>
            <ac:spMk id="24592" creationId="{8DEDEE5C-3126-4336-A7D4-9277AF5A04B4}"/>
          </ac:spMkLst>
        </pc:spChg>
        <pc:picChg chg="ord">
          <ac:chgData name="kursat ymn" userId="47174fbee67923fe" providerId="LiveId" clId="{57AE71D0-9062-417E-AB6F-4136BE78E0D6}" dt="2021-12-14T20:49:01.595" v="2530" actId="26606"/>
          <ac:picMkLst>
            <pc:docMk/>
            <pc:sldMk cId="1629205078" sldId="388"/>
            <ac:picMk id="2" creationId="{25A466F7-7863-404E-8B48-6B12A2A84034}"/>
          </ac:picMkLst>
        </pc:picChg>
        <pc:picChg chg="add del">
          <ac:chgData name="kursat ymn" userId="47174fbee67923fe" providerId="LiveId" clId="{57AE71D0-9062-417E-AB6F-4136BE78E0D6}" dt="2021-12-14T20:48:02.330" v="2518" actId="21"/>
          <ac:picMkLst>
            <pc:docMk/>
            <pc:sldMk cId="1629205078" sldId="388"/>
            <ac:picMk id="24578" creationId="{888D944E-4D63-4461-BEF0-8F1708E40445}"/>
          </ac:picMkLst>
        </pc:picChg>
        <pc:picChg chg="add del">
          <ac:chgData name="kursat ymn" userId="47174fbee67923fe" providerId="LiveId" clId="{57AE71D0-9062-417E-AB6F-4136BE78E0D6}" dt="2021-12-14T20:48:02.330" v="2518" actId="21"/>
          <ac:picMkLst>
            <pc:docMk/>
            <pc:sldMk cId="1629205078" sldId="388"/>
            <ac:picMk id="24580" creationId="{D14FC90D-0397-4B17-BEBF-9653D75278FE}"/>
          </ac:picMkLst>
        </pc:picChg>
        <pc:picChg chg="add mod">
          <ac:chgData name="kursat ymn" userId="47174fbee67923fe" providerId="LiveId" clId="{57AE71D0-9062-417E-AB6F-4136BE78E0D6}" dt="2021-12-14T20:49:28.586" v="2538" actId="26606"/>
          <ac:picMkLst>
            <pc:docMk/>
            <pc:sldMk cId="1629205078" sldId="388"/>
            <ac:picMk id="24582" creationId="{AF96859A-BE22-4847-8350-5A377B3552E9}"/>
          </ac:picMkLst>
        </pc:picChg>
      </pc:sldChg>
      <pc:sldChg chg="addSp modSp add mod setBg setClrOvrMap">
        <pc:chgData name="kursat ymn" userId="47174fbee67923fe" providerId="LiveId" clId="{57AE71D0-9062-417E-AB6F-4136BE78E0D6}" dt="2021-12-14T20:51:08.414" v="2560" actId="255"/>
        <pc:sldMkLst>
          <pc:docMk/>
          <pc:sldMk cId="4058291503" sldId="389"/>
        </pc:sldMkLst>
        <pc:spChg chg="add mod ord">
          <ac:chgData name="kursat ymn" userId="47174fbee67923fe" providerId="LiveId" clId="{57AE71D0-9062-417E-AB6F-4136BE78E0D6}" dt="2021-12-14T20:51:08.414" v="2560" actId="255"/>
          <ac:spMkLst>
            <pc:docMk/>
            <pc:sldMk cId="4058291503" sldId="389"/>
            <ac:spMk id="4" creationId="{04D93797-0B9C-4BBC-B308-3FF0F139FF9E}"/>
          </ac:spMkLst>
        </pc:spChg>
        <pc:spChg chg="add mod">
          <ac:chgData name="kursat ymn" userId="47174fbee67923fe" providerId="LiveId" clId="{57AE71D0-9062-417E-AB6F-4136BE78E0D6}" dt="2021-12-14T20:50:59.522" v="2558" actId="1076"/>
          <ac:spMkLst>
            <pc:docMk/>
            <pc:sldMk cId="4058291503" sldId="389"/>
            <ac:spMk id="9" creationId="{ED1948D5-F090-4359-97FE-A133BD125965}"/>
          </ac:spMkLst>
        </pc:spChg>
        <pc:spChg chg="add">
          <ac:chgData name="kursat ymn" userId="47174fbee67923fe" providerId="LiveId" clId="{57AE71D0-9062-417E-AB6F-4136BE78E0D6}" dt="2021-12-14T20:48:08.157" v="2520" actId="26606"/>
          <ac:spMkLst>
            <pc:docMk/>
            <pc:sldMk cId="4058291503" sldId="389"/>
            <ac:spMk id="11" creationId="{8ABFE404-8D65-4573-A3EF-6DF477936BA3}"/>
          </ac:spMkLst>
        </pc:spChg>
        <pc:picChg chg="mod ord">
          <ac:chgData name="kursat ymn" userId="47174fbee67923fe" providerId="LiveId" clId="{57AE71D0-9062-417E-AB6F-4136BE78E0D6}" dt="2021-12-14T20:50:38.610" v="2549" actId="1076"/>
          <ac:picMkLst>
            <pc:docMk/>
            <pc:sldMk cId="4058291503" sldId="389"/>
            <ac:picMk id="2" creationId="{25A466F7-7863-404E-8B48-6B12A2A84034}"/>
          </ac:picMkLst>
        </pc:picChg>
        <pc:picChg chg="add mod ord">
          <ac:chgData name="kursat ymn" userId="47174fbee67923fe" providerId="LiveId" clId="{57AE71D0-9062-417E-AB6F-4136BE78E0D6}" dt="2021-12-14T20:48:08.157" v="2520" actId="26606"/>
          <ac:picMkLst>
            <pc:docMk/>
            <pc:sldMk cId="4058291503" sldId="389"/>
            <ac:picMk id="5" creationId="{B323A08F-0182-4A22-B78D-7FA88100D47C}"/>
          </ac:picMkLst>
        </pc:picChg>
        <pc:picChg chg="add mod">
          <ac:chgData name="kursat ymn" userId="47174fbee67923fe" providerId="LiveId" clId="{57AE71D0-9062-417E-AB6F-4136BE78E0D6}" dt="2021-12-14T20:48:08.157" v="2520" actId="26606"/>
          <ac:picMkLst>
            <pc:docMk/>
            <pc:sldMk cId="4058291503" sldId="389"/>
            <ac:picMk id="6" creationId="{8031266B-90AE-4E9C-9C2D-AB3B9DF8CC69}"/>
          </ac:picMkLst>
        </pc:picChg>
        <pc:cxnChg chg="add">
          <ac:chgData name="kursat ymn" userId="47174fbee67923fe" providerId="LiveId" clId="{57AE71D0-9062-417E-AB6F-4136BE78E0D6}" dt="2021-12-14T20:48:08.157" v="2520" actId="26606"/>
          <ac:cxnSpMkLst>
            <pc:docMk/>
            <pc:sldMk cId="4058291503" sldId="389"/>
            <ac:cxnSpMk id="13" creationId="{AF5191F1-A1C8-4AEE-8007-DF304E42B15E}"/>
          </ac:cxnSpMkLst>
        </pc:cxnChg>
      </pc:sldChg>
      <pc:sldChg chg="addSp delSp modSp add del mod">
        <pc:chgData name="kursat ymn" userId="47174fbee67923fe" providerId="LiveId" clId="{57AE71D0-9062-417E-AB6F-4136BE78E0D6}" dt="2021-12-14T20:50:30.049" v="2545" actId="47"/>
        <pc:sldMkLst>
          <pc:docMk/>
          <pc:sldMk cId="3442842318" sldId="390"/>
        </pc:sldMkLst>
        <pc:spChg chg="add del mod">
          <ac:chgData name="kursat ymn" userId="47174fbee67923fe" providerId="LiveId" clId="{57AE71D0-9062-417E-AB6F-4136BE78E0D6}" dt="2021-12-14T20:50:29.366" v="2544"/>
          <ac:spMkLst>
            <pc:docMk/>
            <pc:sldMk cId="3442842318" sldId="390"/>
            <ac:spMk id="4" creationId="{E54B4CE8-3FD5-4BED-8F22-780E6BE732B2}"/>
          </ac:spMkLst>
        </pc:spChg>
      </pc:sldChg>
      <pc:sldChg chg="addSp modSp add mod setBg">
        <pc:chgData name="kursat ymn" userId="47174fbee67923fe" providerId="LiveId" clId="{57AE71D0-9062-417E-AB6F-4136BE78E0D6}" dt="2021-12-14T20:53:03.455" v="2568" actId="2710"/>
        <pc:sldMkLst>
          <pc:docMk/>
          <pc:sldMk cId="1642966930" sldId="391"/>
        </pc:sldMkLst>
        <pc:spChg chg="add mod">
          <ac:chgData name="kursat ymn" userId="47174fbee67923fe" providerId="LiveId" clId="{57AE71D0-9062-417E-AB6F-4136BE78E0D6}" dt="2021-12-14T20:53:03.455" v="2568" actId="2710"/>
          <ac:spMkLst>
            <pc:docMk/>
            <pc:sldMk cId="1642966930" sldId="391"/>
            <ac:spMk id="4" creationId="{7632241E-4171-434A-8983-2F460C407115}"/>
          </ac:spMkLst>
        </pc:spChg>
        <pc:spChg chg="add">
          <ac:chgData name="kursat ymn" userId="47174fbee67923fe" providerId="LiveId" clId="{57AE71D0-9062-417E-AB6F-4136BE78E0D6}" dt="2021-12-14T20:52:49.026" v="2561" actId="26606"/>
          <ac:spMkLst>
            <pc:docMk/>
            <pc:sldMk cId="1642966930" sldId="391"/>
            <ac:spMk id="11" creationId="{787900AF-3ED0-4C02-A309-3984EBBD202C}"/>
          </ac:spMkLst>
        </pc:spChg>
        <pc:spChg chg="add">
          <ac:chgData name="kursat ymn" userId="47174fbee67923fe" providerId="LiveId" clId="{57AE71D0-9062-417E-AB6F-4136BE78E0D6}" dt="2021-12-14T20:52:49.026" v="2561" actId="26606"/>
          <ac:spMkLst>
            <pc:docMk/>
            <pc:sldMk cId="1642966930" sldId="391"/>
            <ac:spMk id="13" creationId="{8DEDEE5C-3126-4336-A7D4-9277AF5A04B4}"/>
          </ac:spMkLst>
        </pc:spChg>
        <pc:picChg chg="ord">
          <ac:chgData name="kursat ymn" userId="47174fbee67923fe" providerId="LiveId" clId="{57AE71D0-9062-417E-AB6F-4136BE78E0D6}" dt="2021-12-14T20:52:49.026" v="2561" actId="26606"/>
          <ac:picMkLst>
            <pc:docMk/>
            <pc:sldMk cId="1642966930" sldId="391"/>
            <ac:picMk id="2" creationId="{25A466F7-7863-404E-8B48-6B12A2A84034}"/>
          </ac:picMkLst>
        </pc:picChg>
        <pc:picChg chg="add">
          <ac:chgData name="kursat ymn" userId="47174fbee67923fe" providerId="LiveId" clId="{57AE71D0-9062-417E-AB6F-4136BE78E0D6}" dt="2021-12-14T20:52:49.026" v="2561" actId="26606"/>
          <ac:picMkLst>
            <pc:docMk/>
            <pc:sldMk cId="1642966930" sldId="391"/>
            <ac:picMk id="8" creationId="{D3EED9E2-DE04-4215-8A2A-372A1AAF5764}"/>
          </ac:picMkLst>
        </pc:picChg>
      </pc:sldChg>
      <pc:sldChg chg="addSp delSp modSp add mod setBg setClrOvrMap">
        <pc:chgData name="kursat ymn" userId="47174fbee67923fe" providerId="LiveId" clId="{57AE71D0-9062-417E-AB6F-4136BE78E0D6}" dt="2021-12-14T20:54:31.419" v="2580" actId="1076"/>
        <pc:sldMkLst>
          <pc:docMk/>
          <pc:sldMk cId="1482550282" sldId="392"/>
        </pc:sldMkLst>
        <pc:spChg chg="add del mod ord">
          <ac:chgData name="kursat ymn" userId="47174fbee67923fe" providerId="LiveId" clId="{57AE71D0-9062-417E-AB6F-4136BE78E0D6}" dt="2021-12-14T20:53:53.468" v="2571" actId="21"/>
          <ac:spMkLst>
            <pc:docMk/>
            <pc:sldMk cId="1482550282" sldId="392"/>
            <ac:spMk id="4" creationId="{63BA00B6-7478-4740-8B50-4891F7D77A14}"/>
          </ac:spMkLst>
        </pc:spChg>
        <pc:spChg chg="add mod">
          <ac:chgData name="kursat ymn" userId="47174fbee67923fe" providerId="LiveId" clId="{57AE71D0-9062-417E-AB6F-4136BE78E0D6}" dt="2021-12-14T20:54:31.419" v="2580" actId="1076"/>
          <ac:spMkLst>
            <pc:docMk/>
            <pc:sldMk cId="1482550282" sldId="392"/>
            <ac:spMk id="13" creationId="{5721B3B6-AFE5-4ABD-A169-3497148B64CC}"/>
          </ac:spMkLst>
        </pc:spChg>
        <pc:spChg chg="add del">
          <ac:chgData name="kursat ymn" userId="47174fbee67923fe" providerId="LiveId" clId="{57AE71D0-9062-417E-AB6F-4136BE78E0D6}" dt="2021-12-14T20:53:57.838" v="2572" actId="26606"/>
          <ac:spMkLst>
            <pc:docMk/>
            <pc:sldMk cId="1482550282" sldId="392"/>
            <ac:spMk id="71" creationId="{5E8D2E83-FB3A-40E7-A9E5-7AB389D612B4}"/>
          </ac:spMkLst>
        </pc:spChg>
        <pc:spChg chg="add">
          <ac:chgData name="kursat ymn" userId="47174fbee67923fe" providerId="LiveId" clId="{57AE71D0-9062-417E-AB6F-4136BE78E0D6}" dt="2021-12-14T20:53:57.838" v="2572" actId="26606"/>
          <ac:spMkLst>
            <pc:docMk/>
            <pc:sldMk cId="1482550282" sldId="392"/>
            <ac:spMk id="135" creationId="{ED55A19D-297C-4231-AD1F-08EF9B4AA8F4}"/>
          </ac:spMkLst>
        </pc:spChg>
        <pc:spChg chg="add">
          <ac:chgData name="kursat ymn" userId="47174fbee67923fe" providerId="LiveId" clId="{57AE71D0-9062-417E-AB6F-4136BE78E0D6}" dt="2021-12-14T20:53:57.838" v="2572" actId="26606"/>
          <ac:spMkLst>
            <pc:docMk/>
            <pc:sldMk cId="1482550282" sldId="392"/>
            <ac:spMk id="137" creationId="{EBAB6C56-3D38-4923-996E-BD474BBB91E9}"/>
          </ac:spMkLst>
        </pc:spChg>
        <pc:spChg chg="add">
          <ac:chgData name="kursat ymn" userId="47174fbee67923fe" providerId="LiveId" clId="{57AE71D0-9062-417E-AB6F-4136BE78E0D6}" dt="2021-12-14T20:53:57.838" v="2572" actId="26606"/>
          <ac:spMkLst>
            <pc:docMk/>
            <pc:sldMk cId="1482550282" sldId="392"/>
            <ac:spMk id="139" creationId="{20CD21DB-082D-417D-A5AB-FC838AF9D944}"/>
          </ac:spMkLst>
        </pc:spChg>
        <pc:spChg chg="add">
          <ac:chgData name="kursat ymn" userId="47174fbee67923fe" providerId="LiveId" clId="{57AE71D0-9062-417E-AB6F-4136BE78E0D6}" dt="2021-12-14T20:53:57.838" v="2572" actId="26606"/>
          <ac:spMkLst>
            <pc:docMk/>
            <pc:sldMk cId="1482550282" sldId="392"/>
            <ac:spMk id="141" creationId="{7BD8AB83-2763-4392-B4B9-049CDF1F6EA4}"/>
          </ac:spMkLst>
        </pc:spChg>
        <pc:spChg chg="add">
          <ac:chgData name="kursat ymn" userId="47174fbee67923fe" providerId="LiveId" clId="{57AE71D0-9062-417E-AB6F-4136BE78E0D6}" dt="2021-12-14T20:53:57.838" v="2572" actId="26606"/>
          <ac:spMkLst>
            <pc:docMk/>
            <pc:sldMk cId="1482550282" sldId="392"/>
            <ac:spMk id="143" creationId="{480F071C-C35C-4CE1-8EE5-8ED96E2F4E25}"/>
          </ac:spMkLst>
        </pc:spChg>
        <pc:spChg chg="add">
          <ac:chgData name="kursat ymn" userId="47174fbee67923fe" providerId="LiveId" clId="{57AE71D0-9062-417E-AB6F-4136BE78E0D6}" dt="2021-12-14T20:53:57.838" v="2572" actId="26606"/>
          <ac:spMkLst>
            <pc:docMk/>
            <pc:sldMk cId="1482550282" sldId="392"/>
            <ac:spMk id="145" creationId="{CD97FAB4-59E0-4E65-B50B-867B14D2A067}"/>
          </ac:spMkLst>
        </pc:spChg>
        <pc:spChg chg="add">
          <ac:chgData name="kursat ymn" userId="47174fbee67923fe" providerId="LiveId" clId="{57AE71D0-9062-417E-AB6F-4136BE78E0D6}" dt="2021-12-14T20:53:57.838" v="2572" actId="26606"/>
          <ac:spMkLst>
            <pc:docMk/>
            <pc:sldMk cId="1482550282" sldId="392"/>
            <ac:spMk id="147" creationId="{0D578F4B-2751-4FC2-8853-FAC5C59139C1}"/>
          </ac:spMkLst>
        </pc:spChg>
        <pc:picChg chg="ord">
          <ac:chgData name="kursat ymn" userId="47174fbee67923fe" providerId="LiveId" clId="{57AE71D0-9062-417E-AB6F-4136BE78E0D6}" dt="2021-12-14T20:53:42.537" v="2570" actId="26606"/>
          <ac:picMkLst>
            <pc:docMk/>
            <pc:sldMk cId="1482550282" sldId="392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20:53:57.838" v="2572" actId="26606"/>
          <ac:picMkLst>
            <pc:docMk/>
            <pc:sldMk cId="1482550282" sldId="392"/>
            <ac:picMk id="26626" creationId="{837FA461-887C-4899-86C3-4E2FE2A54E75}"/>
          </ac:picMkLst>
        </pc:picChg>
      </pc:sldChg>
      <pc:sldChg chg="addSp modSp add del mod">
        <pc:chgData name="kursat ymn" userId="47174fbee67923fe" providerId="LiveId" clId="{57AE71D0-9062-417E-AB6F-4136BE78E0D6}" dt="2021-12-14T20:55:39.638" v="2581" actId="47"/>
        <pc:sldMkLst>
          <pc:docMk/>
          <pc:sldMk cId="1179200341" sldId="393"/>
        </pc:sldMkLst>
        <pc:spChg chg="add mod">
          <ac:chgData name="kursat ymn" userId="47174fbee67923fe" providerId="LiveId" clId="{57AE71D0-9062-417E-AB6F-4136BE78E0D6}" dt="2021-12-13T17:05:54.172" v="625" actId="313"/>
          <ac:spMkLst>
            <pc:docMk/>
            <pc:sldMk cId="1179200341" sldId="393"/>
            <ac:spMk id="4" creationId="{3CB2DF4F-D5A7-47CE-A041-DFBDDC3BF81E}"/>
          </ac:spMkLst>
        </pc:spChg>
      </pc:sldChg>
      <pc:sldChg chg="add del">
        <pc:chgData name="kursat ymn" userId="47174fbee67923fe" providerId="LiveId" clId="{57AE71D0-9062-417E-AB6F-4136BE78E0D6}" dt="2021-12-13T17:06:38.602" v="628" actId="2696"/>
        <pc:sldMkLst>
          <pc:docMk/>
          <pc:sldMk cId="974053990" sldId="394"/>
        </pc:sldMkLst>
      </pc:sldChg>
      <pc:sldChg chg="addSp modSp add mod setBg">
        <pc:chgData name="kursat ymn" userId="47174fbee67923fe" providerId="LiveId" clId="{57AE71D0-9062-417E-AB6F-4136BE78E0D6}" dt="2021-12-16T17:57:35.906" v="2756" actId="1076"/>
        <pc:sldMkLst>
          <pc:docMk/>
          <pc:sldMk cId="1938595366" sldId="394"/>
        </pc:sldMkLst>
        <pc:spChg chg="add">
          <ac:chgData name="kursat ymn" userId="47174fbee67923fe" providerId="LiveId" clId="{57AE71D0-9062-417E-AB6F-4136BE78E0D6}" dt="2021-12-16T17:56:41.400" v="2738" actId="26606"/>
          <ac:spMkLst>
            <pc:docMk/>
            <pc:sldMk cId="1938595366" sldId="394"/>
            <ac:spMk id="8" creationId="{F3060C83-F051-4F0E-ABAD-AA0DFC48B218}"/>
          </ac:spMkLst>
        </pc:spChg>
        <pc:spChg chg="add">
          <ac:chgData name="kursat ymn" userId="47174fbee67923fe" providerId="LiveId" clId="{57AE71D0-9062-417E-AB6F-4136BE78E0D6}" dt="2021-12-16T17:56:41.400" v="2738" actId="26606"/>
          <ac:spMkLst>
            <pc:docMk/>
            <pc:sldMk cId="1938595366" sldId="394"/>
            <ac:spMk id="10" creationId="{83C98ABE-055B-441F-B07E-44F97F083C39}"/>
          </ac:spMkLst>
        </pc:spChg>
        <pc:spChg chg="add">
          <ac:chgData name="kursat ymn" userId="47174fbee67923fe" providerId="LiveId" clId="{57AE71D0-9062-417E-AB6F-4136BE78E0D6}" dt="2021-12-16T17:56:41.400" v="2738" actId="26606"/>
          <ac:spMkLst>
            <pc:docMk/>
            <pc:sldMk cId="1938595366" sldId="394"/>
            <ac:spMk id="12" creationId="{29FDB030-9B49-4CED-8CCD-4D99382388AC}"/>
          </ac:spMkLst>
        </pc:spChg>
        <pc:spChg chg="add">
          <ac:chgData name="kursat ymn" userId="47174fbee67923fe" providerId="LiveId" clId="{57AE71D0-9062-417E-AB6F-4136BE78E0D6}" dt="2021-12-16T17:56:41.400" v="2738" actId="26606"/>
          <ac:spMkLst>
            <pc:docMk/>
            <pc:sldMk cId="1938595366" sldId="394"/>
            <ac:spMk id="14" creationId="{3783CA14-24A1-485C-8B30-D6A5D87987AD}"/>
          </ac:spMkLst>
        </pc:spChg>
        <pc:spChg chg="add mod">
          <ac:chgData name="kursat ymn" userId="47174fbee67923fe" providerId="LiveId" clId="{57AE71D0-9062-417E-AB6F-4136BE78E0D6}" dt="2021-12-16T17:57:35.906" v="2756" actId="1076"/>
          <ac:spMkLst>
            <pc:docMk/>
            <pc:sldMk cId="1938595366" sldId="394"/>
            <ac:spMk id="15" creationId="{C2AD9502-DDB0-4B7E-8A3B-D77EE1FAA628}"/>
          </ac:spMkLst>
        </pc:spChg>
        <pc:spChg chg="add">
          <ac:chgData name="kursat ymn" userId="47174fbee67923fe" providerId="LiveId" clId="{57AE71D0-9062-417E-AB6F-4136BE78E0D6}" dt="2021-12-16T17:56:41.400" v="2738" actId="26606"/>
          <ac:spMkLst>
            <pc:docMk/>
            <pc:sldMk cId="1938595366" sldId="394"/>
            <ac:spMk id="16" creationId="{9A97C86A-04D6-40F7-AE84-31AB43E6A846}"/>
          </ac:spMkLst>
        </pc:spChg>
        <pc:spChg chg="add">
          <ac:chgData name="kursat ymn" userId="47174fbee67923fe" providerId="LiveId" clId="{57AE71D0-9062-417E-AB6F-4136BE78E0D6}" dt="2021-12-16T17:56:41.400" v="2738" actId="26606"/>
          <ac:spMkLst>
            <pc:docMk/>
            <pc:sldMk cId="1938595366" sldId="394"/>
            <ac:spMk id="18" creationId="{FF9F2414-84E8-453E-B1F3-389FDE8192D9}"/>
          </ac:spMkLst>
        </pc:spChg>
        <pc:spChg chg="add">
          <ac:chgData name="kursat ymn" userId="47174fbee67923fe" providerId="LiveId" clId="{57AE71D0-9062-417E-AB6F-4136BE78E0D6}" dt="2021-12-16T17:56:41.400" v="2738" actId="26606"/>
          <ac:spMkLst>
            <pc:docMk/>
            <pc:sldMk cId="1938595366" sldId="394"/>
            <ac:spMk id="20" creationId="{3ECA69A1-7536-43AC-85EF-C7106179F5ED}"/>
          </ac:spMkLst>
        </pc:spChg>
        <pc:picChg chg="mod ord">
          <ac:chgData name="kursat ymn" userId="47174fbee67923fe" providerId="LiveId" clId="{57AE71D0-9062-417E-AB6F-4136BE78E0D6}" dt="2021-12-16T17:57:18.402" v="2748" actId="1076"/>
          <ac:picMkLst>
            <pc:docMk/>
            <pc:sldMk cId="1938595366" sldId="394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6T17:56:45.931" v="2740" actId="14100"/>
          <ac:picMkLst>
            <pc:docMk/>
            <pc:sldMk cId="1938595366" sldId="394"/>
            <ac:picMk id="3" creationId="{36C6EA0C-3497-47A8-BF93-DC4742BFD039}"/>
          </ac:picMkLst>
        </pc:picChg>
        <pc:picChg chg="add mod">
          <ac:chgData name="kursat ymn" userId="47174fbee67923fe" providerId="LiveId" clId="{57AE71D0-9062-417E-AB6F-4136BE78E0D6}" dt="2021-12-16T17:57:19.418" v="2749" actId="1076"/>
          <ac:picMkLst>
            <pc:docMk/>
            <pc:sldMk cId="1938595366" sldId="394"/>
            <ac:picMk id="11" creationId="{5D618A76-DCCC-45EA-9151-F300D298C37D}"/>
          </ac:picMkLst>
        </pc:picChg>
        <pc:picChg chg="add mod">
          <ac:chgData name="kursat ymn" userId="47174fbee67923fe" providerId="LiveId" clId="{57AE71D0-9062-417E-AB6F-4136BE78E0D6}" dt="2021-12-16T17:57:21.351" v="2750" actId="1076"/>
          <ac:picMkLst>
            <pc:docMk/>
            <pc:sldMk cId="1938595366" sldId="394"/>
            <ac:picMk id="13" creationId="{FB1123BC-E2C7-43AC-9DDA-31F7EC20D620}"/>
          </ac:picMkLst>
        </pc:picChg>
      </pc:sldChg>
      <pc:sldChg chg="add del">
        <pc:chgData name="kursat ymn" userId="47174fbee67923fe" providerId="LiveId" clId="{57AE71D0-9062-417E-AB6F-4136BE78E0D6}" dt="2021-12-16T18:00:07.725" v="2806" actId="47"/>
        <pc:sldMkLst>
          <pc:docMk/>
          <pc:sldMk cId="3428889257" sldId="395"/>
        </pc:sldMkLst>
      </pc:sldChg>
      <pc:sldChg chg="add del">
        <pc:chgData name="kursat ymn" userId="47174fbee67923fe" providerId="LiveId" clId="{57AE71D0-9062-417E-AB6F-4136BE78E0D6}" dt="2021-12-13T17:06:38.602" v="628" actId="2696"/>
        <pc:sldMkLst>
          <pc:docMk/>
          <pc:sldMk cId="3485340373" sldId="395"/>
        </pc:sldMkLst>
      </pc:sldChg>
      <pc:sldChg chg="add del">
        <pc:chgData name="kursat ymn" userId="47174fbee67923fe" providerId="LiveId" clId="{57AE71D0-9062-417E-AB6F-4136BE78E0D6}" dt="2021-12-16T18:00:08.611" v="2807" actId="47"/>
        <pc:sldMkLst>
          <pc:docMk/>
          <pc:sldMk cId="895638954" sldId="396"/>
        </pc:sldMkLst>
      </pc:sldChg>
      <pc:sldChg chg="add del">
        <pc:chgData name="kursat ymn" userId="47174fbee67923fe" providerId="LiveId" clId="{57AE71D0-9062-417E-AB6F-4136BE78E0D6}" dt="2021-12-13T17:06:38.602" v="628" actId="2696"/>
        <pc:sldMkLst>
          <pc:docMk/>
          <pc:sldMk cId="2802863190" sldId="396"/>
        </pc:sldMkLst>
      </pc:sldChg>
      <pc:sldChg chg="addSp modSp new mod setBg">
        <pc:chgData name="kursat ymn" userId="47174fbee67923fe" providerId="LiveId" clId="{57AE71D0-9062-417E-AB6F-4136BE78E0D6}" dt="2021-12-13T19:12:35.312" v="863"/>
        <pc:sldMkLst>
          <pc:docMk/>
          <pc:sldMk cId="1011605913" sldId="397"/>
        </pc:sldMkLst>
        <pc:spChg chg="add mod">
          <ac:chgData name="kursat ymn" userId="47174fbee67923fe" providerId="LiveId" clId="{57AE71D0-9062-417E-AB6F-4136BE78E0D6}" dt="2021-12-13T19:05:01.403" v="802" actId="2710"/>
          <ac:spMkLst>
            <pc:docMk/>
            <pc:sldMk cId="1011605913" sldId="397"/>
            <ac:spMk id="3" creationId="{EB1B0045-9E19-4E65-86EE-DCF9DCDBB225}"/>
          </ac:spMkLst>
        </pc:spChg>
        <pc:spChg chg="add">
          <ac:chgData name="kursat ymn" userId="47174fbee67923fe" providerId="LiveId" clId="{57AE71D0-9062-417E-AB6F-4136BE78E0D6}" dt="2021-12-13T19:04:53.990" v="799" actId="26606"/>
          <ac:spMkLst>
            <pc:docMk/>
            <pc:sldMk cId="1011605913" sldId="397"/>
            <ac:spMk id="8" creationId="{DBC6133C-0615-4CE4-9132-37E609A9BDFA}"/>
          </ac:spMkLst>
        </pc:spChg>
        <pc:spChg chg="add">
          <ac:chgData name="kursat ymn" userId="47174fbee67923fe" providerId="LiveId" clId="{57AE71D0-9062-417E-AB6F-4136BE78E0D6}" dt="2021-12-13T19:04:53.990" v="799" actId="26606"/>
          <ac:spMkLst>
            <pc:docMk/>
            <pc:sldMk cId="1011605913" sldId="397"/>
            <ac:spMk id="10" creationId="{169CC832-2974-4E8D-90ED-3E2941BA7336}"/>
          </ac:spMkLst>
        </pc:spChg>
        <pc:spChg chg="add">
          <ac:chgData name="kursat ymn" userId="47174fbee67923fe" providerId="LiveId" clId="{57AE71D0-9062-417E-AB6F-4136BE78E0D6}" dt="2021-12-13T19:04:53.990" v="799" actId="26606"/>
          <ac:spMkLst>
            <pc:docMk/>
            <pc:sldMk cId="1011605913" sldId="397"/>
            <ac:spMk id="12" creationId="{55222F96-971A-4F90-B841-6BAB416C7AC1}"/>
          </ac:spMkLst>
        </pc:spChg>
        <pc:spChg chg="add">
          <ac:chgData name="kursat ymn" userId="47174fbee67923fe" providerId="LiveId" clId="{57AE71D0-9062-417E-AB6F-4136BE78E0D6}" dt="2021-12-13T19:04:53.990" v="799" actId="26606"/>
          <ac:spMkLst>
            <pc:docMk/>
            <pc:sldMk cId="1011605913" sldId="397"/>
            <ac:spMk id="14" creationId="{08980754-6F4B-43C9-B9BE-127B6BED6586}"/>
          </ac:spMkLst>
        </pc:spChg>
        <pc:spChg chg="add">
          <ac:chgData name="kursat ymn" userId="47174fbee67923fe" providerId="LiveId" clId="{57AE71D0-9062-417E-AB6F-4136BE78E0D6}" dt="2021-12-13T19:04:53.990" v="799" actId="26606"/>
          <ac:spMkLst>
            <pc:docMk/>
            <pc:sldMk cId="1011605913" sldId="397"/>
            <ac:spMk id="16" creationId="{2C1BBA94-3F40-40AA-8BB9-E69E25E537C1}"/>
          </ac:spMkLst>
        </pc:spChg>
        <pc:picChg chg="add mod ord">
          <ac:chgData name="kursat ymn" userId="47174fbee67923fe" providerId="LiveId" clId="{57AE71D0-9062-417E-AB6F-4136BE78E0D6}" dt="2021-12-13T19:04:53.990" v="799" actId="26606"/>
          <ac:picMkLst>
            <pc:docMk/>
            <pc:sldMk cId="1011605913" sldId="397"/>
            <ac:picMk id="2" creationId="{58B1DB70-CB08-4D77-B094-28B76552C9C4}"/>
          </ac:picMkLst>
        </pc:picChg>
        <pc:picChg chg="add mod">
          <ac:chgData name="kursat ymn" userId="47174fbee67923fe" providerId="LiveId" clId="{57AE71D0-9062-417E-AB6F-4136BE78E0D6}" dt="2021-12-13T19:12:35.312" v="863"/>
          <ac:picMkLst>
            <pc:docMk/>
            <pc:sldMk cId="1011605913" sldId="397"/>
            <ac:picMk id="9" creationId="{740A9EF4-72B2-4788-8725-A88DFFC76083}"/>
          </ac:picMkLst>
        </pc:picChg>
      </pc:sldChg>
      <pc:sldChg chg="addSp delSp modSp new del mod delAnim modAnim">
        <pc:chgData name="kursat ymn" userId="47174fbee67923fe" providerId="LiveId" clId="{57AE71D0-9062-417E-AB6F-4136BE78E0D6}" dt="2021-12-13T19:12:30.688" v="862" actId="47"/>
        <pc:sldMkLst>
          <pc:docMk/>
          <pc:sldMk cId="946847650" sldId="398"/>
        </pc:sldMkLst>
        <pc:spChg chg="del mod topLvl">
          <ac:chgData name="kursat ymn" userId="47174fbee67923fe" providerId="LiveId" clId="{57AE71D0-9062-417E-AB6F-4136BE78E0D6}" dt="2021-12-13T19:11:02.827" v="832" actId="478"/>
          <ac:spMkLst>
            <pc:docMk/>
            <pc:sldMk cId="946847650" sldId="398"/>
            <ac:spMk id="3" creationId="{C963BBE2-46AD-4C51-9FCD-5DCEC7E10DF1}"/>
          </ac:spMkLst>
        </pc:spChg>
        <pc:spChg chg="del mod topLvl">
          <ac:chgData name="kursat ymn" userId="47174fbee67923fe" providerId="LiveId" clId="{57AE71D0-9062-417E-AB6F-4136BE78E0D6}" dt="2021-12-13T19:11:02.827" v="832" actId="478"/>
          <ac:spMkLst>
            <pc:docMk/>
            <pc:sldMk cId="946847650" sldId="398"/>
            <ac:spMk id="4" creationId="{3962E702-5343-4432-8212-43BC0ACD887D}"/>
          </ac:spMkLst>
        </pc:spChg>
        <pc:spChg chg="add del mod">
          <ac:chgData name="kursat ymn" userId="47174fbee67923fe" providerId="LiveId" clId="{57AE71D0-9062-417E-AB6F-4136BE78E0D6}" dt="2021-12-13T19:11:13.117" v="835" actId="21"/>
          <ac:spMkLst>
            <pc:docMk/>
            <pc:sldMk cId="946847650" sldId="398"/>
            <ac:spMk id="5" creationId="{20270C90-443C-4523-A4C1-C20623E160B3}"/>
          </ac:spMkLst>
        </pc:spChg>
        <pc:spChg chg="add del mod">
          <ac:chgData name="kursat ymn" userId="47174fbee67923fe" providerId="LiveId" clId="{57AE71D0-9062-417E-AB6F-4136BE78E0D6}" dt="2021-12-13T19:11:13.117" v="835" actId="21"/>
          <ac:spMkLst>
            <pc:docMk/>
            <pc:sldMk cId="946847650" sldId="398"/>
            <ac:spMk id="6" creationId="{921061A1-14F0-4E43-B2C6-74FA934F229C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8" creationId="{C528AD88-0C25-4632-B4CC-E0529EE5B883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9" creationId="{CAFFAE87-1AAC-49A6-92A9-83B3DF86B36F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10" creationId="{EC3AD433-71B5-445C-9AEC-074A01777859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11" creationId="{7102677E-EF44-4A77-820B-80D15124D556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12" creationId="{A2C3EF93-9514-441D-B859-987CA4F9B328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13" creationId="{5944EE8A-B512-4BD5-AF43-618379C50995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14" creationId="{74444ED7-3ACC-45AD-A70E-582EE8CD7B5A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15" creationId="{F8B50D57-DB47-497D-9A27-1AB0451DF921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16" creationId="{BA4AD2F5-B164-4DCB-845D-7A91636FCF8C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17" creationId="{87CC290B-F8DD-475E-8CB3-96228D7AB803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18" creationId="{8EB472C8-7C90-4507-9DFC-9FEE7965AA63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19" creationId="{833690E3-1E8C-4661-90C8-9888D3F0FCF0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20" creationId="{1E078C77-DD20-42B0-830F-805DF9E67E7C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21" creationId="{A88E1726-ECB6-455A-B8BA-26DEBC556232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22" creationId="{DD8224C8-557D-4059-8800-0FD48FB6BF36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23" creationId="{CC2A9E3B-8190-4502-8EF0-61267E84546A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24" creationId="{24BAAAB5-9585-4D5C-ADF6-E3A57477964F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25" creationId="{8DBC22C2-24BA-4845-AE55-14B719999EB7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26" creationId="{38C49732-9230-4377-90A7-EBA6A5D2BA51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27" creationId="{26AF4245-0008-47D9-88BD-39E808E5D115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28" creationId="{6F9558FE-DD8C-4802-BEDD-7181BCD277F9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29" creationId="{02594D6A-E7FC-48A1-BF3D-F9C8A16E133C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30" creationId="{24D61E8A-54E2-48F9-80CA-BA61005201AA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31" creationId="{4CE7E99D-752D-4750-AB91-826C31813866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32" creationId="{24BD6FB9-8ED6-4794-8B04-C60AA66A5039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33" creationId="{1E220329-9880-4AE7-A9FF-E0959B9A7589}"/>
          </ac:spMkLst>
        </pc:spChg>
        <pc:spChg chg="add del mod">
          <ac:chgData name="kursat ymn" userId="47174fbee67923fe" providerId="LiveId" clId="{57AE71D0-9062-417E-AB6F-4136BE78E0D6}" dt="2021-12-13T19:09:50.309" v="823" actId="478"/>
          <ac:spMkLst>
            <pc:docMk/>
            <pc:sldMk cId="946847650" sldId="398"/>
            <ac:spMk id="34" creationId="{23A05105-3F8A-4854-A87F-135E07E270A2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36" creationId="{955C845D-7D24-493D-BCDA-F03635ECD916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37" creationId="{1440F216-3F2E-4E44-A8A1-688DEE076692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38" creationId="{891B794B-6037-40E7-B79C-05C53D1F3211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39" creationId="{124F361D-30F6-44EB-9DC8-3E23EAE6F2AF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40" creationId="{56330D12-4A5B-4A9E-905F-3E89E309028F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41" creationId="{71C28EFF-2D5D-42BF-9130-34E952E59AC9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42" creationId="{0F2A3D09-BDCC-410B-91FA-4AE50113F92A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44" creationId="{E7ADFF1F-1DFB-41B1-9BE4-A9EAE0EB6ED6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45" creationId="{968A5CA8-E490-4857-96F3-C2A64FA47A1C}"/>
          </ac:spMkLst>
        </pc:spChg>
        <pc:spChg chg="mod">
          <ac:chgData name="kursat ymn" userId="47174fbee67923fe" providerId="LiveId" clId="{57AE71D0-9062-417E-AB6F-4136BE78E0D6}" dt="2021-12-13T19:07:20.346" v="811"/>
          <ac:spMkLst>
            <pc:docMk/>
            <pc:sldMk cId="946847650" sldId="398"/>
            <ac:spMk id="46" creationId="{9675F352-756C-4B92-8318-ED4D17B1791C}"/>
          </ac:spMkLst>
        </pc:spChg>
        <pc:spChg chg="add del mod">
          <ac:chgData name="kursat ymn" userId="47174fbee67923fe" providerId="LiveId" clId="{57AE71D0-9062-417E-AB6F-4136BE78E0D6}" dt="2021-12-13T19:11:13.117" v="835" actId="21"/>
          <ac:spMkLst>
            <pc:docMk/>
            <pc:sldMk cId="946847650" sldId="398"/>
            <ac:spMk id="47" creationId="{19F768F6-F7BC-44C4-8379-996399224A53}"/>
          </ac:spMkLst>
        </pc:spChg>
        <pc:spChg chg="add del mod">
          <ac:chgData name="kursat ymn" userId="47174fbee67923fe" providerId="LiveId" clId="{57AE71D0-9062-417E-AB6F-4136BE78E0D6}" dt="2021-12-13T19:11:13.117" v="835" actId="21"/>
          <ac:spMkLst>
            <pc:docMk/>
            <pc:sldMk cId="946847650" sldId="398"/>
            <ac:spMk id="48" creationId="{6D3F86F8-CA17-497F-B716-94554431A6EA}"/>
          </ac:spMkLst>
        </pc:spChg>
        <pc:spChg chg="add del mod">
          <ac:chgData name="kursat ymn" userId="47174fbee67923fe" providerId="LiveId" clId="{57AE71D0-9062-417E-AB6F-4136BE78E0D6}" dt="2021-12-13T19:11:13.117" v="835" actId="21"/>
          <ac:spMkLst>
            <pc:docMk/>
            <pc:sldMk cId="946847650" sldId="398"/>
            <ac:spMk id="49" creationId="{4FA9F459-A0F8-4CAE-9FEA-9368D3C64AB8}"/>
          </ac:spMkLst>
        </pc:spChg>
        <pc:spChg chg="add del mod">
          <ac:chgData name="kursat ymn" userId="47174fbee67923fe" providerId="LiveId" clId="{57AE71D0-9062-417E-AB6F-4136BE78E0D6}" dt="2021-12-13T19:11:13.117" v="835" actId="21"/>
          <ac:spMkLst>
            <pc:docMk/>
            <pc:sldMk cId="946847650" sldId="398"/>
            <ac:spMk id="54" creationId="{65B145CA-590E-41D8-8015-B9FE99F77247}"/>
          </ac:spMkLst>
        </pc:spChg>
        <pc:grpChg chg="add del mod">
          <ac:chgData name="kursat ymn" userId="47174fbee67923fe" providerId="LiveId" clId="{57AE71D0-9062-417E-AB6F-4136BE78E0D6}" dt="2021-12-13T19:10:59.998" v="831" actId="165"/>
          <ac:grpSpMkLst>
            <pc:docMk/>
            <pc:sldMk cId="946847650" sldId="398"/>
            <ac:grpSpMk id="2" creationId="{BAA90ED8-52D1-470A-9DF0-4D24D7734921}"/>
          </ac:grpSpMkLst>
        </pc:grpChg>
        <pc:grpChg chg="add del mod">
          <ac:chgData name="kursat ymn" userId="47174fbee67923fe" providerId="LiveId" clId="{57AE71D0-9062-417E-AB6F-4136BE78E0D6}" dt="2021-12-13T19:09:48.776" v="822" actId="478"/>
          <ac:grpSpMkLst>
            <pc:docMk/>
            <pc:sldMk cId="946847650" sldId="398"/>
            <ac:grpSpMk id="7" creationId="{F8BCC639-316C-44B4-9B86-EFABCE936C0A}"/>
          </ac:grpSpMkLst>
        </pc:grpChg>
        <pc:grpChg chg="add del mod">
          <ac:chgData name="kursat ymn" userId="47174fbee67923fe" providerId="LiveId" clId="{57AE71D0-9062-417E-AB6F-4136BE78E0D6}" dt="2021-12-13T19:11:10.641" v="834" actId="478"/>
          <ac:grpSpMkLst>
            <pc:docMk/>
            <pc:sldMk cId="946847650" sldId="398"/>
            <ac:grpSpMk id="35" creationId="{82723EF1-2268-4192-8191-66D9FB59B937}"/>
          </ac:grpSpMkLst>
        </pc:grpChg>
        <pc:grpChg chg="add del mod">
          <ac:chgData name="kursat ymn" userId="47174fbee67923fe" providerId="LiveId" clId="{57AE71D0-9062-417E-AB6F-4136BE78E0D6}" dt="2021-12-13T19:11:09.297" v="833" actId="478"/>
          <ac:grpSpMkLst>
            <pc:docMk/>
            <pc:sldMk cId="946847650" sldId="398"/>
            <ac:grpSpMk id="43" creationId="{99AF6654-FF15-4D70-B87B-7BB79F4EDD52}"/>
          </ac:grpSpMkLst>
        </pc:grpChg>
        <pc:picChg chg="add del">
          <ac:chgData name="kursat ymn" userId="47174fbee67923fe" providerId="LiveId" clId="{57AE71D0-9062-417E-AB6F-4136BE78E0D6}" dt="2021-12-13T19:10:30.317" v="827" actId="478"/>
          <ac:picMkLst>
            <pc:docMk/>
            <pc:sldMk cId="946847650" sldId="398"/>
            <ac:picMk id="2050" creationId="{0BEA52AC-554E-48A7-AE5E-6CDF8846AF7B}"/>
          </ac:picMkLst>
        </pc:picChg>
        <pc:cxnChg chg="add del mod">
          <ac:chgData name="kursat ymn" userId="47174fbee67923fe" providerId="LiveId" clId="{57AE71D0-9062-417E-AB6F-4136BE78E0D6}" dt="2021-12-13T19:11:13.117" v="835" actId="21"/>
          <ac:cxnSpMkLst>
            <pc:docMk/>
            <pc:sldMk cId="946847650" sldId="398"/>
            <ac:cxnSpMk id="50" creationId="{A54B13DC-B7A8-4FF3-B753-8B4A29A5E961}"/>
          </ac:cxnSpMkLst>
        </pc:cxnChg>
        <pc:cxnChg chg="add del mod">
          <ac:chgData name="kursat ymn" userId="47174fbee67923fe" providerId="LiveId" clId="{57AE71D0-9062-417E-AB6F-4136BE78E0D6}" dt="2021-12-13T19:11:13.117" v="835" actId="21"/>
          <ac:cxnSpMkLst>
            <pc:docMk/>
            <pc:sldMk cId="946847650" sldId="398"/>
            <ac:cxnSpMk id="51" creationId="{9757F960-03EB-4271-9AB5-93C15991C830}"/>
          </ac:cxnSpMkLst>
        </pc:cxnChg>
        <pc:cxnChg chg="add del mod">
          <ac:chgData name="kursat ymn" userId="47174fbee67923fe" providerId="LiveId" clId="{57AE71D0-9062-417E-AB6F-4136BE78E0D6}" dt="2021-12-13T19:11:13.117" v="835" actId="21"/>
          <ac:cxnSpMkLst>
            <pc:docMk/>
            <pc:sldMk cId="946847650" sldId="398"/>
            <ac:cxnSpMk id="52" creationId="{A8FF5B00-81DD-4300-9645-10B972C81CB4}"/>
          </ac:cxnSpMkLst>
        </pc:cxnChg>
        <pc:cxnChg chg="add del mod">
          <ac:chgData name="kursat ymn" userId="47174fbee67923fe" providerId="LiveId" clId="{57AE71D0-9062-417E-AB6F-4136BE78E0D6}" dt="2021-12-13T19:11:13.117" v="835" actId="21"/>
          <ac:cxnSpMkLst>
            <pc:docMk/>
            <pc:sldMk cId="946847650" sldId="398"/>
            <ac:cxnSpMk id="53" creationId="{66C71289-1A93-445B-8F2A-F3089FEB812D}"/>
          </ac:cxnSpMkLst>
        </pc:cxnChg>
      </pc:sldChg>
      <pc:sldChg chg="addSp modSp new mod setBg modAnim">
        <pc:chgData name="kursat ymn" userId="47174fbee67923fe" providerId="LiveId" clId="{57AE71D0-9062-417E-AB6F-4136BE78E0D6}" dt="2021-12-13T19:12:36.959" v="864"/>
        <pc:sldMkLst>
          <pc:docMk/>
          <pc:sldMk cId="1844355568" sldId="399"/>
        </pc:sldMkLst>
        <pc:spChg chg="add mod">
          <ac:chgData name="kursat ymn" userId="47174fbee67923fe" providerId="LiveId" clId="{57AE71D0-9062-417E-AB6F-4136BE78E0D6}" dt="2021-12-13T19:11:24.911" v="839" actId="1076"/>
          <ac:spMkLst>
            <pc:docMk/>
            <pc:sldMk cId="1844355568" sldId="399"/>
            <ac:spMk id="4" creationId="{79A40F4D-9503-48F9-AAA9-F941CB5B99FC}"/>
          </ac:spMkLst>
        </pc:spChg>
        <pc:spChg chg="add mod">
          <ac:chgData name="kursat ymn" userId="47174fbee67923fe" providerId="LiveId" clId="{57AE71D0-9062-417E-AB6F-4136BE78E0D6}" dt="2021-12-13T19:11:20.068" v="838" actId="688"/>
          <ac:spMkLst>
            <pc:docMk/>
            <pc:sldMk cId="1844355568" sldId="399"/>
            <ac:spMk id="5" creationId="{B530A23F-83AF-4530-84BC-39DAE9F6029F}"/>
          </ac:spMkLst>
        </pc:spChg>
        <pc:spChg chg="add mod">
          <ac:chgData name="kursat ymn" userId="47174fbee67923fe" providerId="LiveId" clId="{57AE71D0-9062-417E-AB6F-4136BE78E0D6}" dt="2021-12-13T19:12:13.777" v="855" actId="1582"/>
          <ac:spMkLst>
            <pc:docMk/>
            <pc:sldMk cId="1844355568" sldId="399"/>
            <ac:spMk id="6" creationId="{E5FD7AD9-C888-4719-B6B6-73794EA71B58}"/>
          </ac:spMkLst>
        </pc:spChg>
        <pc:spChg chg="add mod">
          <ac:chgData name="kursat ymn" userId="47174fbee67923fe" providerId="LiveId" clId="{57AE71D0-9062-417E-AB6F-4136BE78E0D6}" dt="2021-12-13T19:12:18.368" v="857" actId="1582"/>
          <ac:spMkLst>
            <pc:docMk/>
            <pc:sldMk cId="1844355568" sldId="399"/>
            <ac:spMk id="7" creationId="{25FC1AFB-BD9F-406E-BDF5-6DA56E456379}"/>
          </ac:spMkLst>
        </pc:spChg>
        <pc:spChg chg="add mod">
          <ac:chgData name="kursat ymn" userId="47174fbee67923fe" providerId="LiveId" clId="{57AE71D0-9062-417E-AB6F-4136BE78E0D6}" dt="2021-12-13T19:12:22.498" v="859" actId="1582"/>
          <ac:spMkLst>
            <pc:docMk/>
            <pc:sldMk cId="1844355568" sldId="399"/>
            <ac:spMk id="8" creationId="{ABD24811-5BE3-47E8-8841-4F10E1526637}"/>
          </ac:spMkLst>
        </pc:spChg>
        <pc:spChg chg="add mod">
          <ac:chgData name="kursat ymn" userId="47174fbee67923fe" providerId="LiveId" clId="{57AE71D0-9062-417E-AB6F-4136BE78E0D6}" dt="2021-12-13T19:11:20.068" v="838" actId="688"/>
          <ac:spMkLst>
            <pc:docMk/>
            <pc:sldMk cId="1844355568" sldId="399"/>
            <ac:spMk id="13" creationId="{2A02DA90-70A9-47B5-B6A3-B9CB250CB371}"/>
          </ac:spMkLst>
        </pc:spChg>
        <pc:spChg chg="add">
          <ac:chgData name="kursat ymn" userId="47174fbee67923fe" providerId="LiveId" clId="{57AE71D0-9062-417E-AB6F-4136BE78E0D6}" dt="2021-12-13T19:10:54.533" v="830" actId="26606"/>
          <ac:spMkLst>
            <pc:docMk/>
            <pc:sldMk cId="1844355568" sldId="399"/>
            <ac:spMk id="71" creationId="{B670DBD5-770C-4383-9F54-5B86E86BD5BB}"/>
          </ac:spMkLst>
        </pc:spChg>
        <pc:picChg chg="add mod">
          <ac:chgData name="kursat ymn" userId="47174fbee67923fe" providerId="LiveId" clId="{57AE71D0-9062-417E-AB6F-4136BE78E0D6}" dt="2021-12-13T19:12:36.959" v="864"/>
          <ac:picMkLst>
            <pc:docMk/>
            <pc:sldMk cId="1844355568" sldId="399"/>
            <ac:picMk id="22" creationId="{1F896945-8F62-41A2-99B6-8A2D8C40068A}"/>
          </ac:picMkLst>
        </pc:picChg>
        <pc:picChg chg="add mod">
          <ac:chgData name="kursat ymn" userId="47174fbee67923fe" providerId="LiveId" clId="{57AE71D0-9062-417E-AB6F-4136BE78E0D6}" dt="2021-12-13T19:10:54.533" v="830" actId="26606"/>
          <ac:picMkLst>
            <pc:docMk/>
            <pc:sldMk cId="1844355568" sldId="399"/>
            <ac:picMk id="3074" creationId="{7D6F518F-53F9-408A-87F9-03718B9B279E}"/>
          </ac:picMkLst>
        </pc:picChg>
        <pc:cxnChg chg="add mod">
          <ac:chgData name="kursat ymn" userId="47174fbee67923fe" providerId="LiveId" clId="{57AE71D0-9062-417E-AB6F-4136BE78E0D6}" dt="2021-12-13T19:12:08.060" v="853" actId="208"/>
          <ac:cxnSpMkLst>
            <pc:docMk/>
            <pc:sldMk cId="1844355568" sldId="399"/>
            <ac:cxnSpMk id="9" creationId="{7ED76B4F-53B0-487B-A578-7F91E4D348D4}"/>
          </ac:cxnSpMkLst>
        </pc:cxnChg>
        <pc:cxnChg chg="add mod">
          <ac:chgData name="kursat ymn" userId="47174fbee67923fe" providerId="LiveId" clId="{57AE71D0-9062-417E-AB6F-4136BE78E0D6}" dt="2021-12-13T19:12:02.166" v="851" actId="1582"/>
          <ac:cxnSpMkLst>
            <pc:docMk/>
            <pc:sldMk cId="1844355568" sldId="399"/>
            <ac:cxnSpMk id="10" creationId="{C2AA51B9-6AA1-4548-AAED-206B4A9A429C}"/>
          </ac:cxnSpMkLst>
        </pc:cxnChg>
        <pc:cxnChg chg="add mod">
          <ac:chgData name="kursat ymn" userId="47174fbee67923fe" providerId="LiveId" clId="{57AE71D0-9062-417E-AB6F-4136BE78E0D6}" dt="2021-12-13T19:12:26.882" v="861" actId="1582"/>
          <ac:cxnSpMkLst>
            <pc:docMk/>
            <pc:sldMk cId="1844355568" sldId="399"/>
            <ac:cxnSpMk id="11" creationId="{EF882F81-DD85-4A51-AE39-A964B5B9449B}"/>
          </ac:cxnSpMkLst>
        </pc:cxnChg>
        <pc:cxnChg chg="add mod">
          <ac:chgData name="kursat ymn" userId="47174fbee67923fe" providerId="LiveId" clId="{57AE71D0-9062-417E-AB6F-4136BE78E0D6}" dt="2021-12-13T19:11:54.068" v="848" actId="1582"/>
          <ac:cxnSpMkLst>
            <pc:docMk/>
            <pc:sldMk cId="1844355568" sldId="399"/>
            <ac:cxnSpMk id="12" creationId="{0A9E734A-A995-4578-A778-E391D5FFA93D}"/>
          </ac:cxnSpMkLst>
        </pc:cxnChg>
      </pc:sldChg>
      <pc:sldChg chg="addSp modSp new mod setBg">
        <pc:chgData name="kursat ymn" userId="47174fbee67923fe" providerId="LiveId" clId="{57AE71D0-9062-417E-AB6F-4136BE78E0D6}" dt="2021-12-13T19:30:32.615" v="1151" actId="20577"/>
        <pc:sldMkLst>
          <pc:docMk/>
          <pc:sldMk cId="1591403374" sldId="400"/>
        </pc:sldMkLst>
        <pc:spChg chg="add mod">
          <ac:chgData name="kursat ymn" userId="47174fbee67923fe" providerId="LiveId" clId="{57AE71D0-9062-417E-AB6F-4136BE78E0D6}" dt="2021-12-13T19:30:32.615" v="1151" actId="20577"/>
          <ac:spMkLst>
            <pc:docMk/>
            <pc:sldMk cId="1591403374" sldId="400"/>
            <ac:spMk id="3" creationId="{CD04BC14-2E5F-4D8B-AF41-8936FE403949}"/>
          </ac:spMkLst>
        </pc:spChg>
        <pc:spChg chg="add">
          <ac:chgData name="kursat ymn" userId="47174fbee67923fe" providerId="LiveId" clId="{57AE71D0-9062-417E-AB6F-4136BE78E0D6}" dt="2021-12-13T19:29:21.296" v="1135" actId="26606"/>
          <ac:spMkLst>
            <pc:docMk/>
            <pc:sldMk cId="1591403374" sldId="400"/>
            <ac:spMk id="71" creationId="{16F9E488-0718-4E1E-9D12-26779F606252}"/>
          </ac:spMkLst>
        </pc:spChg>
        <pc:spChg chg="add">
          <ac:chgData name="kursat ymn" userId="47174fbee67923fe" providerId="LiveId" clId="{57AE71D0-9062-417E-AB6F-4136BE78E0D6}" dt="2021-12-13T19:29:21.296" v="1135" actId="26606"/>
          <ac:spMkLst>
            <pc:docMk/>
            <pc:sldMk cId="1591403374" sldId="400"/>
            <ac:spMk id="73" creationId="{CE708407-D01D-4E57-8998-FF799DBC3788}"/>
          </ac:spMkLst>
        </pc:spChg>
        <pc:grpChg chg="add">
          <ac:chgData name="kursat ymn" userId="47174fbee67923fe" providerId="LiveId" clId="{57AE71D0-9062-417E-AB6F-4136BE78E0D6}" dt="2021-12-13T19:29:21.296" v="1135" actId="26606"/>
          <ac:grpSpMkLst>
            <pc:docMk/>
            <pc:sldMk cId="1591403374" sldId="400"/>
            <ac:grpSpMk id="75" creationId="{7F963B07-5C9E-478C-A53E-B6F5B4A78933}"/>
          </ac:grpSpMkLst>
        </pc:grpChg>
        <pc:picChg chg="add mod">
          <ac:chgData name="kursat ymn" userId="47174fbee67923fe" providerId="LiveId" clId="{57AE71D0-9062-417E-AB6F-4136BE78E0D6}" dt="2021-12-13T19:29:21.296" v="1135" actId="26606"/>
          <ac:picMkLst>
            <pc:docMk/>
            <pc:sldMk cId="1591403374" sldId="400"/>
            <ac:picMk id="8194" creationId="{DBA81233-A257-4468-90F9-13710C72DEAE}"/>
          </ac:picMkLst>
        </pc:picChg>
      </pc:sldChg>
      <pc:sldChg chg="addSp delSp modSp new mod setBg">
        <pc:chgData name="kursat ymn" userId="47174fbee67923fe" providerId="LiveId" clId="{57AE71D0-9062-417E-AB6F-4136BE78E0D6}" dt="2021-12-13T19:24:23.480" v="1014" actId="14100"/>
        <pc:sldMkLst>
          <pc:docMk/>
          <pc:sldMk cId="455843220" sldId="401"/>
        </pc:sldMkLst>
        <pc:spChg chg="add mod">
          <ac:chgData name="kursat ymn" userId="47174fbee67923fe" providerId="LiveId" clId="{57AE71D0-9062-417E-AB6F-4136BE78E0D6}" dt="2021-12-13T19:23:00.171" v="944"/>
          <ac:spMkLst>
            <pc:docMk/>
            <pc:sldMk cId="455843220" sldId="401"/>
            <ac:spMk id="3" creationId="{F760E528-3685-4385-96AE-7FD1853F354D}"/>
          </ac:spMkLst>
        </pc:spChg>
        <pc:spChg chg="add mod">
          <ac:chgData name="kursat ymn" userId="47174fbee67923fe" providerId="LiveId" clId="{57AE71D0-9062-417E-AB6F-4136BE78E0D6}" dt="2021-12-13T19:23:21.961" v="961" actId="207"/>
          <ac:spMkLst>
            <pc:docMk/>
            <pc:sldMk cId="455843220" sldId="401"/>
            <ac:spMk id="11" creationId="{0B54A39D-780F-4069-99C9-78D660F2F253}"/>
          </ac:spMkLst>
        </pc:spChg>
        <pc:spChg chg="add mod">
          <ac:chgData name="kursat ymn" userId="47174fbee67923fe" providerId="LiveId" clId="{57AE71D0-9062-417E-AB6F-4136BE78E0D6}" dt="2021-12-13T19:23:37.491" v="981" actId="1076"/>
          <ac:spMkLst>
            <pc:docMk/>
            <pc:sldMk cId="455843220" sldId="401"/>
            <ac:spMk id="13" creationId="{F007D9EA-ABB6-43B6-8416-54E24EB60EF5}"/>
          </ac:spMkLst>
        </pc:spChg>
        <pc:spChg chg="add mod">
          <ac:chgData name="kursat ymn" userId="47174fbee67923fe" providerId="LiveId" clId="{57AE71D0-9062-417E-AB6F-4136BE78E0D6}" dt="2021-12-13T19:24:15.641" v="1012" actId="1076"/>
          <ac:spMkLst>
            <pc:docMk/>
            <pc:sldMk cId="455843220" sldId="401"/>
            <ac:spMk id="15" creationId="{FAFDCA25-1111-4198-90AB-D60765B0F129}"/>
          </ac:spMkLst>
        </pc:spChg>
        <pc:spChg chg="add del">
          <ac:chgData name="kursat ymn" userId="47174fbee67923fe" providerId="LiveId" clId="{57AE71D0-9062-417E-AB6F-4136BE78E0D6}" dt="2021-12-13T19:22:30.160" v="931" actId="26606"/>
          <ac:spMkLst>
            <pc:docMk/>
            <pc:sldMk cId="455843220" sldId="401"/>
            <ac:spMk id="71" creationId="{CEB41C5C-0F34-4DDA-9D7C-5E717F35F60C}"/>
          </ac:spMkLst>
        </pc:spChg>
        <pc:spChg chg="add">
          <ac:chgData name="kursat ymn" userId="47174fbee67923fe" providerId="LiveId" clId="{57AE71D0-9062-417E-AB6F-4136BE78E0D6}" dt="2021-12-13T19:22:30.160" v="931" actId="26606"/>
          <ac:spMkLst>
            <pc:docMk/>
            <pc:sldMk cId="455843220" sldId="401"/>
            <ac:spMk id="135" creationId="{C232B152-3720-4D3B-97ED-45CE5483F16F}"/>
          </ac:spMkLst>
        </pc:spChg>
        <pc:spChg chg="add">
          <ac:chgData name="kursat ymn" userId="47174fbee67923fe" providerId="LiveId" clId="{57AE71D0-9062-417E-AB6F-4136BE78E0D6}" dt="2021-12-13T19:22:30.160" v="931" actId="26606"/>
          <ac:spMkLst>
            <pc:docMk/>
            <pc:sldMk cId="455843220" sldId="401"/>
            <ac:spMk id="137" creationId="{11BAB570-FF10-4E96-8A3F-FA9804702B89}"/>
          </ac:spMkLst>
        </pc:spChg>
        <pc:spChg chg="add">
          <ac:chgData name="kursat ymn" userId="47174fbee67923fe" providerId="LiveId" clId="{57AE71D0-9062-417E-AB6F-4136BE78E0D6}" dt="2021-12-13T19:22:30.160" v="931" actId="26606"/>
          <ac:spMkLst>
            <pc:docMk/>
            <pc:sldMk cId="455843220" sldId="401"/>
            <ac:spMk id="139" creationId="{4B9FAFB2-BEB5-4848-8018-BCAD99E2E1AA}"/>
          </ac:spMkLst>
        </pc:spChg>
        <pc:picChg chg="add mod">
          <ac:chgData name="kursat ymn" userId="47174fbee67923fe" providerId="LiveId" clId="{57AE71D0-9062-417E-AB6F-4136BE78E0D6}" dt="2021-12-13T19:24:23.480" v="1014" actId="14100"/>
          <ac:picMkLst>
            <pc:docMk/>
            <pc:sldMk cId="455843220" sldId="401"/>
            <ac:picMk id="16" creationId="{A0DBB704-1F2D-413F-ACBE-14C3604DB9DC}"/>
          </ac:picMkLst>
        </pc:picChg>
        <pc:picChg chg="add mod">
          <ac:chgData name="kursat ymn" userId="47174fbee67923fe" providerId="LiveId" clId="{57AE71D0-9062-417E-AB6F-4136BE78E0D6}" dt="2021-12-13T19:22:30.160" v="931" actId="26606"/>
          <ac:picMkLst>
            <pc:docMk/>
            <pc:sldMk cId="455843220" sldId="401"/>
            <ac:picMk id="6146" creationId="{89120242-5FC3-4079-B232-E2F5947CC6EC}"/>
          </ac:picMkLst>
        </pc:picChg>
        <pc:cxnChg chg="add del">
          <ac:chgData name="kursat ymn" userId="47174fbee67923fe" providerId="LiveId" clId="{57AE71D0-9062-417E-AB6F-4136BE78E0D6}" dt="2021-12-13T19:22:30.160" v="931" actId="26606"/>
          <ac:cxnSpMkLst>
            <pc:docMk/>
            <pc:sldMk cId="455843220" sldId="401"/>
            <ac:cxnSpMk id="73" creationId="{57E1E5E6-F385-4E9C-B201-BA5BDE5CAD52}"/>
          </ac:cxnSpMkLst>
        </pc:cxnChg>
      </pc:sldChg>
      <pc:sldChg chg="addSp delSp modSp new mod setBg setClrOvrMap">
        <pc:chgData name="kursat ymn" userId="47174fbee67923fe" providerId="LiveId" clId="{57AE71D0-9062-417E-AB6F-4136BE78E0D6}" dt="2021-12-13T19:27:39.005" v="1124" actId="1076"/>
        <pc:sldMkLst>
          <pc:docMk/>
          <pc:sldMk cId="909157312" sldId="402"/>
        </pc:sldMkLst>
        <pc:spChg chg="add mod ord">
          <ac:chgData name="kursat ymn" userId="47174fbee67923fe" providerId="LiveId" clId="{57AE71D0-9062-417E-AB6F-4136BE78E0D6}" dt="2021-12-13T19:26:53.221" v="1089" actId="14100"/>
          <ac:spMkLst>
            <pc:docMk/>
            <pc:sldMk cId="909157312" sldId="402"/>
            <ac:spMk id="4" creationId="{DEF480DD-3687-4378-9FD8-28C47061FBE8}"/>
          </ac:spMkLst>
        </pc:spChg>
        <pc:spChg chg="add mod">
          <ac:chgData name="kursat ymn" userId="47174fbee67923fe" providerId="LiveId" clId="{57AE71D0-9062-417E-AB6F-4136BE78E0D6}" dt="2021-12-13T19:26:04.239" v="1047" actId="1037"/>
          <ac:spMkLst>
            <pc:docMk/>
            <pc:sldMk cId="909157312" sldId="402"/>
            <ac:spMk id="5" creationId="{AD6EEEFD-85BB-42F8-8B25-4DD7132D8B31}"/>
          </ac:spMkLst>
        </pc:spChg>
        <pc:spChg chg="add mod">
          <ac:chgData name="kursat ymn" userId="47174fbee67923fe" providerId="LiveId" clId="{57AE71D0-9062-417E-AB6F-4136BE78E0D6}" dt="2021-12-13T19:26:26.633" v="1080" actId="14100"/>
          <ac:spMkLst>
            <pc:docMk/>
            <pc:sldMk cId="909157312" sldId="402"/>
            <ac:spMk id="10" creationId="{FCA9CD82-E87E-459E-8293-4F536FA7E09F}"/>
          </ac:spMkLst>
        </pc:spChg>
        <pc:spChg chg="add mod">
          <ac:chgData name="kursat ymn" userId="47174fbee67923fe" providerId="LiveId" clId="{57AE71D0-9062-417E-AB6F-4136BE78E0D6}" dt="2021-12-13T19:27:33.653" v="1122" actId="255"/>
          <ac:spMkLst>
            <pc:docMk/>
            <pc:sldMk cId="909157312" sldId="402"/>
            <ac:spMk id="16" creationId="{EE5F31E5-4337-4B8C-B4D3-DB7BDCFC9F4D}"/>
          </ac:spMkLst>
        </pc:spChg>
        <pc:spChg chg="add mod">
          <ac:chgData name="kursat ymn" userId="47174fbee67923fe" providerId="LiveId" clId="{57AE71D0-9062-417E-AB6F-4136BE78E0D6}" dt="2021-12-13T19:27:39.005" v="1124" actId="1076"/>
          <ac:spMkLst>
            <pc:docMk/>
            <pc:sldMk cId="909157312" sldId="402"/>
            <ac:spMk id="17" creationId="{FCEE4CC4-7E38-49B7-B366-4581B180AA15}"/>
          </ac:spMkLst>
        </pc:spChg>
        <pc:spChg chg="add">
          <ac:chgData name="kursat ymn" userId="47174fbee67923fe" providerId="LiveId" clId="{57AE71D0-9062-417E-AB6F-4136BE78E0D6}" dt="2021-12-13T19:25:29.705" v="1033" actId="26606"/>
          <ac:spMkLst>
            <pc:docMk/>
            <pc:sldMk cId="909157312" sldId="402"/>
            <ac:spMk id="71" creationId="{0DE6A193-4755-479A-BC6F-A7EBCA73BE1A}"/>
          </ac:spMkLst>
        </pc:spChg>
        <pc:spChg chg="add">
          <ac:chgData name="kursat ymn" userId="47174fbee67923fe" providerId="LiveId" clId="{57AE71D0-9062-417E-AB6F-4136BE78E0D6}" dt="2021-12-13T19:25:29.705" v="1033" actId="26606"/>
          <ac:spMkLst>
            <pc:docMk/>
            <pc:sldMk cId="909157312" sldId="402"/>
            <ac:spMk id="73" creationId="{5A55B759-31A7-423C-9BC2-A8BC09FE98B9}"/>
          </ac:spMkLst>
        </pc:spChg>
        <pc:spChg chg="add">
          <ac:chgData name="kursat ymn" userId="47174fbee67923fe" providerId="LiveId" clId="{57AE71D0-9062-417E-AB6F-4136BE78E0D6}" dt="2021-12-13T19:25:29.705" v="1033" actId="26606"/>
          <ac:spMkLst>
            <pc:docMk/>
            <pc:sldMk cId="909157312" sldId="402"/>
            <ac:spMk id="75" creationId="{F78796AF-79A0-47AC-BEFD-BFFC00F968C4}"/>
          </ac:spMkLst>
        </pc:spChg>
        <pc:picChg chg="add mod ord">
          <ac:chgData name="kursat ymn" userId="47174fbee67923fe" providerId="LiveId" clId="{57AE71D0-9062-417E-AB6F-4136BE78E0D6}" dt="2021-12-13T19:25:29.705" v="1033" actId="26606"/>
          <ac:picMkLst>
            <pc:docMk/>
            <pc:sldMk cId="909157312" sldId="402"/>
            <ac:picMk id="2" creationId="{5A7815DE-E43D-4DFF-80E9-2A8D31BFCE64}"/>
          </ac:picMkLst>
        </pc:picChg>
        <pc:picChg chg="add mod">
          <ac:chgData name="kursat ymn" userId="47174fbee67923fe" providerId="LiveId" clId="{57AE71D0-9062-417E-AB6F-4136BE78E0D6}" dt="2021-12-13T19:25:29.705" v="1033" actId="26606"/>
          <ac:picMkLst>
            <pc:docMk/>
            <pc:sldMk cId="909157312" sldId="402"/>
            <ac:picMk id="7170" creationId="{8993EE7A-A8C2-4F57-B085-166305674C8B}"/>
          </ac:picMkLst>
        </pc:picChg>
        <pc:cxnChg chg="add mod">
          <ac:chgData name="kursat ymn" userId="47174fbee67923fe" providerId="LiveId" clId="{57AE71D0-9062-417E-AB6F-4136BE78E0D6}" dt="2021-12-13T19:26:37.949" v="1083" actId="1582"/>
          <ac:cxnSpMkLst>
            <pc:docMk/>
            <pc:sldMk cId="909157312" sldId="402"/>
            <ac:cxnSpMk id="7" creationId="{D8A8F405-AC7E-410E-9628-FF44AC073A31}"/>
          </ac:cxnSpMkLst>
        </pc:cxnChg>
        <pc:cxnChg chg="add mod">
          <ac:chgData name="kursat ymn" userId="47174fbee67923fe" providerId="LiveId" clId="{57AE71D0-9062-417E-AB6F-4136BE78E0D6}" dt="2021-12-13T19:26:44.641" v="1086" actId="14100"/>
          <ac:cxnSpMkLst>
            <pc:docMk/>
            <pc:sldMk cId="909157312" sldId="402"/>
            <ac:cxnSpMk id="13" creationId="{0C8E0645-CB08-439A-826B-36C4EDB042D9}"/>
          </ac:cxnSpMkLst>
        </pc:cxnChg>
        <pc:cxnChg chg="add del mod">
          <ac:chgData name="kursat ymn" userId="47174fbee67923fe" providerId="LiveId" clId="{57AE71D0-9062-417E-AB6F-4136BE78E0D6}" dt="2021-12-13T19:26:49.810" v="1088"/>
          <ac:cxnSpMkLst>
            <pc:docMk/>
            <pc:sldMk cId="909157312" sldId="402"/>
            <ac:cxnSpMk id="15" creationId="{383D2CF3-FD9D-4F58-8034-46AB25327EC5}"/>
          </ac:cxnSpMkLst>
        </pc:cxnChg>
      </pc:sldChg>
      <pc:sldChg chg="addSp delSp modSp new mod setBg setClrOvrMap">
        <pc:chgData name="kursat ymn" userId="47174fbee67923fe" providerId="LiveId" clId="{57AE71D0-9062-417E-AB6F-4136BE78E0D6}" dt="2021-12-13T19:34:05.334" v="1305" actId="1038"/>
        <pc:sldMkLst>
          <pc:docMk/>
          <pc:sldMk cId="3246317312" sldId="403"/>
        </pc:sldMkLst>
        <pc:spChg chg="add mod ord">
          <ac:chgData name="kursat ymn" userId="47174fbee67923fe" providerId="LiveId" clId="{57AE71D0-9062-417E-AB6F-4136BE78E0D6}" dt="2021-12-13T19:34:05.334" v="1305" actId="1038"/>
          <ac:spMkLst>
            <pc:docMk/>
            <pc:sldMk cId="3246317312" sldId="403"/>
            <ac:spMk id="3" creationId="{E08D1954-E6A0-4F4B-941F-82728AC81C66}"/>
          </ac:spMkLst>
        </pc:spChg>
        <pc:spChg chg="add mod">
          <ac:chgData name="kursat ymn" userId="47174fbee67923fe" providerId="LiveId" clId="{57AE71D0-9062-417E-AB6F-4136BE78E0D6}" dt="2021-12-13T19:34:05.334" v="1305" actId="1038"/>
          <ac:spMkLst>
            <pc:docMk/>
            <pc:sldMk cId="3246317312" sldId="403"/>
            <ac:spMk id="7" creationId="{ED7E14C4-4FBA-45F7-B136-F87C40D6F0DA}"/>
          </ac:spMkLst>
        </pc:spChg>
        <pc:spChg chg="add mod">
          <ac:chgData name="kursat ymn" userId="47174fbee67923fe" providerId="LiveId" clId="{57AE71D0-9062-417E-AB6F-4136BE78E0D6}" dt="2021-12-13T19:34:05.334" v="1305" actId="1038"/>
          <ac:spMkLst>
            <pc:docMk/>
            <pc:sldMk cId="3246317312" sldId="403"/>
            <ac:spMk id="8" creationId="{1D455AE1-5893-4C76-93E5-EC9932F5A91A}"/>
          </ac:spMkLst>
        </pc:spChg>
        <pc:spChg chg="add mod">
          <ac:chgData name="kursat ymn" userId="47174fbee67923fe" providerId="LiveId" clId="{57AE71D0-9062-417E-AB6F-4136BE78E0D6}" dt="2021-12-13T19:34:05.334" v="1305" actId="1038"/>
          <ac:spMkLst>
            <pc:docMk/>
            <pc:sldMk cId="3246317312" sldId="403"/>
            <ac:spMk id="14" creationId="{0C3606D7-BC82-4A09-9507-536A29CF4EB5}"/>
          </ac:spMkLst>
        </pc:spChg>
        <pc:spChg chg="add del">
          <ac:chgData name="kursat ymn" userId="47174fbee67923fe" providerId="LiveId" clId="{57AE71D0-9062-417E-AB6F-4136BE78E0D6}" dt="2021-12-13T19:31:48.201" v="1156" actId="26606"/>
          <ac:spMkLst>
            <pc:docMk/>
            <pc:sldMk cId="3246317312" sldId="403"/>
            <ac:spMk id="71" creationId="{8F23F8A3-8FD7-4779-8323-FDC26BE99889}"/>
          </ac:spMkLst>
        </pc:spChg>
        <pc:spChg chg="add del">
          <ac:chgData name="kursat ymn" userId="47174fbee67923fe" providerId="LiveId" clId="{57AE71D0-9062-417E-AB6F-4136BE78E0D6}" dt="2021-12-13T19:31:48.201" v="1156" actId="26606"/>
          <ac:spMkLst>
            <pc:docMk/>
            <pc:sldMk cId="3246317312" sldId="403"/>
            <ac:spMk id="73" creationId="{F605C4CC-A25C-416F-8333-7CB7DC97D870}"/>
          </ac:spMkLst>
        </pc:spChg>
        <pc:picChg chg="add mod">
          <ac:chgData name="kursat ymn" userId="47174fbee67923fe" providerId="LiveId" clId="{57AE71D0-9062-417E-AB6F-4136BE78E0D6}" dt="2021-12-13T19:32:15.523" v="1173" actId="1076"/>
          <ac:picMkLst>
            <pc:docMk/>
            <pc:sldMk cId="3246317312" sldId="403"/>
            <ac:picMk id="9218" creationId="{2936FF2C-4D13-4D51-B35A-2130479D56BE}"/>
          </ac:picMkLst>
        </pc:picChg>
        <pc:cxnChg chg="add mod">
          <ac:chgData name="kursat ymn" userId="47174fbee67923fe" providerId="LiveId" clId="{57AE71D0-9062-417E-AB6F-4136BE78E0D6}" dt="2021-12-13T19:34:05.334" v="1305" actId="1038"/>
          <ac:cxnSpMkLst>
            <pc:docMk/>
            <pc:sldMk cId="3246317312" sldId="403"/>
            <ac:cxnSpMk id="9" creationId="{68A4F904-FE89-4286-83FE-F572DED1734D}"/>
          </ac:cxnSpMkLst>
        </pc:cxnChg>
        <pc:cxnChg chg="add mod">
          <ac:chgData name="kursat ymn" userId="47174fbee67923fe" providerId="LiveId" clId="{57AE71D0-9062-417E-AB6F-4136BE78E0D6}" dt="2021-12-13T19:34:05.334" v="1305" actId="1038"/>
          <ac:cxnSpMkLst>
            <pc:docMk/>
            <pc:sldMk cId="3246317312" sldId="403"/>
            <ac:cxnSpMk id="11" creationId="{6EFEC699-693E-4188-BAEC-6495ADD704FA}"/>
          </ac:cxnSpMkLst>
        </pc:cxnChg>
      </pc:sldChg>
      <pc:sldChg chg="addSp modSp new mod setBg modAnim setClrOvrMap">
        <pc:chgData name="kursat ymn" userId="47174fbee67923fe" providerId="LiveId" clId="{57AE71D0-9062-417E-AB6F-4136BE78E0D6}" dt="2021-12-13T19:38:25.431" v="1369" actId="14100"/>
        <pc:sldMkLst>
          <pc:docMk/>
          <pc:sldMk cId="3484909614" sldId="404"/>
        </pc:sldMkLst>
        <pc:spChg chg="add mod ord">
          <ac:chgData name="kursat ymn" userId="47174fbee67923fe" providerId="LiveId" clId="{57AE71D0-9062-417E-AB6F-4136BE78E0D6}" dt="2021-12-13T19:37:44.078" v="1345" actId="27636"/>
          <ac:spMkLst>
            <pc:docMk/>
            <pc:sldMk cId="3484909614" sldId="404"/>
            <ac:spMk id="2" creationId="{1BCD23AA-034D-4517-921A-7B84960898E6}"/>
          </ac:spMkLst>
        </pc:spChg>
        <pc:spChg chg="add mod">
          <ac:chgData name="kursat ymn" userId="47174fbee67923fe" providerId="LiveId" clId="{57AE71D0-9062-417E-AB6F-4136BE78E0D6}" dt="2021-12-13T19:37:47.478" v="1346" actId="1076"/>
          <ac:spMkLst>
            <pc:docMk/>
            <pc:sldMk cId="3484909614" sldId="404"/>
            <ac:spMk id="8" creationId="{FDE1DFC5-9577-48E7-8DD5-E528CC839661}"/>
          </ac:spMkLst>
        </pc:spChg>
        <pc:spChg chg="add mod">
          <ac:chgData name="kursat ymn" userId="47174fbee67923fe" providerId="LiveId" clId="{57AE71D0-9062-417E-AB6F-4136BE78E0D6}" dt="2021-12-13T19:38:25.431" v="1369" actId="14100"/>
          <ac:spMkLst>
            <pc:docMk/>
            <pc:sldMk cId="3484909614" sldId="404"/>
            <ac:spMk id="10" creationId="{4CA59658-01AB-4E84-9F68-C1D7114D8FB4}"/>
          </ac:spMkLst>
        </pc:spChg>
        <pc:spChg chg="add">
          <ac:chgData name="kursat ymn" userId="47174fbee67923fe" providerId="LiveId" clId="{57AE71D0-9062-417E-AB6F-4136BE78E0D6}" dt="2021-12-13T19:37:00.389" v="1333" actId="26606"/>
          <ac:spMkLst>
            <pc:docMk/>
            <pc:sldMk cId="3484909614" sldId="404"/>
            <ac:spMk id="71" creationId="{0DE6A193-4755-479A-BC6F-A7EBCA73BE1A}"/>
          </ac:spMkLst>
        </pc:spChg>
        <pc:spChg chg="add">
          <ac:chgData name="kursat ymn" userId="47174fbee67923fe" providerId="LiveId" clId="{57AE71D0-9062-417E-AB6F-4136BE78E0D6}" dt="2021-12-13T19:37:00.389" v="1333" actId="26606"/>
          <ac:spMkLst>
            <pc:docMk/>
            <pc:sldMk cId="3484909614" sldId="404"/>
            <ac:spMk id="73" creationId="{5A55B759-31A7-423C-9BC2-A8BC09FE98B9}"/>
          </ac:spMkLst>
        </pc:spChg>
        <pc:spChg chg="add">
          <ac:chgData name="kursat ymn" userId="47174fbee67923fe" providerId="LiveId" clId="{57AE71D0-9062-417E-AB6F-4136BE78E0D6}" dt="2021-12-13T19:37:00.389" v="1333" actId="26606"/>
          <ac:spMkLst>
            <pc:docMk/>
            <pc:sldMk cId="3484909614" sldId="404"/>
            <ac:spMk id="75" creationId="{F78796AF-79A0-47AC-BEFD-BFFC00F968C4}"/>
          </ac:spMkLst>
        </pc:spChg>
        <pc:picChg chg="add mod">
          <ac:chgData name="kursat ymn" userId="47174fbee67923fe" providerId="LiveId" clId="{57AE71D0-9062-417E-AB6F-4136BE78E0D6}" dt="2021-12-13T19:37:00.389" v="1333" actId="26606"/>
          <ac:picMkLst>
            <pc:docMk/>
            <pc:sldMk cId="3484909614" sldId="404"/>
            <ac:picMk id="11266" creationId="{DA4CEEBA-085E-4BB9-B764-891200A2AE13}"/>
          </ac:picMkLst>
        </pc:picChg>
        <pc:cxnChg chg="add mod">
          <ac:chgData name="kursat ymn" userId="47174fbee67923fe" providerId="LiveId" clId="{57AE71D0-9062-417E-AB6F-4136BE78E0D6}" dt="2021-12-13T19:37:56.418" v="1350" actId="208"/>
          <ac:cxnSpMkLst>
            <pc:docMk/>
            <pc:sldMk cId="3484909614" sldId="404"/>
            <ac:cxnSpMk id="7" creationId="{391919FD-9374-46CD-9C59-7608C9B7C6D2}"/>
          </ac:cxnSpMkLst>
        </pc:cxnChg>
      </pc:sldChg>
      <pc:sldChg chg="addSp modSp new mod setBg modAnim">
        <pc:chgData name="kursat ymn" userId="47174fbee67923fe" providerId="LiveId" clId="{57AE71D0-9062-417E-AB6F-4136BE78E0D6}" dt="2021-12-13T19:45:24.375" v="1415" actId="208"/>
        <pc:sldMkLst>
          <pc:docMk/>
          <pc:sldMk cId="3109423739" sldId="405"/>
        </pc:sldMkLst>
        <pc:spChg chg="add mod">
          <ac:chgData name="kursat ymn" userId="47174fbee67923fe" providerId="LiveId" clId="{57AE71D0-9062-417E-AB6F-4136BE78E0D6}" dt="2021-12-13T19:44:56.023" v="1399" actId="403"/>
          <ac:spMkLst>
            <pc:docMk/>
            <pc:sldMk cId="3109423739" sldId="405"/>
            <ac:spMk id="3" creationId="{E4EEA6A4-C831-45F3-BFAF-CF8F5DF3A6B0}"/>
          </ac:spMkLst>
        </pc:spChg>
        <pc:spChg chg="add mod">
          <ac:chgData name="kursat ymn" userId="47174fbee67923fe" providerId="LiveId" clId="{57AE71D0-9062-417E-AB6F-4136BE78E0D6}" dt="2021-12-13T19:45:01.676" v="1403" actId="1037"/>
          <ac:spMkLst>
            <pc:docMk/>
            <pc:sldMk cId="3109423739" sldId="405"/>
            <ac:spMk id="9" creationId="{4912AF40-0B99-462C-B070-2E23EE0EC109}"/>
          </ac:spMkLst>
        </pc:spChg>
        <pc:spChg chg="add mod">
          <ac:chgData name="kursat ymn" userId="47174fbee67923fe" providerId="LiveId" clId="{57AE71D0-9062-417E-AB6F-4136BE78E0D6}" dt="2021-12-13T19:45:12.824" v="1412" actId="20577"/>
          <ac:spMkLst>
            <pc:docMk/>
            <pc:sldMk cId="3109423739" sldId="405"/>
            <ac:spMk id="10" creationId="{64C57155-A957-4B08-8845-D7DAFDC24BDE}"/>
          </ac:spMkLst>
        </pc:spChg>
        <pc:spChg chg="add">
          <ac:chgData name="kursat ymn" userId="47174fbee67923fe" providerId="LiveId" clId="{57AE71D0-9062-417E-AB6F-4136BE78E0D6}" dt="2021-12-13T19:44:24.224" v="1390" actId="26606"/>
          <ac:spMkLst>
            <pc:docMk/>
            <pc:sldMk cId="3109423739" sldId="405"/>
            <ac:spMk id="71" creationId="{8D0D6D3E-D7F9-4591-9CA9-DDF4DB1F73DA}"/>
          </ac:spMkLst>
        </pc:spChg>
        <pc:spChg chg="add">
          <ac:chgData name="kursat ymn" userId="47174fbee67923fe" providerId="LiveId" clId="{57AE71D0-9062-417E-AB6F-4136BE78E0D6}" dt="2021-12-13T19:44:24.224" v="1390" actId="26606"/>
          <ac:spMkLst>
            <pc:docMk/>
            <pc:sldMk cId="3109423739" sldId="405"/>
            <ac:spMk id="73" creationId="{C4C9F2B0-1044-46EB-8AEB-C3BFFDE6C2CC}"/>
          </ac:spMkLst>
        </pc:spChg>
        <pc:spChg chg="add">
          <ac:chgData name="kursat ymn" userId="47174fbee67923fe" providerId="LiveId" clId="{57AE71D0-9062-417E-AB6F-4136BE78E0D6}" dt="2021-12-13T19:44:24.224" v="1390" actId="26606"/>
          <ac:spMkLst>
            <pc:docMk/>
            <pc:sldMk cId="3109423739" sldId="405"/>
            <ac:spMk id="75" creationId="{D28B54C3-B57B-472A-B96E-1FCB67093DC2}"/>
          </ac:spMkLst>
        </pc:spChg>
        <pc:spChg chg="add">
          <ac:chgData name="kursat ymn" userId="47174fbee67923fe" providerId="LiveId" clId="{57AE71D0-9062-417E-AB6F-4136BE78E0D6}" dt="2021-12-13T19:44:24.224" v="1390" actId="26606"/>
          <ac:spMkLst>
            <pc:docMk/>
            <pc:sldMk cId="3109423739" sldId="405"/>
            <ac:spMk id="77" creationId="{7DB3C429-F8DA-49B9-AF84-21996FCF78B5}"/>
          </ac:spMkLst>
        </pc:spChg>
        <pc:picChg chg="add mod ord">
          <ac:chgData name="kursat ymn" userId="47174fbee67923fe" providerId="LiveId" clId="{57AE71D0-9062-417E-AB6F-4136BE78E0D6}" dt="2021-12-13T19:44:24.224" v="1390" actId="26606"/>
          <ac:picMkLst>
            <pc:docMk/>
            <pc:sldMk cId="3109423739" sldId="405"/>
            <ac:picMk id="2" creationId="{F4E09865-C702-4145-8E22-532C89B7BD64}"/>
          </ac:picMkLst>
        </pc:picChg>
        <pc:picChg chg="add mod">
          <ac:chgData name="kursat ymn" userId="47174fbee67923fe" providerId="LiveId" clId="{57AE71D0-9062-417E-AB6F-4136BE78E0D6}" dt="2021-12-13T19:44:24.224" v="1390" actId="26606"/>
          <ac:picMkLst>
            <pc:docMk/>
            <pc:sldMk cId="3109423739" sldId="405"/>
            <ac:picMk id="14338" creationId="{29DD8B58-0FBC-4ECA-952B-0836A73DA726}"/>
          </ac:picMkLst>
        </pc:picChg>
        <pc:cxnChg chg="add mod">
          <ac:chgData name="kursat ymn" userId="47174fbee67923fe" providerId="LiveId" clId="{57AE71D0-9062-417E-AB6F-4136BE78E0D6}" dt="2021-12-13T19:45:24.375" v="1415" actId="208"/>
          <ac:cxnSpMkLst>
            <pc:docMk/>
            <pc:sldMk cId="3109423739" sldId="405"/>
            <ac:cxnSpMk id="11" creationId="{015D4B32-65A7-45CD-914E-7E73F491D2A8}"/>
          </ac:cxnSpMkLst>
        </pc:cxnChg>
      </pc:sldChg>
      <pc:sldChg chg="addSp modSp new mod setBg">
        <pc:chgData name="kursat ymn" userId="47174fbee67923fe" providerId="LiveId" clId="{57AE71D0-9062-417E-AB6F-4136BE78E0D6}" dt="2021-12-13T19:51:15.744" v="1483" actId="962"/>
        <pc:sldMkLst>
          <pc:docMk/>
          <pc:sldMk cId="1553249868" sldId="406"/>
        </pc:sldMkLst>
        <pc:spChg chg="add">
          <ac:chgData name="kursat ymn" userId="47174fbee67923fe" providerId="LiveId" clId="{57AE71D0-9062-417E-AB6F-4136BE78E0D6}" dt="2021-12-13T19:51:09.024" v="1479" actId="26606"/>
          <ac:spMkLst>
            <pc:docMk/>
            <pc:sldMk cId="1553249868" sldId="406"/>
            <ac:spMk id="7" creationId="{32BC26D8-82FB-445E-AA49-62A77D7C1EE0}"/>
          </ac:spMkLst>
        </pc:spChg>
        <pc:spChg chg="add">
          <ac:chgData name="kursat ymn" userId="47174fbee67923fe" providerId="LiveId" clId="{57AE71D0-9062-417E-AB6F-4136BE78E0D6}" dt="2021-12-13T19:51:09.024" v="1479" actId="26606"/>
          <ac:spMkLst>
            <pc:docMk/>
            <pc:sldMk cId="1553249868" sldId="406"/>
            <ac:spMk id="9" creationId="{CB44330D-EA18-4254-AA95-EB49948539B8}"/>
          </ac:spMkLst>
        </pc:spChg>
        <pc:picChg chg="add mod">
          <ac:chgData name="kursat ymn" userId="47174fbee67923fe" providerId="LiveId" clId="{57AE71D0-9062-417E-AB6F-4136BE78E0D6}" dt="2021-12-13T19:51:15.744" v="1483" actId="962"/>
          <ac:picMkLst>
            <pc:docMk/>
            <pc:sldMk cId="1553249868" sldId="406"/>
            <ac:picMk id="2" creationId="{EEA8A35D-559E-44C4-8AE0-366435DE80B7}"/>
          </ac:picMkLst>
        </pc:picChg>
      </pc:sldChg>
      <pc:sldChg chg="addSp delSp modSp new mod setBg">
        <pc:chgData name="kursat ymn" userId="47174fbee67923fe" providerId="LiveId" clId="{57AE71D0-9062-417E-AB6F-4136BE78E0D6}" dt="2021-12-13T20:04:23.132" v="1611" actId="1076"/>
        <pc:sldMkLst>
          <pc:docMk/>
          <pc:sldMk cId="3867092335" sldId="407"/>
        </pc:sldMkLst>
        <pc:spChg chg="add mod ord">
          <ac:chgData name="kursat ymn" userId="47174fbee67923fe" providerId="LiveId" clId="{57AE71D0-9062-417E-AB6F-4136BE78E0D6}" dt="2021-12-13T20:04:23.132" v="1611" actId="1076"/>
          <ac:spMkLst>
            <pc:docMk/>
            <pc:sldMk cId="3867092335" sldId="407"/>
            <ac:spMk id="3" creationId="{17B3CA38-3CA0-43CE-A48D-1A01B1E12199}"/>
          </ac:spMkLst>
        </pc:spChg>
        <pc:spChg chg="add del">
          <ac:chgData name="kursat ymn" userId="47174fbee67923fe" providerId="LiveId" clId="{57AE71D0-9062-417E-AB6F-4136BE78E0D6}" dt="2021-12-13T20:01:01.606" v="1552" actId="26606"/>
          <ac:spMkLst>
            <pc:docMk/>
            <pc:sldMk cId="3867092335" sldId="407"/>
            <ac:spMk id="71" creationId="{5E39A796-BE83-48B1-B33F-35C4A32AAB57}"/>
          </ac:spMkLst>
        </pc:spChg>
        <pc:spChg chg="add del">
          <ac:chgData name="kursat ymn" userId="47174fbee67923fe" providerId="LiveId" clId="{57AE71D0-9062-417E-AB6F-4136BE78E0D6}" dt="2021-12-13T20:01:01.606" v="1552" actId="26606"/>
          <ac:spMkLst>
            <pc:docMk/>
            <pc:sldMk cId="3867092335" sldId="407"/>
            <ac:spMk id="73" creationId="{72F84B47-E267-4194-8194-831DB7B5547F}"/>
          </ac:spMkLst>
        </pc:spChg>
        <pc:spChg chg="add del">
          <ac:chgData name="kursat ymn" userId="47174fbee67923fe" providerId="LiveId" clId="{57AE71D0-9062-417E-AB6F-4136BE78E0D6}" dt="2021-12-13T20:01:02.322" v="1554" actId="26606"/>
          <ac:spMkLst>
            <pc:docMk/>
            <pc:sldMk cId="3867092335" sldId="407"/>
            <ac:spMk id="75" creationId="{07A0C51E-5464-4470-855E-CA530A59BF98}"/>
          </ac:spMkLst>
        </pc:spChg>
        <pc:spChg chg="add del">
          <ac:chgData name="kursat ymn" userId="47174fbee67923fe" providerId="LiveId" clId="{57AE71D0-9062-417E-AB6F-4136BE78E0D6}" dt="2021-12-13T20:04:11.080" v="1606" actId="26606"/>
          <ac:spMkLst>
            <pc:docMk/>
            <pc:sldMk cId="3867092335" sldId="407"/>
            <ac:spMk id="77" creationId="{931DE728-8710-4D0D-ABEA-46145891733A}"/>
          </ac:spMkLst>
        </pc:spChg>
        <pc:spChg chg="add del">
          <ac:chgData name="kursat ymn" userId="47174fbee67923fe" providerId="LiveId" clId="{57AE71D0-9062-417E-AB6F-4136BE78E0D6}" dt="2021-12-13T20:04:11.080" v="1606" actId="26606"/>
          <ac:spMkLst>
            <pc:docMk/>
            <pc:sldMk cId="3867092335" sldId="407"/>
            <ac:spMk id="79" creationId="{5AAE9118-0436-4488-AC4A-C14DF6A7B6B1}"/>
          </ac:spMkLst>
        </pc:spChg>
        <pc:spChg chg="add del">
          <ac:chgData name="kursat ymn" userId="47174fbee67923fe" providerId="LiveId" clId="{57AE71D0-9062-417E-AB6F-4136BE78E0D6}" dt="2021-12-13T20:04:11.080" v="1606" actId="26606"/>
          <ac:spMkLst>
            <pc:docMk/>
            <pc:sldMk cId="3867092335" sldId="407"/>
            <ac:spMk id="81" creationId="{07A0C51E-5464-4470-855E-CA530A59BF98}"/>
          </ac:spMkLst>
        </pc:spChg>
        <pc:spChg chg="add">
          <ac:chgData name="kursat ymn" userId="47174fbee67923fe" providerId="LiveId" clId="{57AE71D0-9062-417E-AB6F-4136BE78E0D6}" dt="2021-12-13T20:04:11.080" v="1606" actId="26606"/>
          <ac:spMkLst>
            <pc:docMk/>
            <pc:sldMk cId="3867092335" sldId="407"/>
            <ac:spMk id="86" creationId="{5E39A796-BE83-48B1-B33F-35C4A32AAB57}"/>
          </ac:spMkLst>
        </pc:spChg>
        <pc:spChg chg="add">
          <ac:chgData name="kursat ymn" userId="47174fbee67923fe" providerId="LiveId" clId="{57AE71D0-9062-417E-AB6F-4136BE78E0D6}" dt="2021-12-13T20:04:11.080" v="1606" actId="26606"/>
          <ac:spMkLst>
            <pc:docMk/>
            <pc:sldMk cId="3867092335" sldId="407"/>
            <ac:spMk id="88" creationId="{72F84B47-E267-4194-8194-831DB7B5547F}"/>
          </ac:spMkLst>
        </pc:spChg>
        <pc:spChg chg="add del">
          <ac:chgData name="kursat ymn" userId="47174fbee67923fe" providerId="LiveId" clId="{57AE71D0-9062-417E-AB6F-4136BE78E0D6}" dt="2021-12-13T20:01:02.322" v="1554" actId="26606"/>
          <ac:spMkLst>
            <pc:docMk/>
            <pc:sldMk cId="3867092335" sldId="407"/>
            <ac:spMk id="20484" creationId="{931DE728-8710-4D0D-ABEA-46145891733A}"/>
          </ac:spMkLst>
        </pc:spChg>
        <pc:spChg chg="add del">
          <ac:chgData name="kursat ymn" userId="47174fbee67923fe" providerId="LiveId" clId="{57AE71D0-9062-417E-AB6F-4136BE78E0D6}" dt="2021-12-13T20:01:02.322" v="1554" actId="26606"/>
          <ac:spMkLst>
            <pc:docMk/>
            <pc:sldMk cId="3867092335" sldId="407"/>
            <ac:spMk id="20485" creationId="{5AAE9118-0436-4488-AC4A-C14DF6A7B6B1}"/>
          </ac:spMkLst>
        </pc:spChg>
        <pc:spChg chg="add del">
          <ac:chgData name="kursat ymn" userId="47174fbee67923fe" providerId="LiveId" clId="{57AE71D0-9062-417E-AB6F-4136BE78E0D6}" dt="2021-12-13T20:01:21.413" v="1561" actId="26606"/>
          <ac:spMkLst>
            <pc:docMk/>
            <pc:sldMk cId="3867092335" sldId="407"/>
            <ac:spMk id="20487" creationId="{5E39A796-BE83-48B1-B33F-35C4A32AAB57}"/>
          </ac:spMkLst>
        </pc:spChg>
        <pc:spChg chg="add del">
          <ac:chgData name="kursat ymn" userId="47174fbee67923fe" providerId="LiveId" clId="{57AE71D0-9062-417E-AB6F-4136BE78E0D6}" dt="2021-12-13T20:01:21.413" v="1561" actId="26606"/>
          <ac:spMkLst>
            <pc:docMk/>
            <pc:sldMk cId="3867092335" sldId="407"/>
            <ac:spMk id="20488" creationId="{72F84B47-E267-4194-8194-831DB7B5547F}"/>
          </ac:spMkLst>
        </pc:spChg>
        <pc:picChg chg="add mod ord">
          <ac:chgData name="kursat ymn" userId="47174fbee67923fe" providerId="LiveId" clId="{57AE71D0-9062-417E-AB6F-4136BE78E0D6}" dt="2021-12-13T20:04:11.080" v="1606" actId="26606"/>
          <ac:picMkLst>
            <pc:docMk/>
            <pc:sldMk cId="3867092335" sldId="407"/>
            <ac:picMk id="4" creationId="{AD63EE2C-C09D-4068-910F-ECB20EA1F98A}"/>
          </ac:picMkLst>
        </pc:picChg>
        <pc:picChg chg="add mod">
          <ac:chgData name="kursat ymn" userId="47174fbee67923fe" providerId="LiveId" clId="{57AE71D0-9062-417E-AB6F-4136BE78E0D6}" dt="2021-12-13T20:04:11.080" v="1606" actId="26606"/>
          <ac:picMkLst>
            <pc:docMk/>
            <pc:sldMk cId="3867092335" sldId="407"/>
            <ac:picMk id="5" creationId="{78EA1B27-8C36-482F-B317-BEDD4F9E3A9E}"/>
          </ac:picMkLst>
        </pc:picChg>
        <pc:picChg chg="add del mod ord">
          <ac:chgData name="kursat ymn" userId="47174fbee67923fe" providerId="LiveId" clId="{57AE71D0-9062-417E-AB6F-4136BE78E0D6}" dt="2021-12-13T20:03:31.818" v="1583" actId="478"/>
          <ac:picMkLst>
            <pc:docMk/>
            <pc:sldMk cId="3867092335" sldId="407"/>
            <ac:picMk id="20482" creationId="{A3652B10-7D18-49F3-A1CA-C762FD85B367}"/>
          </ac:picMkLst>
        </pc:picChg>
      </pc:sldChg>
      <pc:sldChg chg="addSp modSp add mod setBg">
        <pc:chgData name="kursat ymn" userId="47174fbee67923fe" providerId="LiveId" clId="{57AE71D0-9062-417E-AB6F-4136BE78E0D6}" dt="2021-12-13T20:02:25.483" v="1570" actId="1076"/>
        <pc:sldMkLst>
          <pc:docMk/>
          <pc:sldMk cId="2554617973" sldId="408"/>
        </pc:sldMkLst>
        <pc:spChg chg="mod">
          <ac:chgData name="kursat ymn" userId="47174fbee67923fe" providerId="LiveId" clId="{57AE71D0-9062-417E-AB6F-4136BE78E0D6}" dt="2021-12-13T20:02:25.483" v="1570" actId="1076"/>
          <ac:spMkLst>
            <pc:docMk/>
            <pc:sldMk cId="2554617973" sldId="408"/>
            <ac:spMk id="3" creationId="{17B3CA38-3CA0-43CE-A48D-1A01B1E12199}"/>
          </ac:spMkLst>
        </pc:spChg>
        <pc:spChg chg="add">
          <ac:chgData name="kursat ymn" userId="47174fbee67923fe" providerId="LiveId" clId="{57AE71D0-9062-417E-AB6F-4136BE78E0D6}" dt="2021-12-13T20:02:14.797" v="1566" actId="26606"/>
          <ac:spMkLst>
            <pc:docMk/>
            <pc:sldMk cId="2554617973" sldId="408"/>
            <ac:spMk id="71" creationId="{5E39A796-BE83-48B1-B33F-35C4A32AAB57}"/>
          </ac:spMkLst>
        </pc:spChg>
        <pc:spChg chg="add">
          <ac:chgData name="kursat ymn" userId="47174fbee67923fe" providerId="LiveId" clId="{57AE71D0-9062-417E-AB6F-4136BE78E0D6}" dt="2021-12-13T20:02:14.797" v="1566" actId="26606"/>
          <ac:spMkLst>
            <pc:docMk/>
            <pc:sldMk cId="2554617973" sldId="408"/>
            <ac:spMk id="73" creationId="{72F84B47-E267-4194-8194-831DB7B5547F}"/>
          </ac:spMkLst>
        </pc:spChg>
        <pc:picChg chg="add mod ord">
          <ac:chgData name="kursat ymn" userId="47174fbee67923fe" providerId="LiveId" clId="{57AE71D0-9062-417E-AB6F-4136BE78E0D6}" dt="2021-12-13T20:02:14.797" v="1566" actId="26606"/>
          <ac:picMkLst>
            <pc:docMk/>
            <pc:sldMk cId="2554617973" sldId="408"/>
            <ac:picMk id="4" creationId="{EA532635-1AE0-4708-98D5-54CA57A8E0B6}"/>
          </ac:picMkLst>
        </pc:picChg>
        <pc:picChg chg="add mod">
          <ac:chgData name="kursat ymn" userId="47174fbee67923fe" providerId="LiveId" clId="{57AE71D0-9062-417E-AB6F-4136BE78E0D6}" dt="2021-12-13T20:02:14.797" v="1566" actId="26606"/>
          <ac:picMkLst>
            <pc:docMk/>
            <pc:sldMk cId="2554617973" sldId="408"/>
            <ac:picMk id="21506" creationId="{C54D4039-8693-4A1D-A5D1-3F67292A05B8}"/>
          </ac:picMkLst>
        </pc:picChg>
      </pc:sldChg>
      <pc:sldChg chg="addSp modSp new mod setBg">
        <pc:chgData name="kursat ymn" userId="47174fbee67923fe" providerId="LiveId" clId="{57AE71D0-9062-417E-AB6F-4136BE78E0D6}" dt="2021-12-13T20:03:57.059" v="1604" actId="20577"/>
        <pc:sldMkLst>
          <pc:docMk/>
          <pc:sldMk cId="1960908297" sldId="409"/>
        </pc:sldMkLst>
        <pc:spChg chg="add mod">
          <ac:chgData name="kursat ymn" userId="47174fbee67923fe" providerId="LiveId" clId="{57AE71D0-9062-417E-AB6F-4136BE78E0D6}" dt="2021-12-13T20:03:57.059" v="1604" actId="20577"/>
          <ac:spMkLst>
            <pc:docMk/>
            <pc:sldMk cId="1960908297" sldId="409"/>
            <ac:spMk id="3" creationId="{F7459BE7-1787-4458-AE1C-F42FAAF67EED}"/>
          </ac:spMkLst>
        </pc:spChg>
        <pc:spChg chg="add">
          <ac:chgData name="kursat ymn" userId="47174fbee67923fe" providerId="LiveId" clId="{57AE71D0-9062-417E-AB6F-4136BE78E0D6}" dt="2021-12-13T20:03:38" v="1584" actId="26606"/>
          <ac:spMkLst>
            <pc:docMk/>
            <pc:sldMk cId="1960908297" sldId="409"/>
            <ac:spMk id="71" creationId="{5E39A796-BE83-48B1-B33F-35C4A32AAB57}"/>
          </ac:spMkLst>
        </pc:spChg>
        <pc:spChg chg="add">
          <ac:chgData name="kursat ymn" userId="47174fbee67923fe" providerId="LiveId" clId="{57AE71D0-9062-417E-AB6F-4136BE78E0D6}" dt="2021-12-13T20:03:38" v="1584" actId="26606"/>
          <ac:spMkLst>
            <pc:docMk/>
            <pc:sldMk cId="1960908297" sldId="409"/>
            <ac:spMk id="73" creationId="{72F84B47-E267-4194-8194-831DB7B5547F}"/>
          </ac:spMkLst>
        </pc:spChg>
        <pc:picChg chg="add mod ord">
          <ac:chgData name="kursat ymn" userId="47174fbee67923fe" providerId="LiveId" clId="{57AE71D0-9062-417E-AB6F-4136BE78E0D6}" dt="2021-12-13T20:03:38" v="1584" actId="26606"/>
          <ac:picMkLst>
            <pc:docMk/>
            <pc:sldMk cId="1960908297" sldId="409"/>
            <ac:picMk id="4" creationId="{65CB8C7F-B05C-400C-B91D-FEEA099F47E2}"/>
          </ac:picMkLst>
        </pc:picChg>
        <pc:picChg chg="add mod">
          <ac:chgData name="kursat ymn" userId="47174fbee67923fe" providerId="LiveId" clId="{57AE71D0-9062-417E-AB6F-4136BE78E0D6}" dt="2021-12-13T20:03:38" v="1584" actId="26606"/>
          <ac:picMkLst>
            <pc:docMk/>
            <pc:sldMk cId="1960908297" sldId="409"/>
            <ac:picMk id="22530" creationId="{F9BF2636-85EF-4ECC-84E4-DD34A9DB1EA9}"/>
          </ac:picMkLst>
        </pc:picChg>
      </pc:sldChg>
      <pc:sldChg chg="addSp modSp new mod setBg">
        <pc:chgData name="kursat ymn" userId="47174fbee67923fe" providerId="LiveId" clId="{57AE71D0-9062-417E-AB6F-4136BE78E0D6}" dt="2021-12-13T20:05:33.031" v="1614" actId="26606"/>
        <pc:sldMkLst>
          <pc:docMk/>
          <pc:sldMk cId="207886513" sldId="410"/>
        </pc:sldMkLst>
        <pc:spChg chg="add">
          <ac:chgData name="kursat ymn" userId="47174fbee67923fe" providerId="LiveId" clId="{57AE71D0-9062-417E-AB6F-4136BE78E0D6}" dt="2021-12-13T20:05:33.031" v="1614" actId="26606"/>
          <ac:spMkLst>
            <pc:docMk/>
            <pc:sldMk cId="207886513" sldId="410"/>
            <ac:spMk id="71" creationId="{01D0AF59-99C3-4251-AB9A-C966C6AD4400}"/>
          </ac:spMkLst>
        </pc:spChg>
        <pc:spChg chg="add">
          <ac:chgData name="kursat ymn" userId="47174fbee67923fe" providerId="LiveId" clId="{57AE71D0-9062-417E-AB6F-4136BE78E0D6}" dt="2021-12-13T20:05:33.031" v="1614" actId="26606"/>
          <ac:spMkLst>
            <pc:docMk/>
            <pc:sldMk cId="207886513" sldId="410"/>
            <ac:spMk id="73" creationId="{1855405F-37A2-4869-9154-F8BE3BECE6C3}"/>
          </ac:spMkLst>
        </pc:spChg>
        <pc:picChg chg="add mod">
          <ac:chgData name="kursat ymn" userId="47174fbee67923fe" providerId="LiveId" clId="{57AE71D0-9062-417E-AB6F-4136BE78E0D6}" dt="2021-12-13T20:05:33.031" v="1614" actId="26606"/>
          <ac:picMkLst>
            <pc:docMk/>
            <pc:sldMk cId="207886513" sldId="410"/>
            <ac:picMk id="23554" creationId="{6D31B825-9EFB-4693-A844-DD93231FA5BD}"/>
          </ac:picMkLst>
        </pc:picChg>
      </pc:sldChg>
      <pc:sldChg chg="addSp modSp new del modAnim">
        <pc:chgData name="kursat ymn" userId="47174fbee67923fe" providerId="LiveId" clId="{57AE71D0-9062-417E-AB6F-4136BE78E0D6}" dt="2021-12-13T20:21:50.247" v="1907" actId="47"/>
        <pc:sldMkLst>
          <pc:docMk/>
          <pc:sldMk cId="442718953" sldId="411"/>
        </pc:sldMkLst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2" creationId="{10A8CA59-8A3E-40ED-8829-8E9A87A20573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3" creationId="{DD991751-C365-4FC6-A903-6D8AEFC37914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4" creationId="{EC89D361-FE2C-449C-AA5D-453CA48A2AC9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5" creationId="{E7621D0B-E4E9-4F49-8846-C858E414C552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6" creationId="{DAF8BF6A-CD2D-43D2-A7B0-0EA185D16F5B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7" creationId="{749D6BC5-4357-4DB1-AEA5-11ECB5E77C8D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8" creationId="{10B1B63F-AEBD-4ED1-9836-F6FDFC35A987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9" creationId="{FC3D9747-400B-4E22-A12A-F3C1B5AB5204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10" creationId="{CB20D496-316D-44F7-87C7-7674AFC18959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11" creationId="{4E5C2C8F-2528-4C7C-AD4D-27F780557772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12" creationId="{51C4B96E-DCF7-4B8E-8D2E-1C3C2D2119B8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13" creationId="{C1A7FEFB-36AB-4B3A-B6E0-CC890BEDC75A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14" creationId="{2B7B15C5-D3D8-4BC4-97CA-148BD5E04339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15" creationId="{C552BB5C-F4DD-432F-9395-B912254C7D9A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16" creationId="{BEF4F52E-37D2-44CF-80DE-5CC10D6F9F4A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17" creationId="{B8162C65-52DF-4D27-BF0A-4919A1336D00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18" creationId="{900C6747-A92E-458E-916A-A6761F7FD609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19" creationId="{D5C96267-8B0E-459C-8BCB-83A2CB14032F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20" creationId="{D8325369-F7A5-4827-9BED-3EDE5C366163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21" creationId="{CA473098-8193-4853-9BB3-9B80D133667F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22" creationId="{88589235-311A-4F82-B5DE-4DBE35C08D04}"/>
          </ac:spMkLst>
        </pc:spChg>
        <pc:spChg chg="add 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23" creationId="{9CA4B956-9456-472C-A01B-59F30D9B771F}"/>
          </ac:spMkLst>
        </pc:spChg>
        <pc:spChg chg="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25" creationId="{A818DD45-324A-4716-B7EB-1491CBA843F2}"/>
          </ac:spMkLst>
        </pc:spChg>
        <pc:spChg chg="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26" creationId="{6DCF951D-3066-44BD-8A33-364817DBC07C}"/>
          </ac:spMkLst>
        </pc:spChg>
        <pc:spChg chg="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28" creationId="{B82D6D98-DDEB-4A09-B4E4-F244F54107B9}"/>
          </ac:spMkLst>
        </pc:spChg>
        <pc:spChg chg="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29" creationId="{2D04A2AF-7E38-4F7C-A4E6-96E7A31EBA2E}"/>
          </ac:spMkLst>
        </pc:spChg>
        <pc:spChg chg="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30" creationId="{57F92E2C-6761-4D5F-97B0-55191C1A6B76}"/>
          </ac:spMkLst>
        </pc:spChg>
        <pc:spChg chg="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31" creationId="{A46B8274-37F0-42A1-9782-A50953C5B7B6}"/>
          </ac:spMkLst>
        </pc:spChg>
        <pc:spChg chg="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33" creationId="{DE9021DA-91CC-4C59-8826-2CDB895EE4A7}"/>
          </ac:spMkLst>
        </pc:spChg>
        <pc:spChg chg="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34" creationId="{F41F2FB8-BBB0-4A4E-9DAB-242DBE3574DA}"/>
          </ac:spMkLst>
        </pc:spChg>
        <pc:spChg chg="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35" creationId="{99DFE3A7-502F-420F-8723-01484A92ADED}"/>
          </ac:spMkLst>
        </pc:spChg>
        <pc:spChg chg="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36" creationId="{2BE187D1-9D3E-4753-8762-503B87441202}"/>
          </ac:spMkLst>
        </pc:spChg>
        <pc:spChg chg="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37" creationId="{5A0FB506-2FAB-4AB0-8361-A7E11967665E}"/>
          </ac:spMkLst>
        </pc:spChg>
        <pc:spChg chg="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38" creationId="{A28712B0-6F1F-4676-A1EF-8BEF4669DE6D}"/>
          </ac:spMkLst>
        </pc:spChg>
        <pc:spChg chg="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39" creationId="{BBFB7BC0-DE09-485F-984A-7CAF61DADCC2}"/>
          </ac:spMkLst>
        </pc:spChg>
        <pc:spChg chg="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40" creationId="{EBFF8767-66C3-483B-A19F-AC099E95F256}"/>
          </ac:spMkLst>
        </pc:spChg>
        <pc:spChg chg="mod">
          <ac:chgData name="kursat ymn" userId="47174fbee67923fe" providerId="LiveId" clId="{57AE71D0-9062-417E-AB6F-4136BE78E0D6}" dt="2021-12-13T20:21:35.588" v="1906"/>
          <ac:spMkLst>
            <pc:docMk/>
            <pc:sldMk cId="442718953" sldId="411"/>
            <ac:spMk id="41" creationId="{744BE85D-2874-498D-85BD-F9BF3EBA4126}"/>
          </ac:spMkLst>
        </pc:spChg>
        <pc:grpChg chg="add mod">
          <ac:chgData name="kursat ymn" userId="47174fbee67923fe" providerId="LiveId" clId="{57AE71D0-9062-417E-AB6F-4136BE78E0D6}" dt="2021-12-13T20:21:35.588" v="1906"/>
          <ac:grpSpMkLst>
            <pc:docMk/>
            <pc:sldMk cId="442718953" sldId="411"/>
            <ac:grpSpMk id="24" creationId="{9D9E6C3F-577C-40F6-8798-322B533719C3}"/>
          </ac:grpSpMkLst>
        </pc:grpChg>
        <pc:grpChg chg="mod">
          <ac:chgData name="kursat ymn" userId="47174fbee67923fe" providerId="LiveId" clId="{57AE71D0-9062-417E-AB6F-4136BE78E0D6}" dt="2021-12-13T20:21:35.588" v="1906"/>
          <ac:grpSpMkLst>
            <pc:docMk/>
            <pc:sldMk cId="442718953" sldId="411"/>
            <ac:grpSpMk id="27" creationId="{C6D0D106-FBB4-4D5D-A2F8-32F192AD7E39}"/>
          </ac:grpSpMkLst>
        </pc:grpChg>
        <pc:grpChg chg="add mod">
          <ac:chgData name="kursat ymn" userId="47174fbee67923fe" providerId="LiveId" clId="{57AE71D0-9062-417E-AB6F-4136BE78E0D6}" dt="2021-12-13T20:21:35.588" v="1906"/>
          <ac:grpSpMkLst>
            <pc:docMk/>
            <pc:sldMk cId="442718953" sldId="411"/>
            <ac:grpSpMk id="32" creationId="{E8D56855-D3D4-42C6-B23A-25E6E75C2694}"/>
          </ac:grpSpMkLst>
        </pc:grpChg>
      </pc:sldChg>
      <pc:sldChg chg="addSp delSp modSp add mod delAnim modAnim">
        <pc:chgData name="kursat ymn" userId="47174fbee67923fe" providerId="LiveId" clId="{57AE71D0-9062-417E-AB6F-4136BE78E0D6}" dt="2021-12-14T18:45:09.674" v="2039" actId="1076"/>
        <pc:sldMkLst>
          <pc:docMk/>
          <pc:sldMk cId="2595902493" sldId="411"/>
        </pc:sldMkLst>
        <pc:spChg chg="mod">
          <ac:chgData name="kursat ymn" userId="47174fbee67923fe" providerId="LiveId" clId="{57AE71D0-9062-417E-AB6F-4136BE78E0D6}" dt="2021-12-14T18:42:41.038" v="1972" actId="1076"/>
          <ac:spMkLst>
            <pc:docMk/>
            <pc:sldMk cId="2595902493" sldId="411"/>
            <ac:spMk id="3" creationId="{00000000-0000-0000-0000-000000000000}"/>
          </ac:spMkLst>
        </pc:spChg>
        <pc:spChg chg="mod topLvl">
          <ac:chgData name="kursat ymn" userId="47174fbee67923fe" providerId="LiveId" clId="{57AE71D0-9062-417E-AB6F-4136BE78E0D6}" dt="2021-12-14T18:44:00.485" v="2003" actId="165"/>
          <ac:spMkLst>
            <pc:docMk/>
            <pc:sldMk cId="2595902493" sldId="411"/>
            <ac:spMk id="5" creationId="{00000000-0000-0000-0000-000000000000}"/>
          </ac:spMkLst>
        </pc:spChg>
        <pc:spChg chg="mod topLvl">
          <ac:chgData name="kursat ymn" userId="47174fbee67923fe" providerId="LiveId" clId="{57AE71D0-9062-417E-AB6F-4136BE78E0D6}" dt="2021-12-14T18:44:00.485" v="2003" actId="165"/>
          <ac:spMkLst>
            <pc:docMk/>
            <pc:sldMk cId="2595902493" sldId="411"/>
            <ac:spMk id="6" creationId="{00000000-0000-0000-0000-000000000000}"/>
          </ac:spMkLst>
        </pc:spChg>
        <pc:spChg chg="mod topLvl">
          <ac:chgData name="kursat ymn" userId="47174fbee67923fe" providerId="LiveId" clId="{57AE71D0-9062-417E-AB6F-4136BE78E0D6}" dt="2021-12-14T18:44:00.485" v="2003" actId="165"/>
          <ac:spMkLst>
            <pc:docMk/>
            <pc:sldMk cId="2595902493" sldId="411"/>
            <ac:spMk id="7" creationId="{00000000-0000-0000-0000-000000000000}"/>
          </ac:spMkLst>
        </pc:spChg>
        <pc:spChg chg="mod topLvl">
          <ac:chgData name="kursat ymn" userId="47174fbee67923fe" providerId="LiveId" clId="{57AE71D0-9062-417E-AB6F-4136BE78E0D6}" dt="2021-12-14T18:44:00.485" v="2003" actId="165"/>
          <ac:spMkLst>
            <pc:docMk/>
            <pc:sldMk cId="2595902493" sldId="411"/>
            <ac:spMk id="8" creationId="{00000000-0000-0000-0000-000000000000}"/>
          </ac:spMkLst>
        </pc:spChg>
        <pc:spChg chg="mod topLvl">
          <ac:chgData name="kursat ymn" userId="47174fbee67923fe" providerId="LiveId" clId="{57AE71D0-9062-417E-AB6F-4136BE78E0D6}" dt="2021-12-14T18:44:00.485" v="2003" actId="165"/>
          <ac:spMkLst>
            <pc:docMk/>
            <pc:sldMk cId="2595902493" sldId="411"/>
            <ac:spMk id="9" creationId="{00000000-0000-0000-0000-000000000000}"/>
          </ac:spMkLst>
        </pc:spChg>
        <pc:spChg chg="mod topLvl">
          <ac:chgData name="kursat ymn" userId="47174fbee67923fe" providerId="LiveId" clId="{57AE71D0-9062-417E-AB6F-4136BE78E0D6}" dt="2021-12-14T18:44:00.485" v="2003" actId="165"/>
          <ac:spMkLst>
            <pc:docMk/>
            <pc:sldMk cId="2595902493" sldId="411"/>
            <ac:spMk id="10" creationId="{00000000-0000-0000-0000-000000000000}"/>
          </ac:spMkLst>
        </pc:spChg>
        <pc:spChg chg="mod topLvl">
          <ac:chgData name="kursat ymn" userId="47174fbee67923fe" providerId="LiveId" clId="{57AE71D0-9062-417E-AB6F-4136BE78E0D6}" dt="2021-12-14T18:44:00.485" v="2003" actId="165"/>
          <ac:spMkLst>
            <pc:docMk/>
            <pc:sldMk cId="2595902493" sldId="411"/>
            <ac:spMk id="11" creationId="{00000000-0000-0000-0000-000000000000}"/>
          </ac:spMkLst>
        </pc:spChg>
        <pc:spChg chg="mod topLvl">
          <ac:chgData name="kursat ymn" userId="47174fbee67923fe" providerId="LiveId" clId="{57AE71D0-9062-417E-AB6F-4136BE78E0D6}" dt="2021-12-14T18:44:00.485" v="2003" actId="165"/>
          <ac:spMkLst>
            <pc:docMk/>
            <pc:sldMk cId="2595902493" sldId="411"/>
            <ac:spMk id="12" creationId="{00000000-0000-0000-0000-000000000000}"/>
          </ac:spMkLst>
        </pc:spChg>
        <pc:spChg chg="mod topLvl">
          <ac:chgData name="kursat ymn" userId="47174fbee67923fe" providerId="LiveId" clId="{57AE71D0-9062-417E-AB6F-4136BE78E0D6}" dt="2021-12-14T18:44:00.485" v="2003" actId="165"/>
          <ac:spMkLst>
            <pc:docMk/>
            <pc:sldMk cId="2595902493" sldId="411"/>
            <ac:spMk id="13" creationId="{00000000-0000-0000-0000-000000000000}"/>
          </ac:spMkLst>
        </pc:spChg>
        <pc:spChg chg="mod topLvl">
          <ac:chgData name="kursat ymn" userId="47174fbee67923fe" providerId="LiveId" clId="{57AE71D0-9062-417E-AB6F-4136BE78E0D6}" dt="2021-12-14T18:44:00.485" v="2003" actId="165"/>
          <ac:spMkLst>
            <pc:docMk/>
            <pc:sldMk cId="2595902493" sldId="411"/>
            <ac:spMk id="15" creationId="{00000000-0000-0000-0000-000000000000}"/>
          </ac:spMkLst>
        </pc:spChg>
        <pc:spChg chg="mod topLvl">
          <ac:chgData name="kursat ymn" userId="47174fbee67923fe" providerId="LiveId" clId="{57AE71D0-9062-417E-AB6F-4136BE78E0D6}" dt="2021-12-14T18:44:00.485" v="2003" actId="165"/>
          <ac:spMkLst>
            <pc:docMk/>
            <pc:sldMk cId="2595902493" sldId="411"/>
            <ac:spMk id="16" creationId="{00000000-0000-0000-0000-000000000000}"/>
          </ac:spMkLst>
        </pc:spChg>
        <pc:spChg chg="mod topLvl">
          <ac:chgData name="kursat ymn" userId="47174fbee67923fe" providerId="LiveId" clId="{57AE71D0-9062-417E-AB6F-4136BE78E0D6}" dt="2021-12-14T18:44:00.485" v="2003" actId="165"/>
          <ac:spMkLst>
            <pc:docMk/>
            <pc:sldMk cId="2595902493" sldId="411"/>
            <ac:spMk id="17" creationId="{00000000-0000-0000-0000-000000000000}"/>
          </ac:spMkLst>
        </pc:spChg>
        <pc:spChg chg="mod">
          <ac:chgData name="kursat ymn" userId="47174fbee67923fe" providerId="LiveId" clId="{57AE71D0-9062-417E-AB6F-4136BE78E0D6}" dt="2021-12-14T18:42:17.838" v="1966" actId="20577"/>
          <ac:spMkLst>
            <pc:docMk/>
            <pc:sldMk cId="2595902493" sldId="411"/>
            <ac:spMk id="18" creationId="{00000000-0000-0000-0000-000000000000}"/>
          </ac:spMkLst>
        </pc:spChg>
        <pc:spChg chg="mod">
          <ac:chgData name="kursat ymn" userId="47174fbee67923fe" providerId="LiveId" clId="{57AE71D0-9062-417E-AB6F-4136BE78E0D6}" dt="2021-12-14T18:42:26.489" v="1970" actId="20577"/>
          <ac:spMkLst>
            <pc:docMk/>
            <pc:sldMk cId="2595902493" sldId="411"/>
            <ac:spMk id="19" creationId="{00000000-0000-0000-0000-000000000000}"/>
          </ac:spMkLst>
        </pc:spChg>
        <pc:spChg chg="mod">
          <ac:chgData name="kursat ymn" userId="47174fbee67923fe" providerId="LiveId" clId="{57AE71D0-9062-417E-AB6F-4136BE78E0D6}" dt="2021-12-14T18:42:55.395" v="1976" actId="1076"/>
          <ac:spMkLst>
            <pc:docMk/>
            <pc:sldMk cId="2595902493" sldId="411"/>
            <ac:spMk id="21" creationId="{00000000-0000-0000-0000-000000000000}"/>
          </ac:spMkLst>
        </pc:spChg>
        <pc:spChg chg="mod">
          <ac:chgData name="kursat ymn" userId="47174fbee67923fe" providerId="LiveId" clId="{57AE71D0-9062-417E-AB6F-4136BE78E0D6}" dt="2021-12-14T18:42:52.899" v="1975" actId="1076"/>
          <ac:spMkLst>
            <pc:docMk/>
            <pc:sldMk cId="2595902493" sldId="411"/>
            <ac:spMk id="22" creationId="{00000000-0000-0000-0000-000000000000}"/>
          </ac:spMkLst>
        </pc:spChg>
        <pc:spChg chg="mod">
          <ac:chgData name="kursat ymn" userId="47174fbee67923fe" providerId="LiveId" clId="{57AE71D0-9062-417E-AB6F-4136BE78E0D6}" dt="2021-12-14T18:42:50.191" v="1974" actId="1076"/>
          <ac:spMkLst>
            <pc:docMk/>
            <pc:sldMk cId="2595902493" sldId="411"/>
            <ac:spMk id="23" creationId="{00000000-0000-0000-0000-000000000000}"/>
          </ac:spMkLst>
        </pc:spChg>
        <pc:spChg chg="mod">
          <ac:chgData name="kursat ymn" userId="47174fbee67923fe" providerId="LiveId" clId="{57AE71D0-9062-417E-AB6F-4136BE78E0D6}" dt="2021-12-14T18:43:30.522" v="1991" actId="20577"/>
          <ac:spMkLst>
            <pc:docMk/>
            <pc:sldMk cId="2595902493" sldId="411"/>
            <ac:spMk id="24" creationId="{00000000-0000-0000-0000-000000000000}"/>
          </ac:spMkLst>
        </pc:spChg>
        <pc:spChg chg="mod">
          <ac:chgData name="kursat ymn" userId="47174fbee67923fe" providerId="LiveId" clId="{57AE71D0-9062-417E-AB6F-4136BE78E0D6}" dt="2021-12-14T18:43:52.618" v="2000" actId="1076"/>
          <ac:spMkLst>
            <pc:docMk/>
            <pc:sldMk cId="2595902493" sldId="411"/>
            <ac:spMk id="25" creationId="{00000000-0000-0000-0000-000000000000}"/>
          </ac:spMkLst>
        </pc:spChg>
        <pc:spChg chg="add del mod ord">
          <ac:chgData name="kursat ymn" userId="47174fbee67923fe" providerId="LiveId" clId="{57AE71D0-9062-417E-AB6F-4136BE78E0D6}" dt="2021-12-14T18:43:16.808" v="1985" actId="478"/>
          <ac:spMkLst>
            <pc:docMk/>
            <pc:sldMk cId="2595902493" sldId="411"/>
            <ac:spMk id="34" creationId="{BF1F5A30-C4E7-43EF-9494-1C9909336174}"/>
          </ac:spMkLst>
        </pc:spChg>
        <pc:spChg chg="add mod">
          <ac:chgData name="kursat ymn" userId="47174fbee67923fe" providerId="LiveId" clId="{57AE71D0-9062-417E-AB6F-4136BE78E0D6}" dt="2021-12-14T18:44:48.733" v="2031" actId="14100"/>
          <ac:spMkLst>
            <pc:docMk/>
            <pc:sldMk cId="2595902493" sldId="411"/>
            <ac:spMk id="35" creationId="{991E3340-3F99-45C0-8975-45FEC2E948F4}"/>
          </ac:spMkLst>
        </pc:spChg>
        <pc:spChg chg="add del mod">
          <ac:chgData name="kursat ymn" userId="47174fbee67923fe" providerId="LiveId" clId="{57AE71D0-9062-417E-AB6F-4136BE78E0D6}" dt="2021-12-14T18:43:34.424" v="1993"/>
          <ac:spMkLst>
            <pc:docMk/>
            <pc:sldMk cId="2595902493" sldId="411"/>
            <ac:spMk id="36" creationId="{AA8FA185-611C-4C23-A9C1-A58D491FF0B3}"/>
          </ac:spMkLst>
        </pc:spChg>
        <pc:spChg chg="add mod">
          <ac:chgData name="kursat ymn" userId="47174fbee67923fe" providerId="LiveId" clId="{57AE71D0-9062-417E-AB6F-4136BE78E0D6}" dt="2021-12-14T18:43:41.328" v="1996" actId="20577"/>
          <ac:spMkLst>
            <pc:docMk/>
            <pc:sldMk cId="2595902493" sldId="411"/>
            <ac:spMk id="37" creationId="{BF4BC2A1-A23B-4D02-A1BB-AF2BA7B5F760}"/>
          </ac:spMkLst>
        </pc:spChg>
        <pc:spChg chg="add mod">
          <ac:chgData name="kursat ymn" userId="47174fbee67923fe" providerId="LiveId" clId="{57AE71D0-9062-417E-AB6F-4136BE78E0D6}" dt="2021-12-14T18:44:07.053" v="2005" actId="1076"/>
          <ac:spMkLst>
            <pc:docMk/>
            <pc:sldMk cId="2595902493" sldId="411"/>
            <ac:spMk id="38" creationId="{6AE3DF6E-A49E-4942-B327-8F924FC771C6}"/>
          </ac:spMkLst>
        </pc:spChg>
        <pc:spChg chg="add mod">
          <ac:chgData name="kursat ymn" userId="47174fbee67923fe" providerId="LiveId" clId="{57AE71D0-9062-417E-AB6F-4136BE78E0D6}" dt="2021-12-14T18:44:29.968" v="2021" actId="1076"/>
          <ac:spMkLst>
            <pc:docMk/>
            <pc:sldMk cId="2595902493" sldId="411"/>
            <ac:spMk id="39" creationId="{A81F1C3C-51A1-451B-8157-729C69E2C748}"/>
          </ac:spMkLst>
        </pc:spChg>
        <pc:spChg chg="add mod">
          <ac:chgData name="kursat ymn" userId="47174fbee67923fe" providerId="LiveId" clId="{57AE71D0-9062-417E-AB6F-4136BE78E0D6}" dt="2021-12-14T18:44:34.441" v="2025" actId="20577"/>
          <ac:spMkLst>
            <pc:docMk/>
            <pc:sldMk cId="2595902493" sldId="411"/>
            <ac:spMk id="40" creationId="{A0B736B0-AF36-4E74-B308-39EE8C0D3106}"/>
          </ac:spMkLst>
        </pc:spChg>
        <pc:spChg chg="add mod">
          <ac:chgData name="kursat ymn" userId="47174fbee67923fe" providerId="LiveId" clId="{57AE71D0-9062-417E-AB6F-4136BE78E0D6}" dt="2021-12-14T18:44:51.898" v="2032" actId="1076"/>
          <ac:spMkLst>
            <pc:docMk/>
            <pc:sldMk cId="2595902493" sldId="411"/>
            <ac:spMk id="41" creationId="{5E385077-88D8-4334-B2B8-41813853288E}"/>
          </ac:spMkLst>
        </pc:spChg>
        <pc:spChg chg="add mod">
          <ac:chgData name="kursat ymn" userId="47174fbee67923fe" providerId="LiveId" clId="{57AE71D0-9062-417E-AB6F-4136BE78E0D6}" dt="2021-12-14T18:45:03.942" v="2037" actId="1076"/>
          <ac:spMkLst>
            <pc:docMk/>
            <pc:sldMk cId="2595902493" sldId="411"/>
            <ac:spMk id="42" creationId="{A150AF64-DE8A-49F2-A936-50AA7C49B9B8}"/>
          </ac:spMkLst>
        </pc:spChg>
        <pc:spChg chg="add mod">
          <ac:chgData name="kursat ymn" userId="47174fbee67923fe" providerId="LiveId" clId="{57AE71D0-9062-417E-AB6F-4136BE78E0D6}" dt="2021-12-14T18:45:09.674" v="2039" actId="1076"/>
          <ac:spMkLst>
            <pc:docMk/>
            <pc:sldMk cId="2595902493" sldId="411"/>
            <ac:spMk id="43" creationId="{294AE8A7-1124-44B5-B290-827C809A6192}"/>
          </ac:spMkLst>
        </pc:spChg>
        <pc:grpChg chg="add del mod">
          <ac:chgData name="kursat ymn" userId="47174fbee67923fe" providerId="LiveId" clId="{57AE71D0-9062-417E-AB6F-4136BE78E0D6}" dt="2021-12-14T18:44:00.485" v="2003" actId="165"/>
          <ac:grpSpMkLst>
            <pc:docMk/>
            <pc:sldMk cId="2595902493" sldId="411"/>
            <ac:grpSpMk id="2" creationId="{342CA701-3638-4127-A10D-FF4A8DCBC71B}"/>
          </ac:grpSpMkLst>
        </pc:grpChg>
      </pc:sldChg>
      <pc:sldChg chg="addSp modSp add mod setBg">
        <pc:chgData name="kursat ymn" userId="47174fbee67923fe" providerId="LiveId" clId="{57AE71D0-9062-417E-AB6F-4136BE78E0D6}" dt="2021-12-14T20:02:21.684" v="2119" actId="12"/>
        <pc:sldMkLst>
          <pc:docMk/>
          <pc:sldMk cId="3484001293" sldId="412"/>
        </pc:sldMkLst>
        <pc:spChg chg="mod ord">
          <ac:chgData name="kursat ymn" userId="47174fbee67923fe" providerId="LiveId" clId="{57AE71D0-9062-417E-AB6F-4136BE78E0D6}" dt="2021-12-14T20:02:21.684" v="2119" actId="12"/>
          <ac:spMkLst>
            <pc:docMk/>
            <pc:sldMk cId="3484001293" sldId="412"/>
            <ac:spMk id="4" creationId="{8E3A6B37-8D16-4CAB-BEDB-2A4D397AB4A0}"/>
          </ac:spMkLst>
        </pc:spChg>
        <pc:spChg chg="add">
          <ac:chgData name="kursat ymn" userId="47174fbee67923fe" providerId="LiveId" clId="{57AE71D0-9062-417E-AB6F-4136BE78E0D6}" dt="2021-12-14T20:02:05.451" v="2107" actId="26606"/>
          <ac:spMkLst>
            <pc:docMk/>
            <pc:sldMk cId="3484001293" sldId="412"/>
            <ac:spMk id="73" creationId="{2DAA6C16-BF9B-4A3E-BC70-EE6015D4F967}"/>
          </ac:spMkLst>
        </pc:spChg>
        <pc:grpChg chg="add">
          <ac:chgData name="kursat ymn" userId="47174fbee67923fe" providerId="LiveId" clId="{57AE71D0-9062-417E-AB6F-4136BE78E0D6}" dt="2021-12-14T20:02:05.451" v="2107" actId="26606"/>
          <ac:grpSpMkLst>
            <pc:docMk/>
            <pc:sldMk cId="3484001293" sldId="412"/>
            <ac:grpSpMk id="75" creationId="{A4AE1828-51FD-4AD7-BCF6-9AF5C696CE5D}"/>
          </ac:grpSpMkLst>
        </pc:grpChg>
        <pc:picChg chg="ord">
          <ac:chgData name="kursat ymn" userId="47174fbee67923fe" providerId="LiveId" clId="{57AE71D0-9062-417E-AB6F-4136BE78E0D6}" dt="2021-12-14T20:02:05.451" v="2107" actId="26606"/>
          <ac:picMkLst>
            <pc:docMk/>
            <pc:sldMk cId="3484001293" sldId="412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20:02:05.451" v="2107" actId="26606"/>
          <ac:picMkLst>
            <pc:docMk/>
            <pc:sldMk cId="3484001293" sldId="412"/>
            <ac:picMk id="3074" creationId="{87994CCF-79ED-4980-8067-7E79176F6F44}"/>
          </ac:picMkLst>
        </pc:picChg>
        <pc:picChg chg="add mod">
          <ac:chgData name="kursat ymn" userId="47174fbee67923fe" providerId="LiveId" clId="{57AE71D0-9062-417E-AB6F-4136BE78E0D6}" dt="2021-12-14T20:02:05.451" v="2107" actId="26606"/>
          <ac:picMkLst>
            <pc:docMk/>
            <pc:sldMk cId="3484001293" sldId="412"/>
            <ac:picMk id="3076" creationId="{B8222AE9-E392-4DCA-AA8D-8D8492C7AAEB}"/>
          </ac:picMkLst>
        </pc:picChg>
      </pc:sldChg>
      <pc:sldChg chg="delSp modSp add del mod delAnim modAnim">
        <pc:chgData name="kursat ymn" userId="47174fbee67923fe" providerId="LiveId" clId="{57AE71D0-9062-417E-AB6F-4136BE78E0D6}" dt="2021-12-14T19:55:06.242" v="2083" actId="47"/>
        <pc:sldMkLst>
          <pc:docMk/>
          <pc:sldMk cId="0" sldId="413"/>
        </pc:sldMkLst>
        <pc:spChg chg="del mod">
          <ac:chgData name="kursat ymn" userId="47174fbee67923fe" providerId="LiveId" clId="{57AE71D0-9062-417E-AB6F-4136BE78E0D6}" dt="2021-12-14T19:55:01.599" v="2081"/>
          <ac:spMkLst>
            <pc:docMk/>
            <pc:sldMk cId="0" sldId="413"/>
            <ac:spMk id="2" creationId="{00000000-0000-0000-0000-000000000000}"/>
          </ac:spMkLst>
        </pc:spChg>
      </pc:sldChg>
      <pc:sldChg chg="addSp modSp new mod setBg">
        <pc:chgData name="kursat ymn" userId="47174fbee67923fe" providerId="LiveId" clId="{57AE71D0-9062-417E-AB6F-4136BE78E0D6}" dt="2021-12-14T19:56:09.532" v="2104" actId="207"/>
        <pc:sldMkLst>
          <pc:docMk/>
          <pc:sldMk cId="3591443354" sldId="414"/>
        </pc:sldMkLst>
        <pc:spChg chg="add mod">
          <ac:chgData name="kursat ymn" userId="47174fbee67923fe" providerId="LiveId" clId="{57AE71D0-9062-417E-AB6F-4136BE78E0D6}" dt="2021-12-14T19:56:09.532" v="2104" actId="207"/>
          <ac:spMkLst>
            <pc:docMk/>
            <pc:sldMk cId="3591443354" sldId="414"/>
            <ac:spMk id="3" creationId="{491E49C9-3ECE-42C5-9AEF-308C2BDC3058}"/>
          </ac:spMkLst>
        </pc:spChg>
        <pc:spChg chg="add">
          <ac:chgData name="kursat ymn" userId="47174fbee67923fe" providerId="LiveId" clId="{57AE71D0-9062-417E-AB6F-4136BE78E0D6}" dt="2021-12-14T19:55:54.401" v="2098" actId="26606"/>
          <ac:spMkLst>
            <pc:docMk/>
            <pc:sldMk cId="3591443354" sldId="414"/>
            <ac:spMk id="9" creationId="{E7F94237-0536-4DB1-8C95-39E355CED94B}"/>
          </ac:spMkLst>
        </pc:spChg>
        <pc:spChg chg="add">
          <ac:chgData name="kursat ymn" userId="47174fbee67923fe" providerId="LiveId" clId="{57AE71D0-9062-417E-AB6F-4136BE78E0D6}" dt="2021-12-14T19:55:54.401" v="2098" actId="26606"/>
          <ac:spMkLst>
            <pc:docMk/>
            <pc:sldMk cId="3591443354" sldId="414"/>
            <ac:spMk id="11" creationId="{1A3C89F8-0D2F-47FF-B903-151248265F47}"/>
          </ac:spMkLst>
        </pc:spChg>
        <pc:spChg chg="add">
          <ac:chgData name="kursat ymn" userId="47174fbee67923fe" providerId="LiveId" clId="{57AE71D0-9062-417E-AB6F-4136BE78E0D6}" dt="2021-12-14T19:55:54.401" v="2098" actId="26606"/>
          <ac:spMkLst>
            <pc:docMk/>
            <pc:sldMk cId="3591443354" sldId="414"/>
            <ac:spMk id="13" creationId="{C5CB530E-515E-412C-9DF1-5F8FFBD6F383}"/>
          </ac:spMkLst>
        </pc:spChg>
        <pc:spChg chg="add">
          <ac:chgData name="kursat ymn" userId="47174fbee67923fe" providerId="LiveId" clId="{57AE71D0-9062-417E-AB6F-4136BE78E0D6}" dt="2021-12-14T19:55:54.401" v="2098" actId="26606"/>
          <ac:spMkLst>
            <pc:docMk/>
            <pc:sldMk cId="3591443354" sldId="414"/>
            <ac:spMk id="15" creationId="{712D4376-A578-4FF1-94FC-245E7A6A489F}"/>
          </ac:spMkLst>
        </pc:spChg>
        <pc:spChg chg="add">
          <ac:chgData name="kursat ymn" userId="47174fbee67923fe" providerId="LiveId" clId="{57AE71D0-9062-417E-AB6F-4136BE78E0D6}" dt="2021-12-14T19:55:54.401" v="2098" actId="26606"/>
          <ac:spMkLst>
            <pc:docMk/>
            <pc:sldMk cId="3591443354" sldId="414"/>
            <ac:spMk id="17" creationId="{AEA7509D-F04F-40CB-A0B3-EEF16499CC9F}"/>
          </ac:spMkLst>
        </pc:spChg>
        <pc:spChg chg="add">
          <ac:chgData name="kursat ymn" userId="47174fbee67923fe" providerId="LiveId" clId="{57AE71D0-9062-417E-AB6F-4136BE78E0D6}" dt="2021-12-14T19:55:54.401" v="2098" actId="26606"/>
          <ac:spMkLst>
            <pc:docMk/>
            <pc:sldMk cId="3591443354" sldId="414"/>
            <ac:spMk id="21" creationId="{508BEF50-7B1E-49A4-BC19-5F4F1D755E64}"/>
          </ac:spMkLst>
        </pc:spChg>
        <pc:spChg chg="add">
          <ac:chgData name="kursat ymn" userId="47174fbee67923fe" providerId="LiveId" clId="{57AE71D0-9062-417E-AB6F-4136BE78E0D6}" dt="2021-12-14T19:55:54.401" v="2098" actId="26606"/>
          <ac:spMkLst>
            <pc:docMk/>
            <pc:sldMk cId="3591443354" sldId="414"/>
            <ac:spMk id="23" creationId="{3FBAD350-5664-4811-A208-657FB882D350}"/>
          </ac:spMkLst>
        </pc:spChg>
        <pc:spChg chg="add">
          <ac:chgData name="kursat ymn" userId="47174fbee67923fe" providerId="LiveId" clId="{57AE71D0-9062-417E-AB6F-4136BE78E0D6}" dt="2021-12-14T19:55:54.401" v="2098" actId="26606"/>
          <ac:spMkLst>
            <pc:docMk/>
            <pc:sldMk cId="3591443354" sldId="414"/>
            <ac:spMk id="25" creationId="{C39ADB8F-D187-49D7-BDCF-C1B6DC727068}"/>
          </ac:spMkLst>
        </pc:spChg>
        <pc:picChg chg="add">
          <ac:chgData name="kursat ymn" userId="47174fbee67923fe" providerId="LiveId" clId="{57AE71D0-9062-417E-AB6F-4136BE78E0D6}" dt="2021-12-14T19:55:54.401" v="2098" actId="26606"/>
          <ac:picMkLst>
            <pc:docMk/>
            <pc:sldMk cId="3591443354" sldId="414"/>
            <ac:picMk id="5" creationId="{F0540118-DCFB-43F5-A65D-F0164C93C9A0}"/>
          </ac:picMkLst>
        </pc:picChg>
        <pc:cxnChg chg="add">
          <ac:chgData name="kursat ymn" userId="47174fbee67923fe" providerId="LiveId" clId="{57AE71D0-9062-417E-AB6F-4136BE78E0D6}" dt="2021-12-14T19:55:54.401" v="2098" actId="26606"/>
          <ac:cxnSpMkLst>
            <pc:docMk/>
            <pc:sldMk cId="3591443354" sldId="414"/>
            <ac:cxnSpMk id="19" creationId="{56020367-4FD5-4596-8E10-C5F095CD8DBF}"/>
          </ac:cxnSpMkLst>
        </pc:cxnChg>
      </pc:sldChg>
      <pc:sldChg chg="addSp delSp modSp add mod">
        <pc:chgData name="kursat ymn" userId="47174fbee67923fe" providerId="LiveId" clId="{57AE71D0-9062-417E-AB6F-4136BE78E0D6}" dt="2021-12-14T20:27:56.235" v="2318" actId="120"/>
        <pc:sldMkLst>
          <pc:docMk/>
          <pc:sldMk cId="1662601346" sldId="415"/>
        </pc:sldMkLst>
        <pc:spChg chg="mod">
          <ac:chgData name="kursat ymn" userId="47174fbee67923fe" providerId="LiveId" clId="{57AE71D0-9062-417E-AB6F-4136BE78E0D6}" dt="2021-12-14T20:27:56.235" v="2318" actId="120"/>
          <ac:spMkLst>
            <pc:docMk/>
            <pc:sldMk cId="1662601346" sldId="415"/>
            <ac:spMk id="4" creationId="{F8246AB4-B6A4-41C4-AC69-33282BD830F7}"/>
          </ac:spMkLst>
        </pc:spChg>
        <pc:spChg chg="del">
          <ac:chgData name="kursat ymn" userId="47174fbee67923fe" providerId="LiveId" clId="{57AE71D0-9062-417E-AB6F-4136BE78E0D6}" dt="2021-12-14T20:27:48.388" v="2315" actId="26606"/>
          <ac:spMkLst>
            <pc:docMk/>
            <pc:sldMk cId="1662601346" sldId="415"/>
            <ac:spMk id="71" creationId="{5E39A796-BE83-48B1-B33F-35C4A32AAB57}"/>
          </ac:spMkLst>
        </pc:spChg>
        <pc:spChg chg="del">
          <ac:chgData name="kursat ymn" userId="47174fbee67923fe" providerId="LiveId" clId="{57AE71D0-9062-417E-AB6F-4136BE78E0D6}" dt="2021-12-14T20:27:48.388" v="2315" actId="26606"/>
          <ac:spMkLst>
            <pc:docMk/>
            <pc:sldMk cId="1662601346" sldId="415"/>
            <ac:spMk id="73" creationId="{72F84B47-E267-4194-8194-831DB7B5547F}"/>
          </ac:spMkLst>
        </pc:spChg>
        <pc:spChg chg="add">
          <ac:chgData name="kursat ymn" userId="47174fbee67923fe" providerId="LiveId" clId="{57AE71D0-9062-417E-AB6F-4136BE78E0D6}" dt="2021-12-14T20:27:48.388" v="2315" actId="26606"/>
          <ac:spMkLst>
            <pc:docMk/>
            <pc:sldMk cId="1662601346" sldId="415"/>
            <ac:spMk id="78" creationId="{D4771268-CB57-404A-9271-370EB28F6090}"/>
          </ac:spMkLst>
        </pc:spChg>
        <pc:picChg chg="ord">
          <ac:chgData name="kursat ymn" userId="47174fbee67923fe" providerId="LiveId" clId="{57AE71D0-9062-417E-AB6F-4136BE78E0D6}" dt="2021-12-14T20:27:48.388" v="2315" actId="26606"/>
          <ac:picMkLst>
            <pc:docMk/>
            <pc:sldMk cId="1662601346" sldId="415"/>
            <ac:picMk id="2" creationId="{25A466F7-7863-404E-8B48-6B12A2A84034}"/>
          </ac:picMkLst>
        </pc:picChg>
        <pc:picChg chg="add mod">
          <ac:chgData name="kursat ymn" userId="47174fbee67923fe" providerId="LiveId" clId="{57AE71D0-9062-417E-AB6F-4136BE78E0D6}" dt="2021-12-14T20:27:48.388" v="2315" actId="26606"/>
          <ac:picMkLst>
            <pc:docMk/>
            <pc:sldMk cId="1662601346" sldId="415"/>
            <ac:picMk id="7" creationId="{65DA7B92-EB78-4D20-8129-D7DCA51282E4}"/>
          </ac:picMkLst>
        </pc:picChg>
        <pc:picChg chg="del">
          <ac:chgData name="kursat ymn" userId="47174fbee67923fe" providerId="LiveId" clId="{57AE71D0-9062-417E-AB6F-4136BE78E0D6}" dt="2021-12-14T20:27:44.392" v="2313" actId="478"/>
          <ac:picMkLst>
            <pc:docMk/>
            <pc:sldMk cId="1662601346" sldId="415"/>
            <ac:picMk id="11266" creationId="{64D66A87-C3A1-4AE5-A5C1-DC9E3D70C5F8}"/>
          </ac:picMkLst>
        </pc:picChg>
      </pc:sldChg>
      <pc:sldChg chg="addSp modSp new mod setBg modAnim">
        <pc:chgData name="kursat ymn" userId="47174fbee67923fe" providerId="LiveId" clId="{57AE71D0-9062-417E-AB6F-4136BE78E0D6}" dt="2021-12-14T20:35:37.192" v="2441" actId="1076"/>
        <pc:sldMkLst>
          <pc:docMk/>
          <pc:sldMk cId="1904817643" sldId="416"/>
        </pc:sldMkLst>
        <pc:spChg chg="add mod">
          <ac:chgData name="kursat ymn" userId="47174fbee67923fe" providerId="LiveId" clId="{57AE71D0-9062-417E-AB6F-4136BE78E0D6}" dt="2021-12-14T20:29:59.778" v="2391" actId="27636"/>
          <ac:spMkLst>
            <pc:docMk/>
            <pc:sldMk cId="1904817643" sldId="416"/>
            <ac:spMk id="3" creationId="{77D16D8F-A13E-4389-A503-9A66A5FCFB4B}"/>
          </ac:spMkLst>
        </pc:spChg>
        <pc:spChg chg="add mod">
          <ac:chgData name="kursat ymn" userId="47174fbee67923fe" providerId="LiveId" clId="{57AE71D0-9062-417E-AB6F-4136BE78E0D6}" dt="2021-12-14T20:35:35.343" v="2440" actId="20577"/>
          <ac:spMkLst>
            <pc:docMk/>
            <pc:sldMk cId="1904817643" sldId="416"/>
            <ac:spMk id="5" creationId="{DA7A8C29-A3E0-4499-8B53-2701BC1C2453}"/>
          </ac:spMkLst>
        </pc:spChg>
        <pc:spChg chg="add">
          <ac:chgData name="kursat ymn" userId="47174fbee67923fe" providerId="LiveId" clId="{57AE71D0-9062-417E-AB6F-4136BE78E0D6}" dt="2021-12-14T20:29:37.803" v="2369" actId="26606"/>
          <ac:spMkLst>
            <pc:docMk/>
            <pc:sldMk cId="1904817643" sldId="416"/>
            <ac:spMk id="71" creationId="{73DE2CFE-42F2-48F0-8706-5264E012B10C}"/>
          </ac:spMkLst>
        </pc:spChg>
        <pc:picChg chg="add mod ord">
          <ac:chgData name="kursat ymn" userId="47174fbee67923fe" providerId="LiveId" clId="{57AE71D0-9062-417E-AB6F-4136BE78E0D6}" dt="2021-12-14T20:35:37.192" v="2441" actId="1076"/>
          <ac:picMkLst>
            <pc:docMk/>
            <pc:sldMk cId="1904817643" sldId="416"/>
            <ac:picMk id="18434" creationId="{4058F3AA-8686-4622-8449-B9A83BF50C5C}"/>
          </ac:picMkLst>
        </pc:picChg>
      </pc:sldChg>
      <pc:sldChg chg="addSp modSp new mod ord setBg">
        <pc:chgData name="kursat ymn" userId="47174fbee67923fe" providerId="LiveId" clId="{57AE71D0-9062-417E-AB6F-4136BE78E0D6}" dt="2021-12-16T16:58:42.955" v="2603"/>
        <pc:sldMkLst>
          <pc:docMk/>
          <pc:sldMk cId="2356298746" sldId="417"/>
        </pc:sldMkLst>
        <pc:spChg chg="add">
          <ac:chgData name="kursat ymn" userId="47174fbee67923fe" providerId="LiveId" clId="{57AE71D0-9062-417E-AB6F-4136BE78E0D6}" dt="2021-12-16T16:55:16.868" v="2586" actId="26606"/>
          <ac:spMkLst>
            <pc:docMk/>
            <pc:sldMk cId="2356298746" sldId="417"/>
            <ac:spMk id="8" creationId="{AB8C311F-7253-4AED-9701-7FC0708C41C7}"/>
          </ac:spMkLst>
        </pc:spChg>
        <pc:spChg chg="add">
          <ac:chgData name="kursat ymn" userId="47174fbee67923fe" providerId="LiveId" clId="{57AE71D0-9062-417E-AB6F-4136BE78E0D6}" dt="2021-12-16T16:55:16.868" v="2586" actId="26606"/>
          <ac:spMkLst>
            <pc:docMk/>
            <pc:sldMk cId="2356298746" sldId="417"/>
            <ac:spMk id="10" creationId="{FD073016-B734-483B-8953-5BADEE145112}"/>
          </ac:spMkLst>
        </pc:spChg>
        <pc:spChg chg="add">
          <ac:chgData name="kursat ymn" userId="47174fbee67923fe" providerId="LiveId" clId="{57AE71D0-9062-417E-AB6F-4136BE78E0D6}" dt="2021-12-16T16:55:16.868" v="2586" actId="26606"/>
          <ac:spMkLst>
            <pc:docMk/>
            <pc:sldMk cId="2356298746" sldId="417"/>
            <ac:spMk id="12" creationId="{90A7EAB6-59D3-4325-8DE6-E0CA4009CE53}"/>
          </ac:spMkLst>
        </pc:spChg>
        <pc:spChg chg="add">
          <ac:chgData name="kursat ymn" userId="47174fbee67923fe" providerId="LiveId" clId="{57AE71D0-9062-417E-AB6F-4136BE78E0D6}" dt="2021-12-16T16:55:16.868" v="2586" actId="26606"/>
          <ac:spMkLst>
            <pc:docMk/>
            <pc:sldMk cId="2356298746" sldId="417"/>
            <ac:spMk id="14" creationId="{A8D57A06-A426-446D-B02C-A2DC6B62E45E}"/>
          </ac:spMkLst>
        </pc:spChg>
        <pc:picChg chg="add mod">
          <ac:chgData name="kursat ymn" userId="47174fbee67923fe" providerId="LiveId" clId="{57AE71D0-9062-417E-AB6F-4136BE78E0D6}" dt="2021-12-16T16:55:30.452" v="2591" actId="14100"/>
          <ac:picMkLst>
            <pc:docMk/>
            <pc:sldMk cId="2356298746" sldId="417"/>
            <ac:picMk id="3" creationId="{D4B9E081-E573-45FE-84F6-769EF61536BB}"/>
          </ac:picMkLst>
        </pc:picChg>
      </pc:sldChg>
      <pc:sldChg chg="addSp modSp new mod modAnim">
        <pc:chgData name="kursat ymn" userId="47174fbee67923fe" providerId="LiveId" clId="{57AE71D0-9062-417E-AB6F-4136BE78E0D6}" dt="2021-12-16T16:58:15.287" v="2601" actId="14100"/>
        <pc:sldMkLst>
          <pc:docMk/>
          <pc:sldMk cId="1998735523" sldId="418"/>
        </pc:sldMkLst>
        <pc:spChg chg="add mod">
          <ac:chgData name="kursat ymn" userId="47174fbee67923fe" providerId="LiveId" clId="{57AE71D0-9062-417E-AB6F-4136BE78E0D6}" dt="2021-12-16T16:57:22.115" v="2595" actId="113"/>
          <ac:spMkLst>
            <pc:docMk/>
            <pc:sldMk cId="1998735523" sldId="418"/>
            <ac:spMk id="3" creationId="{6684C5E7-5122-4750-860D-A2F07B5CF8C0}"/>
          </ac:spMkLst>
        </pc:spChg>
        <pc:spChg chg="add mod">
          <ac:chgData name="kursat ymn" userId="47174fbee67923fe" providerId="LiveId" clId="{57AE71D0-9062-417E-AB6F-4136BE78E0D6}" dt="2021-12-16T16:58:07.207" v="2598" actId="1076"/>
          <ac:spMkLst>
            <pc:docMk/>
            <pc:sldMk cId="1998735523" sldId="418"/>
            <ac:spMk id="6" creationId="{FEB103BF-295F-4BEF-89F7-80118AD6FDE4}"/>
          </ac:spMkLst>
        </pc:spChg>
        <pc:picChg chg="add mod">
          <ac:chgData name="kursat ymn" userId="47174fbee67923fe" providerId="LiveId" clId="{57AE71D0-9062-417E-AB6F-4136BE78E0D6}" dt="2021-12-16T16:58:15.287" v="2601" actId="14100"/>
          <ac:picMkLst>
            <pc:docMk/>
            <pc:sldMk cId="1998735523" sldId="418"/>
            <ac:picMk id="4" creationId="{15F90E56-F05D-4B62-A811-0995F4344DFA}"/>
          </ac:picMkLst>
        </pc:picChg>
      </pc:sldChg>
      <pc:sldChg chg="addSp modSp new mod modAnim">
        <pc:chgData name="kursat ymn" userId="47174fbee67923fe" providerId="LiveId" clId="{57AE71D0-9062-417E-AB6F-4136BE78E0D6}" dt="2021-12-16T17:00:09.870" v="2613" actId="14100"/>
        <pc:sldMkLst>
          <pc:docMk/>
          <pc:sldMk cId="2797690206" sldId="419"/>
        </pc:sldMkLst>
        <pc:spChg chg="add mod">
          <ac:chgData name="kursat ymn" userId="47174fbee67923fe" providerId="LiveId" clId="{57AE71D0-9062-417E-AB6F-4136BE78E0D6}" dt="2021-12-16T16:59:39.128" v="2607" actId="1076"/>
          <ac:spMkLst>
            <pc:docMk/>
            <pc:sldMk cId="2797690206" sldId="419"/>
            <ac:spMk id="3" creationId="{3056C343-F563-4A2F-AB31-8BC641CFECD4}"/>
          </ac:spMkLst>
        </pc:spChg>
        <pc:spChg chg="add mod">
          <ac:chgData name="kursat ymn" userId="47174fbee67923fe" providerId="LiveId" clId="{57AE71D0-9062-417E-AB6F-4136BE78E0D6}" dt="2021-12-16T16:59:50.852" v="2610" actId="113"/>
          <ac:spMkLst>
            <pc:docMk/>
            <pc:sldMk cId="2797690206" sldId="419"/>
            <ac:spMk id="5" creationId="{4E68533A-4823-4C34-8A04-29F864E02AD1}"/>
          </ac:spMkLst>
        </pc:spChg>
        <pc:picChg chg="add mod">
          <ac:chgData name="kursat ymn" userId="47174fbee67923fe" providerId="LiveId" clId="{57AE71D0-9062-417E-AB6F-4136BE78E0D6}" dt="2021-12-16T17:00:09.870" v="2613" actId="14100"/>
          <ac:picMkLst>
            <pc:docMk/>
            <pc:sldMk cId="2797690206" sldId="419"/>
            <ac:picMk id="6" creationId="{A8B1E548-F0E7-4371-8075-A2BBBA7545B6}"/>
          </ac:picMkLst>
        </pc:picChg>
      </pc:sldChg>
      <pc:sldChg chg="addSp modSp new mod modAnim">
        <pc:chgData name="kursat ymn" userId="47174fbee67923fe" providerId="LiveId" clId="{57AE71D0-9062-417E-AB6F-4136BE78E0D6}" dt="2021-12-16T17:00:57.553" v="2624" actId="1076"/>
        <pc:sldMkLst>
          <pc:docMk/>
          <pc:sldMk cId="3911656165" sldId="420"/>
        </pc:sldMkLst>
        <pc:spChg chg="add mod">
          <ac:chgData name="kursat ymn" userId="47174fbee67923fe" providerId="LiveId" clId="{57AE71D0-9062-417E-AB6F-4136BE78E0D6}" dt="2021-12-16T17:00:27.783" v="2617" actId="113"/>
          <ac:spMkLst>
            <pc:docMk/>
            <pc:sldMk cId="3911656165" sldId="420"/>
            <ac:spMk id="3" creationId="{4C432374-57F0-4F5A-A4DA-93BA89EE79C7}"/>
          </ac:spMkLst>
        </pc:spChg>
        <pc:spChg chg="add mod">
          <ac:chgData name="kursat ymn" userId="47174fbee67923fe" providerId="LiveId" clId="{57AE71D0-9062-417E-AB6F-4136BE78E0D6}" dt="2021-12-16T17:00:51.987" v="2621" actId="1076"/>
          <ac:spMkLst>
            <pc:docMk/>
            <pc:sldMk cId="3911656165" sldId="420"/>
            <ac:spMk id="6" creationId="{7FA6DC95-24F6-45EF-B3E1-34738C7B0A5A}"/>
          </ac:spMkLst>
        </pc:spChg>
        <pc:picChg chg="add mod">
          <ac:chgData name="kursat ymn" userId="47174fbee67923fe" providerId="LiveId" clId="{57AE71D0-9062-417E-AB6F-4136BE78E0D6}" dt="2021-12-16T17:00:57.553" v="2624" actId="1076"/>
          <ac:picMkLst>
            <pc:docMk/>
            <pc:sldMk cId="3911656165" sldId="420"/>
            <ac:picMk id="4" creationId="{8D487B7F-B3CF-45F9-80A2-08CC17624C14}"/>
          </ac:picMkLst>
        </pc:picChg>
      </pc:sldChg>
      <pc:sldChg chg="addSp modSp new del mod">
        <pc:chgData name="kursat ymn" userId="47174fbee67923fe" providerId="LiveId" clId="{57AE71D0-9062-417E-AB6F-4136BE78E0D6}" dt="2021-12-16T17:01:24.938" v="2636" actId="2696"/>
        <pc:sldMkLst>
          <pc:docMk/>
          <pc:sldMk cId="2893001174" sldId="421"/>
        </pc:sldMkLst>
        <pc:spChg chg="add mod">
          <ac:chgData name="kursat ymn" userId="47174fbee67923fe" providerId="LiveId" clId="{57AE71D0-9062-417E-AB6F-4136BE78E0D6}" dt="2021-12-16T17:01:23.208" v="2635" actId="1076"/>
          <ac:spMkLst>
            <pc:docMk/>
            <pc:sldMk cId="2893001174" sldId="421"/>
            <ac:spMk id="3" creationId="{791934F1-7737-4298-A12C-FA1D779A86A1}"/>
          </ac:spMkLst>
        </pc:spChg>
      </pc:sldChg>
      <pc:sldChg chg="addSp modSp add mod modAnim">
        <pc:chgData name="kursat ymn" userId="47174fbee67923fe" providerId="LiveId" clId="{57AE71D0-9062-417E-AB6F-4136BE78E0D6}" dt="2021-12-16T17:16:35.069" v="2644" actId="14100"/>
        <pc:sldMkLst>
          <pc:docMk/>
          <pc:sldMk cId="4223898137" sldId="421"/>
        </pc:sldMkLst>
        <pc:spChg chg="add mod">
          <ac:chgData name="kursat ymn" userId="47174fbee67923fe" providerId="LiveId" clId="{57AE71D0-9062-417E-AB6F-4136BE78E0D6}" dt="2021-12-16T17:02:32.666" v="2640" actId="113"/>
          <ac:spMkLst>
            <pc:docMk/>
            <pc:sldMk cId="4223898137" sldId="421"/>
            <ac:spMk id="4" creationId="{7C9564E2-7014-4B45-9434-4E9CB721A650}"/>
          </ac:spMkLst>
        </pc:spChg>
        <pc:picChg chg="add mod">
          <ac:chgData name="kursat ymn" userId="47174fbee67923fe" providerId="LiveId" clId="{57AE71D0-9062-417E-AB6F-4136BE78E0D6}" dt="2021-12-16T17:16:35.069" v="2644" actId="14100"/>
          <ac:picMkLst>
            <pc:docMk/>
            <pc:sldMk cId="4223898137" sldId="421"/>
            <ac:picMk id="5" creationId="{552A61BC-5B22-4BDB-BDA5-840F320A39D5}"/>
          </ac:picMkLst>
        </pc:picChg>
      </pc:sldChg>
      <pc:sldChg chg="addSp modSp new mod modAnim">
        <pc:chgData name="kursat ymn" userId="47174fbee67923fe" providerId="LiveId" clId="{57AE71D0-9062-417E-AB6F-4136BE78E0D6}" dt="2021-12-16T17:18:04.321" v="2653" actId="14100"/>
        <pc:sldMkLst>
          <pc:docMk/>
          <pc:sldMk cId="971150515" sldId="422"/>
        </pc:sldMkLst>
        <pc:spChg chg="add mod">
          <ac:chgData name="kursat ymn" userId="47174fbee67923fe" providerId="LiveId" clId="{57AE71D0-9062-417E-AB6F-4136BE78E0D6}" dt="2021-12-16T17:17:13.745" v="2647" actId="1076"/>
          <ac:spMkLst>
            <pc:docMk/>
            <pc:sldMk cId="971150515" sldId="422"/>
            <ac:spMk id="3" creationId="{D2AB3DDB-6DAF-4F4B-A97D-E5E59581AD66}"/>
          </ac:spMkLst>
        </pc:spChg>
        <pc:spChg chg="add mod">
          <ac:chgData name="kursat ymn" userId="47174fbee67923fe" providerId="LiveId" clId="{57AE71D0-9062-417E-AB6F-4136BE78E0D6}" dt="2021-12-16T17:17:26.923" v="2650" actId="113"/>
          <ac:spMkLst>
            <pc:docMk/>
            <pc:sldMk cId="971150515" sldId="422"/>
            <ac:spMk id="5" creationId="{C5470025-3681-48C6-8AE2-C64EF2A7783B}"/>
          </ac:spMkLst>
        </pc:spChg>
        <pc:picChg chg="add mod">
          <ac:chgData name="kursat ymn" userId="47174fbee67923fe" providerId="LiveId" clId="{57AE71D0-9062-417E-AB6F-4136BE78E0D6}" dt="2021-12-16T17:18:04.321" v="2653" actId="14100"/>
          <ac:picMkLst>
            <pc:docMk/>
            <pc:sldMk cId="971150515" sldId="422"/>
            <ac:picMk id="6" creationId="{3D645C4F-E6EF-494F-BEF6-95104B0DE954}"/>
          </ac:picMkLst>
        </pc:picChg>
      </pc:sldChg>
      <pc:sldChg chg="addSp modSp new mod setBg">
        <pc:chgData name="kursat ymn" userId="47174fbee67923fe" providerId="LiveId" clId="{57AE71D0-9062-417E-AB6F-4136BE78E0D6}" dt="2021-12-16T17:20:19.818" v="2678" actId="1076"/>
        <pc:sldMkLst>
          <pc:docMk/>
          <pc:sldMk cId="1075147981" sldId="423"/>
        </pc:sldMkLst>
        <pc:spChg chg="add mod">
          <ac:chgData name="kursat ymn" userId="47174fbee67923fe" providerId="LiveId" clId="{57AE71D0-9062-417E-AB6F-4136BE78E0D6}" dt="2021-12-16T17:20:17.061" v="2677" actId="1076"/>
          <ac:spMkLst>
            <pc:docMk/>
            <pc:sldMk cId="1075147981" sldId="423"/>
            <ac:spMk id="3" creationId="{3BCE3473-4AB7-44B3-BE69-4201457AA7BD}"/>
          </ac:spMkLst>
        </pc:spChg>
        <pc:spChg chg="add mod">
          <ac:chgData name="kursat ymn" userId="47174fbee67923fe" providerId="LiveId" clId="{57AE71D0-9062-417E-AB6F-4136BE78E0D6}" dt="2021-12-16T17:20:19.818" v="2678" actId="1076"/>
          <ac:spMkLst>
            <pc:docMk/>
            <pc:sldMk cId="1075147981" sldId="423"/>
            <ac:spMk id="9" creationId="{89D96996-66C4-4DFB-AC72-D603B808D05C}"/>
          </ac:spMkLst>
        </pc:spChg>
        <pc:spChg chg="add">
          <ac:chgData name="kursat ymn" userId="47174fbee67923fe" providerId="LiveId" clId="{57AE71D0-9062-417E-AB6F-4136BE78E0D6}" dt="2021-12-16T17:19:40.924" v="2659" actId="26606"/>
          <ac:spMkLst>
            <pc:docMk/>
            <pc:sldMk cId="1075147981" sldId="423"/>
            <ac:spMk id="10" creationId="{5E39A796-BE83-48B1-B33F-35C4A32AAB57}"/>
          </ac:spMkLst>
        </pc:spChg>
        <pc:spChg chg="add">
          <ac:chgData name="kursat ymn" userId="47174fbee67923fe" providerId="LiveId" clId="{57AE71D0-9062-417E-AB6F-4136BE78E0D6}" dt="2021-12-16T17:19:40.924" v="2659" actId="26606"/>
          <ac:spMkLst>
            <pc:docMk/>
            <pc:sldMk cId="1075147981" sldId="423"/>
            <ac:spMk id="12" creationId="{72F84B47-E267-4194-8194-831DB7B5547F}"/>
          </ac:spMkLst>
        </pc:spChg>
        <pc:picChg chg="add mod">
          <ac:chgData name="kursat ymn" userId="47174fbee67923fe" providerId="LiveId" clId="{57AE71D0-9062-417E-AB6F-4136BE78E0D6}" dt="2021-12-16T17:19:40.924" v="2659" actId="26606"/>
          <ac:picMkLst>
            <pc:docMk/>
            <pc:sldMk cId="1075147981" sldId="423"/>
            <ac:picMk id="5" creationId="{2193CEA7-242E-4C37-BD49-0E8B989F17B5}"/>
          </ac:picMkLst>
        </pc:picChg>
      </pc:sldChg>
      <pc:sldChg chg="addSp modSp new mod modAnim">
        <pc:chgData name="kursat ymn" userId="47174fbee67923fe" providerId="LiveId" clId="{57AE71D0-9062-417E-AB6F-4136BE78E0D6}" dt="2021-12-16T17:22:44.216" v="2688" actId="14100"/>
        <pc:sldMkLst>
          <pc:docMk/>
          <pc:sldMk cId="3238693545" sldId="424"/>
        </pc:sldMkLst>
        <pc:spChg chg="add mod">
          <ac:chgData name="kursat ymn" userId="47174fbee67923fe" providerId="LiveId" clId="{57AE71D0-9062-417E-AB6F-4136BE78E0D6}" dt="2021-12-16T17:21:20.718" v="2682" actId="113"/>
          <ac:spMkLst>
            <pc:docMk/>
            <pc:sldMk cId="3238693545" sldId="424"/>
            <ac:spMk id="3" creationId="{C82612BE-3508-4C73-85C1-4D4E08AB17F8}"/>
          </ac:spMkLst>
        </pc:spChg>
        <pc:spChg chg="add mod">
          <ac:chgData name="kursat ymn" userId="47174fbee67923fe" providerId="LiveId" clId="{57AE71D0-9062-417E-AB6F-4136BE78E0D6}" dt="2021-12-16T17:22:40.131" v="2686"/>
          <ac:spMkLst>
            <pc:docMk/>
            <pc:sldMk cId="3238693545" sldId="424"/>
            <ac:spMk id="6" creationId="{6E3AAAB7-8220-4A1E-A162-058D55293771}"/>
          </ac:spMkLst>
        </pc:spChg>
        <pc:picChg chg="add mod">
          <ac:chgData name="kursat ymn" userId="47174fbee67923fe" providerId="LiveId" clId="{57AE71D0-9062-417E-AB6F-4136BE78E0D6}" dt="2021-12-16T17:22:44.216" v="2688" actId="14100"/>
          <ac:picMkLst>
            <pc:docMk/>
            <pc:sldMk cId="3238693545" sldId="424"/>
            <ac:picMk id="4" creationId="{3B66CDBD-5E72-447C-B3E4-02054F33FC21}"/>
          </ac:picMkLst>
        </pc:picChg>
      </pc:sldChg>
      <pc:sldChg chg="addSp modSp new mod modAnim">
        <pc:chgData name="kursat ymn" userId="47174fbee67923fe" providerId="LiveId" clId="{57AE71D0-9062-417E-AB6F-4136BE78E0D6}" dt="2021-12-16T17:23:35.950" v="2698" actId="14100"/>
        <pc:sldMkLst>
          <pc:docMk/>
          <pc:sldMk cId="1990178499" sldId="425"/>
        </pc:sldMkLst>
        <pc:spChg chg="add mod">
          <ac:chgData name="kursat ymn" userId="47174fbee67923fe" providerId="LiveId" clId="{57AE71D0-9062-417E-AB6F-4136BE78E0D6}" dt="2021-12-16T17:23:11.199" v="2692" actId="1076"/>
          <ac:spMkLst>
            <pc:docMk/>
            <pc:sldMk cId="1990178499" sldId="425"/>
            <ac:spMk id="3" creationId="{8339401C-C3AD-492A-BA4C-25D3B5C00DAD}"/>
          </ac:spMkLst>
        </pc:spChg>
        <pc:spChg chg="add mod">
          <ac:chgData name="kursat ymn" userId="47174fbee67923fe" providerId="LiveId" clId="{57AE71D0-9062-417E-AB6F-4136BE78E0D6}" dt="2021-12-16T17:23:23.670" v="2695" actId="113"/>
          <ac:spMkLst>
            <pc:docMk/>
            <pc:sldMk cId="1990178499" sldId="425"/>
            <ac:spMk id="5" creationId="{D5515F3C-D33C-4F2C-BF2E-25DE7FF18C8F}"/>
          </ac:spMkLst>
        </pc:spChg>
        <pc:picChg chg="add mod">
          <ac:chgData name="kursat ymn" userId="47174fbee67923fe" providerId="LiveId" clId="{57AE71D0-9062-417E-AB6F-4136BE78E0D6}" dt="2021-12-16T17:23:35.950" v="2698" actId="14100"/>
          <ac:picMkLst>
            <pc:docMk/>
            <pc:sldMk cId="1990178499" sldId="425"/>
            <ac:picMk id="6" creationId="{DD83A185-A0D8-4B45-BD60-6EA25B1C3930}"/>
          </ac:picMkLst>
        </pc:picChg>
      </pc:sldChg>
      <pc:sldChg chg="modSp add mod ord">
        <pc:chgData name="kursat ymn" userId="47174fbee67923fe" providerId="LiveId" clId="{57AE71D0-9062-417E-AB6F-4136BE78E0D6}" dt="2021-12-16T17:58:19.593" v="2763"/>
        <pc:sldMkLst>
          <pc:docMk/>
          <pc:sldMk cId="2571883906" sldId="426"/>
        </pc:sldMkLst>
        <pc:spChg chg="mod">
          <ac:chgData name="kursat ymn" userId="47174fbee67923fe" providerId="LiveId" clId="{57AE71D0-9062-417E-AB6F-4136BE78E0D6}" dt="2021-12-16T17:58:11.682" v="2761" actId="20577"/>
          <ac:spMkLst>
            <pc:docMk/>
            <pc:sldMk cId="2571883906" sldId="426"/>
            <ac:spMk id="19" creationId="{00000000-0000-0000-0000-000000000000}"/>
          </ac:spMkLst>
        </pc:spChg>
      </pc:sldChg>
      <pc:sldChg chg="modSp add mod">
        <pc:chgData name="kursat ymn" userId="47174fbee67923fe" providerId="LiveId" clId="{57AE71D0-9062-417E-AB6F-4136BE78E0D6}" dt="2021-12-16T17:58:23.157" v="2765" actId="20577"/>
        <pc:sldMkLst>
          <pc:docMk/>
          <pc:sldMk cId="2083308666" sldId="427"/>
        </pc:sldMkLst>
        <pc:spChg chg="mod">
          <ac:chgData name="kursat ymn" userId="47174fbee67923fe" providerId="LiveId" clId="{57AE71D0-9062-417E-AB6F-4136BE78E0D6}" dt="2021-12-16T17:58:23.157" v="2765" actId="20577"/>
          <ac:spMkLst>
            <pc:docMk/>
            <pc:sldMk cId="2083308666" sldId="427"/>
            <ac:spMk id="19" creationId="{00000000-0000-0000-0000-000000000000}"/>
          </ac:spMkLst>
        </pc:spChg>
      </pc:sldChg>
      <pc:sldChg chg="add">
        <pc:chgData name="kursat ymn" userId="47174fbee67923fe" providerId="LiveId" clId="{57AE71D0-9062-417E-AB6F-4136BE78E0D6}" dt="2021-12-16T17:59:01.902" v="2777"/>
        <pc:sldMkLst>
          <pc:docMk/>
          <pc:sldMk cId="4122278470" sldId="428"/>
        </pc:sldMkLst>
      </pc:sldChg>
      <pc:sldChg chg="modSp add mod">
        <pc:chgData name="kursat ymn" userId="47174fbee67923fe" providerId="LiveId" clId="{57AE71D0-9062-417E-AB6F-4136BE78E0D6}" dt="2021-12-16T17:59:47.206" v="2792" actId="20577"/>
        <pc:sldMkLst>
          <pc:docMk/>
          <pc:sldMk cId="2956488526" sldId="429"/>
        </pc:sldMkLst>
        <pc:spChg chg="mod">
          <ac:chgData name="kursat ymn" userId="47174fbee67923fe" providerId="LiveId" clId="{57AE71D0-9062-417E-AB6F-4136BE78E0D6}" dt="2021-12-16T17:59:47.206" v="2792" actId="20577"/>
          <ac:spMkLst>
            <pc:docMk/>
            <pc:sldMk cId="2956488526" sldId="429"/>
            <ac:spMk id="19" creationId="{00000000-0000-0000-0000-000000000000}"/>
          </ac:spMkLst>
        </pc:spChg>
      </pc:sldChg>
      <pc:sldChg chg="addSp delSp modSp add mod setBg">
        <pc:chgData name="kursat ymn" userId="47174fbee67923fe" providerId="LiveId" clId="{57AE71D0-9062-417E-AB6F-4136BE78E0D6}" dt="2021-12-16T18:01:22.091" v="2832" actId="1076"/>
        <pc:sldMkLst>
          <pc:docMk/>
          <pc:sldMk cId="0" sldId="430"/>
        </pc:sldMkLst>
        <pc:spChg chg="mod">
          <ac:chgData name="kursat ymn" userId="47174fbee67923fe" providerId="LiveId" clId="{57AE71D0-9062-417E-AB6F-4136BE78E0D6}" dt="2021-12-16T18:00:42.810" v="2817" actId="14100"/>
          <ac:spMkLst>
            <pc:docMk/>
            <pc:sldMk cId="0" sldId="430"/>
            <ac:spMk id="11" creationId="{00000000-0000-0000-0000-000000000000}"/>
          </ac:spMkLst>
        </pc:spChg>
        <pc:picChg chg="del">
          <ac:chgData name="kursat ymn" userId="47174fbee67923fe" providerId="LiveId" clId="{57AE71D0-9062-417E-AB6F-4136BE78E0D6}" dt="2021-12-16T18:00:37.831" v="2814" actId="478"/>
          <ac:picMkLst>
            <pc:docMk/>
            <pc:sldMk cId="0" sldId="430"/>
            <ac:picMk id="2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0:38.912" v="2815" actId="478"/>
          <ac:picMkLst>
            <pc:docMk/>
            <pc:sldMk cId="0" sldId="430"/>
            <ac:picMk id="3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0:36.186" v="2812" actId="478"/>
          <ac:picMkLst>
            <pc:docMk/>
            <pc:sldMk cId="0" sldId="430"/>
            <ac:picMk id="4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0:35.810" v="2811" actId="478"/>
          <ac:picMkLst>
            <pc:docMk/>
            <pc:sldMk cId="0" sldId="430"/>
            <ac:picMk id="7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0:37.091" v="2813" actId="478"/>
          <ac:picMkLst>
            <pc:docMk/>
            <pc:sldMk cId="0" sldId="430"/>
            <ac:picMk id="8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0:35.142" v="2810" actId="478"/>
          <ac:picMkLst>
            <pc:docMk/>
            <pc:sldMk cId="0" sldId="430"/>
            <ac:picMk id="9" creationId="{00000000-0000-0000-0000-000000000000}"/>
          </ac:picMkLst>
        </pc:picChg>
        <pc:picChg chg="mod modCrop">
          <ac:chgData name="kursat ymn" userId="47174fbee67923fe" providerId="LiveId" clId="{57AE71D0-9062-417E-AB6F-4136BE78E0D6}" dt="2021-12-16T18:00:56.632" v="2822" actId="1076"/>
          <ac:picMkLst>
            <pc:docMk/>
            <pc:sldMk cId="0" sldId="430"/>
            <ac:picMk id="12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8:01:02.473" v="2825" actId="1076"/>
          <ac:picMkLst>
            <pc:docMk/>
            <pc:sldMk cId="0" sldId="430"/>
            <ac:picMk id="14" creationId="{00000000-0000-0000-0000-000000000000}"/>
          </ac:picMkLst>
        </pc:picChg>
        <pc:picChg chg="add mod modCrop">
          <ac:chgData name="kursat ymn" userId="47174fbee67923fe" providerId="LiveId" clId="{57AE71D0-9062-417E-AB6F-4136BE78E0D6}" dt="2021-12-16T18:01:22.091" v="2832" actId="1076"/>
          <ac:picMkLst>
            <pc:docMk/>
            <pc:sldMk cId="0" sldId="430"/>
            <ac:picMk id="15" creationId="{990B1C57-D8BB-4C76-999D-700B0DA5753F}"/>
          </ac:picMkLst>
        </pc:picChg>
      </pc:sldChg>
      <pc:sldChg chg="add">
        <pc:chgData name="kursat ymn" userId="47174fbee67923fe" providerId="LiveId" clId="{57AE71D0-9062-417E-AB6F-4136BE78E0D6}" dt="2021-12-16T18:00:32.832" v="2809"/>
        <pc:sldMkLst>
          <pc:docMk/>
          <pc:sldMk cId="780476203" sldId="431"/>
        </pc:sldMkLst>
      </pc:sldChg>
      <pc:sldChg chg="add">
        <pc:chgData name="kursat ymn" userId="47174fbee67923fe" providerId="LiveId" clId="{57AE71D0-9062-417E-AB6F-4136BE78E0D6}" dt="2021-12-16T18:01:43.168" v="2834"/>
        <pc:sldMkLst>
          <pc:docMk/>
          <pc:sldMk cId="1415548889" sldId="432"/>
        </pc:sldMkLst>
      </pc:sldChg>
      <pc:sldChg chg="delSp modSp add mod setBg">
        <pc:chgData name="kursat ymn" userId="47174fbee67923fe" providerId="LiveId" clId="{57AE71D0-9062-417E-AB6F-4136BE78E0D6}" dt="2021-12-16T18:02:48.126" v="2857" actId="14100"/>
        <pc:sldMkLst>
          <pc:docMk/>
          <pc:sldMk cId="0" sldId="433"/>
        </pc:sldMkLst>
        <pc:picChg chg="del">
          <ac:chgData name="kursat ymn" userId="47174fbee67923fe" providerId="LiveId" clId="{57AE71D0-9062-417E-AB6F-4136BE78E0D6}" dt="2021-12-16T18:02:43.636" v="2853" actId="478"/>
          <ac:picMkLst>
            <pc:docMk/>
            <pc:sldMk cId="0" sldId="433"/>
            <ac:picMk id="2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2:44.265" v="2854" actId="478"/>
          <ac:picMkLst>
            <pc:docMk/>
            <pc:sldMk cId="0" sldId="433"/>
            <ac:picMk id="3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2:43.191" v="2852" actId="478"/>
          <ac:picMkLst>
            <pc:docMk/>
            <pc:sldMk cId="0" sldId="433"/>
            <ac:picMk id="4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2:42.633" v="2851" actId="478"/>
          <ac:picMkLst>
            <pc:docMk/>
            <pc:sldMk cId="0" sldId="433"/>
            <ac:picMk id="7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2:42.303" v="2850" actId="478"/>
          <ac:picMkLst>
            <pc:docMk/>
            <pc:sldMk cId="0" sldId="433"/>
            <ac:picMk id="8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2:41.490" v="2849" actId="478"/>
          <ac:picMkLst>
            <pc:docMk/>
            <pc:sldMk cId="0" sldId="433"/>
            <ac:picMk id="9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8:02:45.586" v="2855" actId="1076"/>
          <ac:picMkLst>
            <pc:docMk/>
            <pc:sldMk cId="0" sldId="433"/>
            <ac:picMk id="13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8:02:48.126" v="2857" actId="14100"/>
          <ac:picMkLst>
            <pc:docMk/>
            <pc:sldMk cId="0" sldId="433"/>
            <ac:picMk id="14" creationId="{00000000-0000-0000-0000-000000000000}"/>
          </ac:picMkLst>
        </pc:picChg>
      </pc:sldChg>
      <pc:sldChg chg="modSp add mod">
        <pc:chgData name="kursat ymn" userId="47174fbee67923fe" providerId="LiveId" clId="{57AE71D0-9062-417E-AB6F-4136BE78E0D6}" dt="2021-12-16T18:02:37.119" v="2848" actId="20577"/>
        <pc:sldMkLst>
          <pc:docMk/>
          <pc:sldMk cId="3347652895" sldId="434"/>
        </pc:sldMkLst>
        <pc:spChg chg="mod">
          <ac:chgData name="kursat ymn" userId="47174fbee67923fe" providerId="LiveId" clId="{57AE71D0-9062-417E-AB6F-4136BE78E0D6}" dt="2021-12-16T18:02:37.119" v="2848" actId="20577"/>
          <ac:spMkLst>
            <pc:docMk/>
            <pc:sldMk cId="3347652895" sldId="434"/>
            <ac:spMk id="19" creationId="{00000000-0000-0000-0000-000000000000}"/>
          </ac:spMkLst>
        </pc:spChg>
      </pc:sldChg>
      <pc:sldChg chg="add">
        <pc:chgData name="kursat ymn" userId="47174fbee67923fe" providerId="LiveId" clId="{57AE71D0-9062-417E-AB6F-4136BE78E0D6}" dt="2021-12-16T18:04:26.577" v="2859"/>
        <pc:sldMkLst>
          <pc:docMk/>
          <pc:sldMk cId="1378353121" sldId="435"/>
        </pc:sldMkLst>
      </pc:sldChg>
      <pc:sldChg chg="delSp modSp add mod">
        <pc:chgData name="kursat ymn" userId="47174fbee67923fe" providerId="LiveId" clId="{57AE71D0-9062-417E-AB6F-4136BE78E0D6}" dt="2021-12-16T18:05:47.525" v="2908" actId="113"/>
        <pc:sldMkLst>
          <pc:docMk/>
          <pc:sldMk cId="0" sldId="436"/>
        </pc:sldMkLst>
        <pc:spChg chg="mod">
          <ac:chgData name="kursat ymn" userId="47174fbee67923fe" providerId="LiveId" clId="{57AE71D0-9062-417E-AB6F-4136BE78E0D6}" dt="2021-12-16T18:05:47.525" v="2908" actId="113"/>
          <ac:spMkLst>
            <pc:docMk/>
            <pc:sldMk cId="0" sldId="436"/>
            <ac:spMk id="11" creationId="{00000000-0000-0000-0000-000000000000}"/>
          </ac:spMkLst>
        </pc:spChg>
        <pc:picChg chg="del">
          <ac:chgData name="kursat ymn" userId="47174fbee67923fe" providerId="LiveId" clId="{57AE71D0-9062-417E-AB6F-4136BE78E0D6}" dt="2021-12-16T18:05:24.500" v="2893" actId="478"/>
          <ac:picMkLst>
            <pc:docMk/>
            <pc:sldMk cId="0" sldId="436"/>
            <ac:picMk id="2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5:27.242" v="2896" actId="478"/>
          <ac:picMkLst>
            <pc:docMk/>
            <pc:sldMk cId="0" sldId="436"/>
            <ac:picMk id="4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5:26.880" v="2895" actId="478"/>
          <ac:picMkLst>
            <pc:docMk/>
            <pc:sldMk cId="0" sldId="436"/>
            <ac:picMk id="7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5:27.684" v="2897" actId="478"/>
          <ac:picMkLst>
            <pc:docMk/>
            <pc:sldMk cId="0" sldId="436"/>
            <ac:picMk id="8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5:23.574" v="2892" actId="478"/>
          <ac:picMkLst>
            <pc:docMk/>
            <pc:sldMk cId="0" sldId="436"/>
            <ac:picMk id="9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8:05:26.135" v="2894" actId="1076"/>
          <ac:picMkLst>
            <pc:docMk/>
            <pc:sldMk cId="0" sldId="436"/>
            <ac:picMk id="13" creationId="{00000000-0000-0000-0000-000000000000}"/>
          </ac:picMkLst>
        </pc:picChg>
        <pc:picChg chg="mod ord">
          <ac:chgData name="kursat ymn" userId="47174fbee67923fe" providerId="LiveId" clId="{57AE71D0-9062-417E-AB6F-4136BE78E0D6}" dt="2021-12-16T18:05:39.139" v="2906" actId="1037"/>
          <ac:picMkLst>
            <pc:docMk/>
            <pc:sldMk cId="0" sldId="436"/>
            <ac:picMk id="14" creationId="{00000000-0000-0000-0000-000000000000}"/>
          </ac:picMkLst>
        </pc:picChg>
      </pc:sldChg>
      <pc:sldChg chg="add">
        <pc:chgData name="kursat ymn" userId="47174fbee67923fe" providerId="LiveId" clId="{57AE71D0-9062-417E-AB6F-4136BE78E0D6}" dt="2021-12-16T18:05:21.665" v="2891"/>
        <pc:sldMkLst>
          <pc:docMk/>
          <pc:sldMk cId="3446635356" sldId="437"/>
        </pc:sldMkLst>
      </pc:sldChg>
      <pc:sldChg chg="add">
        <pc:chgData name="kursat ymn" userId="47174fbee67923fe" providerId="LiveId" clId="{57AE71D0-9062-417E-AB6F-4136BE78E0D6}" dt="2021-12-16T18:06:17.514" v="2910"/>
        <pc:sldMkLst>
          <pc:docMk/>
          <pc:sldMk cId="65604294" sldId="438"/>
        </pc:sldMkLst>
      </pc:sldChg>
      <pc:sldChg chg="add">
        <pc:chgData name="kursat ymn" userId="47174fbee67923fe" providerId="LiveId" clId="{57AE71D0-9062-417E-AB6F-4136BE78E0D6}" dt="2021-12-16T18:06:55.141" v="2923"/>
        <pc:sldMkLst>
          <pc:docMk/>
          <pc:sldMk cId="3520606634" sldId="439"/>
        </pc:sldMkLst>
      </pc:sldChg>
      <pc:sldChg chg="add">
        <pc:chgData name="kursat ymn" userId="47174fbee67923fe" providerId="LiveId" clId="{57AE71D0-9062-417E-AB6F-4136BE78E0D6}" dt="2021-12-16T18:07:23.212" v="2935"/>
        <pc:sldMkLst>
          <pc:docMk/>
          <pc:sldMk cId="801062469" sldId="440"/>
        </pc:sldMkLst>
      </pc:sldChg>
      <pc:sldChg chg="delSp modSp add mod">
        <pc:chgData name="kursat ymn" userId="47174fbee67923fe" providerId="LiveId" clId="{57AE71D0-9062-417E-AB6F-4136BE78E0D6}" dt="2021-12-16T18:09:09.177" v="2997" actId="1076"/>
        <pc:sldMkLst>
          <pc:docMk/>
          <pc:sldMk cId="0" sldId="441"/>
        </pc:sldMkLst>
        <pc:picChg chg="del">
          <ac:chgData name="kursat ymn" userId="47174fbee67923fe" providerId="LiveId" clId="{57AE71D0-9062-417E-AB6F-4136BE78E0D6}" dt="2021-12-16T18:09:01.599" v="2993" actId="478"/>
          <ac:picMkLst>
            <pc:docMk/>
            <pc:sldMk cId="0" sldId="441"/>
            <ac:picMk id="2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9:02.068" v="2994" actId="478"/>
          <ac:picMkLst>
            <pc:docMk/>
            <pc:sldMk cId="0" sldId="441"/>
            <ac:picMk id="3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8:59.377" v="2990" actId="478"/>
          <ac:picMkLst>
            <pc:docMk/>
            <pc:sldMk cId="0" sldId="441"/>
            <ac:picMk id="4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8:58.615" v="2989" actId="478"/>
          <ac:picMkLst>
            <pc:docMk/>
            <pc:sldMk cId="0" sldId="441"/>
            <ac:picMk id="7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9:00.103" v="2991" actId="478"/>
          <ac:picMkLst>
            <pc:docMk/>
            <pc:sldMk cId="0" sldId="441"/>
            <ac:picMk id="8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09:00.478" v="2992" actId="478"/>
          <ac:picMkLst>
            <pc:docMk/>
            <pc:sldMk cId="0" sldId="441"/>
            <ac:picMk id="9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8:09:09.177" v="2997" actId="1076"/>
          <ac:picMkLst>
            <pc:docMk/>
            <pc:sldMk cId="0" sldId="441"/>
            <ac:picMk id="13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8:09:06.705" v="2996" actId="14100"/>
          <ac:picMkLst>
            <pc:docMk/>
            <pc:sldMk cId="0" sldId="441"/>
            <ac:picMk id="14" creationId="{00000000-0000-0000-0000-000000000000}"/>
          </ac:picMkLst>
        </pc:picChg>
      </pc:sldChg>
      <pc:sldChg chg="add">
        <pc:chgData name="kursat ymn" userId="47174fbee67923fe" providerId="LiveId" clId="{57AE71D0-9062-417E-AB6F-4136BE78E0D6}" dt="2021-12-16T18:08:56.496" v="2988"/>
        <pc:sldMkLst>
          <pc:docMk/>
          <pc:sldMk cId="2736147999" sldId="442"/>
        </pc:sldMkLst>
      </pc:sldChg>
      <pc:sldChg chg="add">
        <pc:chgData name="kursat ymn" userId="47174fbee67923fe" providerId="LiveId" clId="{57AE71D0-9062-417E-AB6F-4136BE78E0D6}" dt="2021-12-16T18:09:25.431" v="2999"/>
        <pc:sldMkLst>
          <pc:docMk/>
          <pc:sldMk cId="2218796506" sldId="443"/>
        </pc:sldMkLst>
      </pc:sldChg>
      <pc:sldChg chg="delSp modSp add mod">
        <pc:chgData name="kursat ymn" userId="47174fbee67923fe" providerId="LiveId" clId="{57AE71D0-9062-417E-AB6F-4136BE78E0D6}" dt="2021-12-16T18:10:13.778" v="3024" actId="167"/>
        <pc:sldMkLst>
          <pc:docMk/>
          <pc:sldMk cId="0" sldId="444"/>
        </pc:sldMkLst>
        <pc:picChg chg="del">
          <ac:chgData name="kursat ymn" userId="47174fbee67923fe" providerId="LiveId" clId="{57AE71D0-9062-417E-AB6F-4136BE78E0D6}" dt="2021-12-16T18:10:03.653" v="3015" actId="478"/>
          <ac:picMkLst>
            <pc:docMk/>
            <pc:sldMk cId="0" sldId="444"/>
            <ac:picMk id="2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10:04.488" v="3016" actId="478"/>
          <ac:picMkLst>
            <pc:docMk/>
            <pc:sldMk cId="0" sldId="444"/>
            <ac:picMk id="3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10:05.824" v="3018" actId="478"/>
          <ac:picMkLst>
            <pc:docMk/>
            <pc:sldMk cId="0" sldId="444"/>
            <ac:picMk id="4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10:05.340" v="3017" actId="478"/>
          <ac:picMkLst>
            <pc:docMk/>
            <pc:sldMk cId="0" sldId="444"/>
            <ac:picMk id="7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10:06.361" v="3019" actId="478"/>
          <ac:picMkLst>
            <pc:docMk/>
            <pc:sldMk cId="0" sldId="444"/>
            <ac:picMk id="8" creationId="{00000000-0000-0000-0000-000000000000}"/>
          </ac:picMkLst>
        </pc:picChg>
        <pc:picChg chg="del">
          <ac:chgData name="kursat ymn" userId="47174fbee67923fe" providerId="LiveId" clId="{57AE71D0-9062-417E-AB6F-4136BE78E0D6}" dt="2021-12-16T18:10:02.883" v="3014" actId="478"/>
          <ac:picMkLst>
            <pc:docMk/>
            <pc:sldMk cId="0" sldId="444"/>
            <ac:picMk id="9" creationId="{00000000-0000-0000-0000-000000000000}"/>
          </ac:picMkLst>
        </pc:picChg>
        <pc:picChg chg="mod">
          <ac:chgData name="kursat ymn" userId="47174fbee67923fe" providerId="LiveId" clId="{57AE71D0-9062-417E-AB6F-4136BE78E0D6}" dt="2021-12-16T18:10:07.435" v="3020" actId="1076"/>
          <ac:picMkLst>
            <pc:docMk/>
            <pc:sldMk cId="0" sldId="444"/>
            <ac:picMk id="13" creationId="{00000000-0000-0000-0000-000000000000}"/>
          </ac:picMkLst>
        </pc:picChg>
        <pc:picChg chg="mod ord">
          <ac:chgData name="kursat ymn" userId="47174fbee67923fe" providerId="LiveId" clId="{57AE71D0-9062-417E-AB6F-4136BE78E0D6}" dt="2021-12-16T18:10:13.778" v="3024" actId="167"/>
          <ac:picMkLst>
            <pc:docMk/>
            <pc:sldMk cId="0" sldId="444"/>
            <ac:picMk id="14" creationId="{00000000-0000-0000-0000-000000000000}"/>
          </ac:picMkLst>
        </pc:picChg>
      </pc:sldChg>
      <pc:sldChg chg="add">
        <pc:chgData name="kursat ymn" userId="47174fbee67923fe" providerId="LiveId" clId="{57AE71D0-9062-417E-AB6F-4136BE78E0D6}" dt="2021-12-16T18:10:00.215" v="3013"/>
        <pc:sldMkLst>
          <pc:docMk/>
          <pc:sldMk cId="2946224404" sldId="445"/>
        </pc:sldMkLst>
      </pc:sldChg>
      <pc:sldMasterChg chg="delSldLayout">
        <pc:chgData name="kursat ymn" userId="47174fbee67923fe" providerId="LiveId" clId="{57AE71D0-9062-417E-AB6F-4136BE78E0D6}" dt="2021-12-13T20:14:42.724" v="1687" actId="47"/>
        <pc:sldMasterMkLst>
          <pc:docMk/>
          <pc:sldMasterMk cId="3109346980" sldId="2147483648"/>
        </pc:sldMasterMkLst>
        <pc:sldLayoutChg chg="del">
          <pc:chgData name="kursat ymn" userId="47174fbee67923fe" providerId="LiveId" clId="{57AE71D0-9062-417E-AB6F-4136BE78E0D6}" dt="2021-12-13T20:14:42.724" v="1687" actId="47"/>
          <pc:sldLayoutMkLst>
            <pc:docMk/>
            <pc:sldMasterMk cId="3109346980" sldId="2147483648"/>
            <pc:sldLayoutMk cId="3367986054" sldId="2147483660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2BE49F-55E6-42E0-9F82-C6DCD016A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BFDC6B9D-AF4B-4D24-9A1B-E6C090DB96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095D3F9-DFB0-4523-B57F-4DB44FC1B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999-A4BF-4FF1-BC3F-A9378E2AFC80}" type="datetimeFigureOut">
              <a:rPr lang="tr-TR" smtClean="0"/>
              <a:t>16.12.2021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4B0453-721A-46EB-979F-AC4408130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F13E21A-ADF3-43CE-8DEE-87D7B815F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F10C-EC9F-441B-A3FF-F1BBC9D36F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3462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B6C075-5405-468A-955B-A2316F612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FD48A148-C1AF-45D5-BDBC-D52C33C08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26ADB60-BE0C-4DF0-A6B5-85055F5E3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999-A4BF-4FF1-BC3F-A9378E2AFC80}" type="datetimeFigureOut">
              <a:rPr lang="tr-TR" smtClean="0"/>
              <a:t>16.12.2021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BA63DC3-3688-4BE7-91AD-7D2796E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A04AC12-72DE-4D52-8736-11B09515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F10C-EC9F-441B-A3FF-F1BBC9D36F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8273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A37F60B1-7A7B-4941-A557-613F73AB0D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A69A3D4-AC46-4B6D-8A59-08F75F0BB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E04BC52-1BAA-4827-A668-D27379F2C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999-A4BF-4FF1-BC3F-A9378E2AFC80}" type="datetimeFigureOut">
              <a:rPr lang="tr-TR" smtClean="0"/>
              <a:t>16.12.2021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50C7FCE-9065-462F-97E4-23AE55A88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BCD2D9D-F1EA-4403-8DA5-7CA8CEA6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F10C-EC9F-441B-A3FF-F1BBC9D36F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3287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947700" y="3176467"/>
            <a:ext cx="5148400" cy="155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2133">
                <a:solidFill>
                  <a:schemeClr val="lt1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2133">
                <a:solidFill>
                  <a:schemeClr val="lt1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2133">
                <a:solidFill>
                  <a:schemeClr val="lt1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2133">
                <a:solidFill>
                  <a:schemeClr val="lt1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2133">
                <a:solidFill>
                  <a:schemeClr val="lt1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2133">
                <a:solidFill>
                  <a:schemeClr val="lt1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2133">
                <a:solidFill>
                  <a:schemeClr val="lt1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2133">
                <a:solidFill>
                  <a:schemeClr val="lt1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947700" y="723567"/>
            <a:ext cx="10296800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ubTitle" idx="2"/>
          </p:nvPr>
        </p:nvSpPr>
        <p:spPr>
          <a:xfrm>
            <a:off x="947700" y="2640867"/>
            <a:ext cx="5148400" cy="53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FFFFFF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FFFFFF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FFFFFF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FFFFFF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FFFFFF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FFFFFF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FFFFFF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FFFFFF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solidFill>
                  <a:srgbClr val="FFFFFF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8133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5E5031E-3F6F-4B54-A00C-6C232AFF8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CBE55EC-1591-4D5D-A21C-B419863F6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8778459-506D-4C8A-BF6E-EFF3300B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999-A4BF-4FF1-BC3F-A9378E2AFC80}" type="datetimeFigureOut">
              <a:rPr lang="tr-TR" smtClean="0"/>
              <a:t>16.12.2021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4713332-A3CC-41B9-9403-D0B9B9535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C3955A7-04A9-40AA-B5D6-317D25D45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F10C-EC9F-441B-A3FF-F1BBC9D36F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874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B8EA495-5814-4DD3-B675-D41C8D9DE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E94AB85-B4BA-49A9-A0BA-EB2BCECD3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0B7C30A-1339-4983-B12A-040318013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999-A4BF-4FF1-BC3F-A9378E2AFC80}" type="datetimeFigureOut">
              <a:rPr lang="tr-TR" smtClean="0"/>
              <a:t>16.12.2021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5FAB892-36D5-4736-A2DE-8D742E1E1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4A596F4-98A2-426E-A829-72BB825E6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F10C-EC9F-441B-A3FF-F1BBC9D36F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3423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95CBCD-4A22-4C8E-ACBB-0F31AFF87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65FEE3D-B7E1-412C-8892-D989B2E945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1C59C32-CC75-46EA-9088-C213DE09B8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0652305-4C8A-44B2-AEB2-2D92EDB5B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999-A4BF-4FF1-BC3F-A9378E2AFC80}" type="datetimeFigureOut">
              <a:rPr lang="tr-TR" smtClean="0"/>
              <a:t>16.12.2021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C6F19B9-E4E2-46A7-B14E-6B2D8DBC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F711077-BE0D-4BAA-8D06-B4E51D40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F10C-EC9F-441B-A3FF-F1BBC9D36F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063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B29F65-DD81-48FA-BC09-599A9B255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DD9B3A0-C70C-46E2-805E-2AA3FE44A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7F1D188D-7172-4084-B420-3D2DE07F8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6C95403-20FA-43A9-B0D0-6CAA79820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CE2FECF-5072-42C2-892B-3F77EAF91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3101B705-5DA0-4564-9DE1-50CA974F2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999-A4BF-4FF1-BC3F-A9378E2AFC80}" type="datetimeFigureOut">
              <a:rPr lang="tr-TR" smtClean="0"/>
              <a:t>16.12.2021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A2A7B73-4CA4-42B4-855B-A13D48185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31918D0-0C15-41D7-9114-2ADE2495A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F10C-EC9F-441B-A3FF-F1BBC9D36F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2354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27A1AA-AD0A-46F4-BE00-B0ED51C94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72AAA7A-AFE6-401F-828E-CF5F02FCA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999-A4BF-4FF1-BC3F-A9378E2AFC80}" type="datetimeFigureOut">
              <a:rPr lang="tr-TR" smtClean="0"/>
              <a:t>16.12.2021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73C5F5D-7E0A-4C81-9CC7-8E3A75ADD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037C3CC-ED9E-446C-B153-68EFCBBC5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F10C-EC9F-441B-A3FF-F1BBC9D36F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7965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EF64404-5B68-4D7B-ADD9-345EE9C5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999-A4BF-4FF1-BC3F-A9378E2AFC80}" type="datetimeFigureOut">
              <a:rPr lang="tr-TR" smtClean="0"/>
              <a:t>16.12.2021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505C7E3-9974-4BF7-B6F9-30852CD7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56BBFA4-70AB-4518-A5F2-FCB1AA519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F10C-EC9F-441B-A3FF-F1BBC9D36F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9328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DC5B2C1-4600-441D-99B7-864094E1D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A6E33F7-A6D8-4B93-A624-DC53C045C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6A91233-FAE6-4D95-9D70-1E144949C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5338A67-69A7-464B-B252-9E78C0CA3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999-A4BF-4FF1-BC3F-A9378E2AFC80}" type="datetimeFigureOut">
              <a:rPr lang="tr-TR" smtClean="0"/>
              <a:t>16.12.2021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5542C66-B7D2-4B43-97CB-FD3CB143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9B6B23F-C974-49FA-9088-B206E520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F10C-EC9F-441B-A3FF-F1BBC9D36F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4006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F57CFE-B7EF-4055-9F2B-BAE38F2D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C7F13EAD-C47C-40D9-964E-C040A12297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78C1A70-BFA8-4A84-AFFA-069362CAE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51C0FDD-25A6-451E-BEAC-9824F728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4999-A4BF-4FF1-BC3F-A9378E2AFC80}" type="datetimeFigureOut">
              <a:rPr lang="tr-TR" smtClean="0"/>
              <a:t>16.12.2021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17808C4-3EB6-4025-AB0C-03C34C8E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ACB60A2-4B07-48A5-96BD-F85E5A7D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6F10C-EC9F-441B-A3FF-F1BBC9D36F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255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4B6203E-0173-40B7-A942-AC47CC7F0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B016F3A-5FF2-4B71-A439-BD922B87F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7900EC4-1713-4EEE-8C3C-7C8E91DB3D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04999-A4BF-4FF1-BC3F-A9378E2AFC80}" type="datetimeFigureOut">
              <a:rPr lang="tr-TR" smtClean="0"/>
              <a:t>16.12.2021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300D90F-B11D-4AA8-A90A-F322D96EF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9FA8C79-444A-4420-8435-9F7770EB4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6F10C-EC9F-441B-A3FF-F1BBC9D36F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934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18" Type="http://schemas.openxmlformats.org/officeDocument/2006/relationships/image" Target="../media/image118.png"/><Relationship Id="rId3" Type="http://schemas.openxmlformats.org/officeDocument/2006/relationships/image" Target="../media/image103.svg"/><Relationship Id="rId21" Type="http://schemas.openxmlformats.org/officeDocument/2006/relationships/image" Target="../media/image121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17" Type="http://schemas.openxmlformats.org/officeDocument/2006/relationships/image" Target="../media/image117.sv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19" Type="http://schemas.openxmlformats.org/officeDocument/2006/relationships/image" Target="../media/image119.sv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Relationship Id="rId22" Type="http://schemas.openxmlformats.org/officeDocument/2006/relationships/image" Target="../media/image99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18" Type="http://schemas.openxmlformats.org/officeDocument/2006/relationships/image" Target="../media/image118.png"/><Relationship Id="rId3" Type="http://schemas.openxmlformats.org/officeDocument/2006/relationships/image" Target="../media/image103.svg"/><Relationship Id="rId21" Type="http://schemas.openxmlformats.org/officeDocument/2006/relationships/image" Target="../media/image121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17" Type="http://schemas.openxmlformats.org/officeDocument/2006/relationships/image" Target="../media/image117.sv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19" Type="http://schemas.openxmlformats.org/officeDocument/2006/relationships/image" Target="../media/image119.sv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Relationship Id="rId22" Type="http://schemas.openxmlformats.org/officeDocument/2006/relationships/image" Target="../media/image99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95.svg"/><Relationship Id="rId9" Type="http://schemas.openxmlformats.org/officeDocument/2006/relationships/image" Target="../media/image134.jpe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18" Type="http://schemas.openxmlformats.org/officeDocument/2006/relationships/image" Target="../media/image118.png"/><Relationship Id="rId3" Type="http://schemas.openxmlformats.org/officeDocument/2006/relationships/image" Target="../media/image103.svg"/><Relationship Id="rId21" Type="http://schemas.openxmlformats.org/officeDocument/2006/relationships/image" Target="../media/image121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17" Type="http://schemas.openxmlformats.org/officeDocument/2006/relationships/image" Target="../media/image117.sv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19" Type="http://schemas.openxmlformats.org/officeDocument/2006/relationships/image" Target="../media/image119.sv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Relationship Id="rId22" Type="http://schemas.openxmlformats.org/officeDocument/2006/relationships/image" Target="../media/image99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18" Type="http://schemas.openxmlformats.org/officeDocument/2006/relationships/image" Target="../media/image118.png"/><Relationship Id="rId3" Type="http://schemas.openxmlformats.org/officeDocument/2006/relationships/image" Target="../media/image103.svg"/><Relationship Id="rId21" Type="http://schemas.openxmlformats.org/officeDocument/2006/relationships/image" Target="../media/image121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17" Type="http://schemas.openxmlformats.org/officeDocument/2006/relationships/image" Target="../media/image117.sv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19" Type="http://schemas.openxmlformats.org/officeDocument/2006/relationships/image" Target="../media/image119.sv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Relationship Id="rId22" Type="http://schemas.openxmlformats.org/officeDocument/2006/relationships/image" Target="../media/image99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18" Type="http://schemas.openxmlformats.org/officeDocument/2006/relationships/image" Target="../media/image118.png"/><Relationship Id="rId3" Type="http://schemas.openxmlformats.org/officeDocument/2006/relationships/image" Target="../media/image103.svg"/><Relationship Id="rId21" Type="http://schemas.openxmlformats.org/officeDocument/2006/relationships/image" Target="../media/image121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17" Type="http://schemas.openxmlformats.org/officeDocument/2006/relationships/image" Target="../media/image117.sv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19" Type="http://schemas.openxmlformats.org/officeDocument/2006/relationships/image" Target="../media/image119.sv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Relationship Id="rId22" Type="http://schemas.openxmlformats.org/officeDocument/2006/relationships/image" Target="../media/image9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hyperlink" Target="http://www.fenusbilim.com/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Nf-Uyr_37M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Nf-Uyr_37M?feature=oembed" TargetMode="Externa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D6aMeVOuIs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D6aMeVOuIs?feature=oembed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NF8-MaN7U8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NF8-MaN7U8?feature=oembed" TargetMode="Externa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avzlbf12hI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avzlbf12hI?feature=oembed" TargetMode="External"/><Relationship Id="rId4" Type="http://schemas.openxmlformats.org/officeDocument/2006/relationships/image" Target="../media/image8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A_SCtx-Dp0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A_SCtx-Dp0?feature=oembed" TargetMode="External"/><Relationship Id="rId4" Type="http://schemas.openxmlformats.org/officeDocument/2006/relationships/image" Target="../media/image8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C7GhAv0Cgg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C7GhAv0Cgg?feature=oembed" TargetMode="External"/><Relationship Id="rId4" Type="http://schemas.openxmlformats.org/officeDocument/2006/relationships/image" Target="../media/image8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elements.wlonk.com/ElementsTable.htm" TargetMode="Externa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9e_z4uXErk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9e_z4uXErk?feature=oembed" TargetMode="External"/><Relationship Id="rId4" Type="http://schemas.openxmlformats.org/officeDocument/2006/relationships/image" Target="../media/image8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sv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18" Type="http://schemas.openxmlformats.org/officeDocument/2006/relationships/image" Target="../media/image118.png"/><Relationship Id="rId3" Type="http://schemas.openxmlformats.org/officeDocument/2006/relationships/image" Target="../media/image103.svg"/><Relationship Id="rId21" Type="http://schemas.openxmlformats.org/officeDocument/2006/relationships/image" Target="../media/image121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17" Type="http://schemas.openxmlformats.org/officeDocument/2006/relationships/image" Target="../media/image117.sv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19" Type="http://schemas.openxmlformats.org/officeDocument/2006/relationships/image" Target="../media/image119.sv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Relationship Id="rId22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9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18" Type="http://schemas.openxmlformats.org/officeDocument/2006/relationships/image" Target="../media/image118.png"/><Relationship Id="rId3" Type="http://schemas.openxmlformats.org/officeDocument/2006/relationships/image" Target="../media/image103.svg"/><Relationship Id="rId21" Type="http://schemas.openxmlformats.org/officeDocument/2006/relationships/image" Target="../media/image121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17" Type="http://schemas.openxmlformats.org/officeDocument/2006/relationships/image" Target="../media/image117.sv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19" Type="http://schemas.openxmlformats.org/officeDocument/2006/relationships/image" Target="../media/image119.sv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Relationship Id="rId22" Type="http://schemas.openxmlformats.org/officeDocument/2006/relationships/image" Target="../media/image99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sv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123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18" Type="http://schemas.openxmlformats.org/officeDocument/2006/relationships/image" Target="../media/image118.png"/><Relationship Id="rId3" Type="http://schemas.openxmlformats.org/officeDocument/2006/relationships/image" Target="../media/image103.svg"/><Relationship Id="rId21" Type="http://schemas.openxmlformats.org/officeDocument/2006/relationships/image" Target="../media/image121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17" Type="http://schemas.openxmlformats.org/officeDocument/2006/relationships/image" Target="../media/image117.sv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19" Type="http://schemas.openxmlformats.org/officeDocument/2006/relationships/image" Target="../media/image119.sv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Relationship Id="rId22" Type="http://schemas.openxmlformats.org/officeDocument/2006/relationships/image" Target="../media/image99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svg"/><Relationship Id="rId9" Type="http://schemas.openxmlformats.org/officeDocument/2006/relationships/image" Target="../media/image97.sv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18" Type="http://schemas.openxmlformats.org/officeDocument/2006/relationships/image" Target="../media/image118.png"/><Relationship Id="rId3" Type="http://schemas.openxmlformats.org/officeDocument/2006/relationships/image" Target="../media/image103.svg"/><Relationship Id="rId21" Type="http://schemas.openxmlformats.org/officeDocument/2006/relationships/image" Target="../media/image121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17" Type="http://schemas.openxmlformats.org/officeDocument/2006/relationships/image" Target="../media/image117.sv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19" Type="http://schemas.openxmlformats.org/officeDocument/2006/relationships/image" Target="../media/image119.sv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Relationship Id="rId22" Type="http://schemas.openxmlformats.org/officeDocument/2006/relationships/image" Target="../media/image99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97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125.png"/><Relationship Id="rId4" Type="http://schemas.openxmlformats.org/officeDocument/2006/relationships/image" Target="../media/image95.svg"/><Relationship Id="rId9" Type="http://schemas.openxmlformats.org/officeDocument/2006/relationships/image" Target="../media/image99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18" Type="http://schemas.openxmlformats.org/officeDocument/2006/relationships/image" Target="../media/image118.png"/><Relationship Id="rId3" Type="http://schemas.openxmlformats.org/officeDocument/2006/relationships/image" Target="../media/image103.svg"/><Relationship Id="rId21" Type="http://schemas.openxmlformats.org/officeDocument/2006/relationships/image" Target="../media/image121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17" Type="http://schemas.openxmlformats.org/officeDocument/2006/relationships/image" Target="../media/image117.sv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19" Type="http://schemas.openxmlformats.org/officeDocument/2006/relationships/image" Target="../media/image119.sv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Relationship Id="rId22" Type="http://schemas.openxmlformats.org/officeDocument/2006/relationships/image" Target="../media/image9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image" Target="../media/image12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95.svg"/><Relationship Id="rId9" Type="http://schemas.openxmlformats.org/officeDocument/2006/relationships/image" Target="../media/image99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18" Type="http://schemas.openxmlformats.org/officeDocument/2006/relationships/image" Target="../media/image118.png"/><Relationship Id="rId3" Type="http://schemas.openxmlformats.org/officeDocument/2006/relationships/image" Target="../media/image103.svg"/><Relationship Id="rId21" Type="http://schemas.openxmlformats.org/officeDocument/2006/relationships/image" Target="../media/image121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17" Type="http://schemas.openxmlformats.org/officeDocument/2006/relationships/image" Target="../media/image117.sv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19" Type="http://schemas.openxmlformats.org/officeDocument/2006/relationships/image" Target="../media/image119.sv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Relationship Id="rId22" Type="http://schemas.openxmlformats.org/officeDocument/2006/relationships/image" Target="../media/image9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95.svg"/><Relationship Id="rId9" Type="http://schemas.openxmlformats.org/officeDocument/2006/relationships/image" Target="../media/image127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18" Type="http://schemas.openxmlformats.org/officeDocument/2006/relationships/image" Target="../media/image118.png"/><Relationship Id="rId3" Type="http://schemas.openxmlformats.org/officeDocument/2006/relationships/image" Target="../media/image103.svg"/><Relationship Id="rId21" Type="http://schemas.openxmlformats.org/officeDocument/2006/relationships/image" Target="../media/image121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17" Type="http://schemas.openxmlformats.org/officeDocument/2006/relationships/image" Target="../media/image117.sv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19" Type="http://schemas.openxmlformats.org/officeDocument/2006/relationships/image" Target="../media/image119.sv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Relationship Id="rId22" Type="http://schemas.openxmlformats.org/officeDocument/2006/relationships/image" Target="../media/image99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95.svg"/><Relationship Id="rId9" Type="http://schemas.openxmlformats.org/officeDocument/2006/relationships/image" Target="../media/image128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18" Type="http://schemas.openxmlformats.org/officeDocument/2006/relationships/image" Target="../media/image118.png"/><Relationship Id="rId3" Type="http://schemas.openxmlformats.org/officeDocument/2006/relationships/image" Target="../media/image103.svg"/><Relationship Id="rId21" Type="http://schemas.openxmlformats.org/officeDocument/2006/relationships/image" Target="../media/image121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17" Type="http://schemas.openxmlformats.org/officeDocument/2006/relationships/image" Target="../media/image117.sv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19" Type="http://schemas.openxmlformats.org/officeDocument/2006/relationships/image" Target="../media/image119.sv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Relationship Id="rId22" Type="http://schemas.openxmlformats.org/officeDocument/2006/relationships/image" Target="../media/image99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18" Type="http://schemas.openxmlformats.org/officeDocument/2006/relationships/image" Target="../media/image118.png"/><Relationship Id="rId3" Type="http://schemas.openxmlformats.org/officeDocument/2006/relationships/image" Target="../media/image103.svg"/><Relationship Id="rId21" Type="http://schemas.openxmlformats.org/officeDocument/2006/relationships/image" Target="../media/image121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17" Type="http://schemas.openxmlformats.org/officeDocument/2006/relationships/image" Target="../media/image117.sv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19" Type="http://schemas.openxmlformats.org/officeDocument/2006/relationships/image" Target="../media/image119.sv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Relationship Id="rId22" Type="http://schemas.openxmlformats.org/officeDocument/2006/relationships/image" Target="../media/image99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sv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svg"/><Relationship Id="rId9" Type="http://schemas.openxmlformats.org/officeDocument/2006/relationships/image" Target="../media/image97.sv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18" Type="http://schemas.openxmlformats.org/officeDocument/2006/relationships/image" Target="../media/image118.png"/><Relationship Id="rId3" Type="http://schemas.openxmlformats.org/officeDocument/2006/relationships/image" Target="../media/image103.svg"/><Relationship Id="rId21" Type="http://schemas.openxmlformats.org/officeDocument/2006/relationships/image" Target="../media/image121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17" Type="http://schemas.openxmlformats.org/officeDocument/2006/relationships/image" Target="../media/image117.sv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19" Type="http://schemas.openxmlformats.org/officeDocument/2006/relationships/image" Target="../media/image119.sv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Relationship Id="rId22" Type="http://schemas.openxmlformats.org/officeDocument/2006/relationships/image" Target="../media/image99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18" Type="http://schemas.openxmlformats.org/officeDocument/2006/relationships/image" Target="../media/image118.png"/><Relationship Id="rId3" Type="http://schemas.openxmlformats.org/officeDocument/2006/relationships/image" Target="../media/image103.svg"/><Relationship Id="rId21" Type="http://schemas.openxmlformats.org/officeDocument/2006/relationships/image" Target="../media/image121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17" Type="http://schemas.openxmlformats.org/officeDocument/2006/relationships/image" Target="../media/image117.sv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5" Type="http://schemas.openxmlformats.org/officeDocument/2006/relationships/image" Target="../media/image115.svg"/><Relationship Id="rId10" Type="http://schemas.openxmlformats.org/officeDocument/2006/relationships/image" Target="../media/image110.png"/><Relationship Id="rId19" Type="http://schemas.openxmlformats.org/officeDocument/2006/relationships/image" Target="../media/image119.sv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Relationship Id="rId22" Type="http://schemas.openxmlformats.org/officeDocument/2006/relationships/image" Target="../media/image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eriodic Table of Elements - Premium Edition Al - Microsoft Store tr-TR">
            <a:extLst>
              <a:ext uri="{FF2B5EF4-FFF2-40B4-BE49-F238E27FC236}">
                <a16:creationId xmlns:a16="http://schemas.microsoft.com/office/drawing/2014/main" id="{3386B289-6492-4DF9-AC3D-9A25B9ABB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0EED402-9B17-4C2F-B3C2-37861EF5E6F8}"/>
              </a:ext>
            </a:extLst>
          </p:cNvPr>
          <p:cNvSpPr txBox="1"/>
          <p:nvPr/>
        </p:nvSpPr>
        <p:spPr>
          <a:xfrm>
            <a:off x="1427882" y="509544"/>
            <a:ext cx="950201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ysClr val="windowText" lastClr="0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PERİYODİK SİSTEM</a:t>
            </a:r>
          </a:p>
        </p:txBody>
      </p:sp>
    </p:spTree>
    <p:extLst>
      <p:ext uri="{BB962C8B-B14F-4D97-AF65-F5344CB8AC3E}">
        <p14:creationId xmlns:p14="http://schemas.microsoft.com/office/powerpoint/2010/main" val="3378211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EB1B0045-9E19-4E65-86EE-DCF9DCDBB225}"/>
              </a:ext>
            </a:extLst>
          </p:cNvPr>
          <p:cNvSpPr txBox="1"/>
          <p:nvPr/>
        </p:nvSpPr>
        <p:spPr>
          <a:xfrm>
            <a:off x="645066" y="2031101"/>
            <a:ext cx="4282984" cy="3511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 err="1">
                <a:effectLst/>
                <a:latin typeface="Comic Sans MS" panose="030F0702030302020204" pitchFamily="66" charset="0"/>
              </a:rPr>
              <a:t>Örnegin</a:t>
            </a:r>
            <a:r>
              <a:rPr lang="en-US" dirty="0">
                <a:effectLst/>
                <a:latin typeface="Comic Sans MS" panose="030F0702030302020204" pitchFamily="66" charset="0"/>
              </a:rPr>
              <a:t> :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Lityum</a:t>
            </a:r>
            <a:r>
              <a:rPr lang="en-US" dirty="0">
                <a:effectLst/>
                <a:latin typeface="Comic Sans MS" panose="030F0702030302020204" pitchFamily="66" charset="0"/>
              </a:rPr>
              <a:t>,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Sodyum</a:t>
            </a:r>
            <a:r>
              <a:rPr lang="en-US" dirty="0">
                <a:effectLst/>
                <a:latin typeface="Comic Sans MS" panose="030F0702030302020204" pitchFamily="66" charset="0"/>
              </a:rPr>
              <a:t> ve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Potasyum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benzer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kimyasal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özelliklere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sahip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oldukları</a:t>
            </a:r>
            <a:r>
              <a:rPr lang="en-US" dirty="0">
                <a:effectLst/>
                <a:latin typeface="Comic Sans MS" panose="030F0702030302020204" pitchFamily="66" charset="0"/>
              </a:rPr>
              <a:t> için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aynı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gruptadırlar</a:t>
            </a:r>
            <a:endParaRPr lang="en-US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Döbereiner&amp;#39;in triadlar sınıflandırması nedir?">
            <a:extLst>
              <a:ext uri="{FF2B5EF4-FFF2-40B4-BE49-F238E27FC236}">
                <a16:creationId xmlns:a16="http://schemas.microsoft.com/office/drawing/2014/main" id="{58B1DB70-CB08-4D77-B094-28B76552C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7738" y="1157693"/>
            <a:ext cx="5628018" cy="430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740A9EF4-72B2-4788-8725-A88DFFC76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0591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l="11902" t="45712" r="7614" b="8595"/>
          <a:stretch>
            <a:fillRect/>
          </a:stretch>
        </p:blipFill>
        <p:spPr>
          <a:xfrm>
            <a:off x="216103" y="94868"/>
            <a:ext cx="8274087" cy="66239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4587" t="78823" r="29488" b="7874"/>
          <a:stretch>
            <a:fillRect/>
          </a:stretch>
        </p:blipFill>
        <p:spPr>
          <a:xfrm>
            <a:off x="8502404" y="5875422"/>
            <a:ext cx="5379643" cy="1082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92225" y="5315933"/>
            <a:ext cx="856267" cy="8562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502404" y="5844330"/>
            <a:ext cx="1113933" cy="11139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914043" y="6235700"/>
            <a:ext cx="213444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1"/>
              </a:lnSpc>
            </a:pPr>
            <a:r>
              <a:rPr lang="en-US" sz="2733" spc="71">
                <a:solidFill>
                  <a:srgbClr val="000000"/>
                </a:solidFill>
                <a:latin typeface="Dosis Extra Bold"/>
              </a:rPr>
              <a:t>ŞUBAT 2020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37051" y="94868"/>
            <a:ext cx="2272752" cy="13186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19581" y="1921114"/>
            <a:ext cx="1723372" cy="1723372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845" y="331502"/>
            <a:ext cx="1028871" cy="2020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4432" y="331502"/>
            <a:ext cx="1690288" cy="2020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7896" y="428759"/>
            <a:ext cx="1264041" cy="2020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73649" y="1439257"/>
            <a:ext cx="2073512" cy="8520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90091" y="331502"/>
            <a:ext cx="1881364" cy="2020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99232" y="428759"/>
            <a:ext cx="2352924" cy="697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997949" y="331502"/>
            <a:ext cx="1219947" cy="20209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70917" y="2587630"/>
            <a:ext cx="5225083" cy="2624749"/>
            <a:chOff x="0" y="0"/>
            <a:chExt cx="42029884" cy="21113138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2517" y="2587630"/>
            <a:ext cx="5225083" cy="2624749"/>
            <a:chOff x="0" y="0"/>
            <a:chExt cx="42029884" cy="21113138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2784" y="4175943"/>
            <a:ext cx="856267" cy="8562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24022" y="2159497"/>
            <a:ext cx="856267" cy="8562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92080" y="5246480"/>
            <a:ext cx="2511041" cy="250190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184" y="3575050"/>
            <a:ext cx="4142300" cy="93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71"/>
              </a:lnSpc>
            </a:pPr>
            <a:r>
              <a:rPr lang="en-US" sz="9600" spc="179" dirty="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28493" y="2880440"/>
            <a:ext cx="3402842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21"/>
              </a:lnSpc>
            </a:pPr>
            <a:r>
              <a:rPr lang="tr-TR" sz="14400" spc="416" dirty="0">
                <a:solidFill>
                  <a:srgbClr val="000000"/>
                </a:solidFill>
                <a:latin typeface="Forte" panose="03060902040502070203" pitchFamily="66" charset="0"/>
              </a:rPr>
              <a:t>D</a:t>
            </a:r>
            <a:endParaRPr lang="en-US" sz="14400" spc="416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78667" y="5835638"/>
            <a:ext cx="855067" cy="10223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73109" y="5234891"/>
            <a:ext cx="1723372" cy="17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0663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l="11902" t="54980" r="8105" b="8609"/>
          <a:stretch>
            <a:fillRect/>
          </a:stretch>
        </p:blipFill>
        <p:spPr>
          <a:xfrm>
            <a:off x="295948" y="94868"/>
            <a:ext cx="10389058" cy="66682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4587" t="78823" r="29488" b="7874"/>
          <a:stretch>
            <a:fillRect/>
          </a:stretch>
        </p:blipFill>
        <p:spPr>
          <a:xfrm>
            <a:off x="9316278" y="3706859"/>
            <a:ext cx="2893525" cy="755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92225" y="5315933"/>
            <a:ext cx="856267" cy="8562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670927" y="3680470"/>
            <a:ext cx="1241622" cy="77688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881679" y="3922427"/>
            <a:ext cx="2379111" cy="324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1"/>
              </a:lnSpc>
            </a:pPr>
            <a:r>
              <a:rPr lang="en-US" sz="2000" b="1" spc="71" dirty="0">
                <a:solidFill>
                  <a:srgbClr val="000000"/>
                </a:solidFill>
                <a:latin typeface="Comic Sans MS" panose="030F0702030302020204" pitchFamily="66" charset="0"/>
              </a:rPr>
              <a:t>MART 2020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37051" y="94868"/>
            <a:ext cx="2272752" cy="13186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027201" y="1705628"/>
            <a:ext cx="1723372" cy="1723372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845" y="331502"/>
            <a:ext cx="1028871" cy="2020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4432" y="331502"/>
            <a:ext cx="1690288" cy="2020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7896" y="428759"/>
            <a:ext cx="1264041" cy="2020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73649" y="1439257"/>
            <a:ext cx="2073512" cy="8520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90091" y="331502"/>
            <a:ext cx="1881364" cy="2020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99232" y="428759"/>
            <a:ext cx="2352924" cy="697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997949" y="331502"/>
            <a:ext cx="1219947" cy="20209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70917" y="2587630"/>
            <a:ext cx="5225083" cy="2624749"/>
            <a:chOff x="0" y="0"/>
            <a:chExt cx="42029884" cy="21113138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2517" y="2587630"/>
            <a:ext cx="5225083" cy="2624749"/>
            <a:chOff x="0" y="0"/>
            <a:chExt cx="42029884" cy="21113138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2784" y="4175943"/>
            <a:ext cx="856267" cy="8562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24022" y="2159497"/>
            <a:ext cx="856267" cy="8562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92080" y="5246480"/>
            <a:ext cx="2511041" cy="250190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184" y="3575050"/>
            <a:ext cx="4142300" cy="93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71"/>
              </a:lnSpc>
            </a:pPr>
            <a:r>
              <a:rPr lang="en-US" sz="9600" spc="179" dirty="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28493" y="2880440"/>
            <a:ext cx="3402842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21"/>
              </a:lnSpc>
            </a:pPr>
            <a:r>
              <a:rPr lang="tr-TR" sz="14400" spc="416" dirty="0">
                <a:solidFill>
                  <a:srgbClr val="000000"/>
                </a:solidFill>
                <a:latin typeface="Forte" panose="03060902040502070203" pitchFamily="66" charset="0"/>
              </a:rPr>
              <a:t>B</a:t>
            </a:r>
            <a:endParaRPr lang="en-US" sz="14400" spc="416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78667" y="5835638"/>
            <a:ext cx="855067" cy="10223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73109" y="5234891"/>
            <a:ext cx="1723372" cy="17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624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4587" t="78823" r="29488" b="7874"/>
          <a:stretch>
            <a:fillRect/>
          </a:stretch>
        </p:blipFill>
        <p:spPr>
          <a:xfrm>
            <a:off x="8502404" y="5875422"/>
            <a:ext cx="5379643" cy="1082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92225" y="5315933"/>
            <a:ext cx="856267" cy="8562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502404" y="5844330"/>
            <a:ext cx="1113933" cy="11139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914043" y="6235700"/>
            <a:ext cx="213444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1"/>
              </a:lnSpc>
            </a:pPr>
            <a:r>
              <a:rPr lang="en-US" sz="2733" spc="71">
                <a:solidFill>
                  <a:srgbClr val="000000"/>
                </a:solidFill>
                <a:latin typeface="Dosis Extra Bold"/>
              </a:rPr>
              <a:t>ŞUBAT 2021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37051" y="94868"/>
            <a:ext cx="2272752" cy="13186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486431" y="2461070"/>
            <a:ext cx="1723372" cy="17233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l="12360" t="60671" r="7843" b="9571"/>
          <a:stretch>
            <a:fillRect/>
          </a:stretch>
        </p:blipFill>
        <p:spPr>
          <a:xfrm>
            <a:off x="288231" y="465094"/>
            <a:ext cx="9942447" cy="5228356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845" y="331502"/>
            <a:ext cx="1028871" cy="2020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4432" y="331502"/>
            <a:ext cx="1690288" cy="2020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7896" y="428759"/>
            <a:ext cx="1264041" cy="2020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73649" y="1439257"/>
            <a:ext cx="2073512" cy="8520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90091" y="331502"/>
            <a:ext cx="1881364" cy="2020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99232" y="428759"/>
            <a:ext cx="2352924" cy="697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997949" y="331502"/>
            <a:ext cx="1219947" cy="20209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70917" y="2587630"/>
            <a:ext cx="5225083" cy="2624749"/>
            <a:chOff x="0" y="0"/>
            <a:chExt cx="42029884" cy="21113138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2517" y="2587630"/>
            <a:ext cx="5225083" cy="2624749"/>
            <a:chOff x="0" y="0"/>
            <a:chExt cx="42029884" cy="21113138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2784" y="4175943"/>
            <a:ext cx="856267" cy="8562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24022" y="2159497"/>
            <a:ext cx="856267" cy="8562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92080" y="5246480"/>
            <a:ext cx="2511041" cy="250190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184" y="3575050"/>
            <a:ext cx="4142300" cy="93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71"/>
              </a:lnSpc>
            </a:pPr>
            <a:r>
              <a:rPr lang="en-US" sz="9600" spc="179" dirty="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28493" y="2880440"/>
            <a:ext cx="3402842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21"/>
              </a:lnSpc>
            </a:pPr>
            <a:r>
              <a:rPr lang="tr-TR" sz="14400" spc="416" dirty="0">
                <a:solidFill>
                  <a:srgbClr val="000000"/>
                </a:solidFill>
                <a:latin typeface="Forte" panose="03060902040502070203" pitchFamily="66" charset="0"/>
              </a:rPr>
              <a:t>B</a:t>
            </a:r>
            <a:endParaRPr lang="en-US" sz="14400" spc="416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78667" y="5835638"/>
            <a:ext cx="855067" cy="10223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73109" y="5234891"/>
            <a:ext cx="1723372" cy="17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4799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l="11902" t="49939" r="8302" b="8433"/>
          <a:stretch>
            <a:fillRect/>
          </a:stretch>
        </p:blipFill>
        <p:spPr>
          <a:xfrm>
            <a:off x="143509" y="-14959"/>
            <a:ext cx="9153774" cy="67338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4587" t="78823" r="29488" b="7874"/>
          <a:stretch>
            <a:fillRect/>
          </a:stretch>
        </p:blipFill>
        <p:spPr>
          <a:xfrm>
            <a:off x="8502404" y="5875422"/>
            <a:ext cx="5379643" cy="1082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92225" y="5315933"/>
            <a:ext cx="856267" cy="8562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502404" y="5844330"/>
            <a:ext cx="1113933" cy="11139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914043" y="6235700"/>
            <a:ext cx="213444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1"/>
              </a:lnSpc>
            </a:pPr>
            <a:r>
              <a:rPr lang="en-US" sz="2733" spc="71">
                <a:solidFill>
                  <a:srgbClr val="000000"/>
                </a:solidFill>
                <a:latin typeface="Dosis Extra Bold"/>
              </a:rPr>
              <a:t>ŞUBAT 2021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37051" y="94868"/>
            <a:ext cx="2272752" cy="13186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407955" y="1705628"/>
            <a:ext cx="1723372" cy="1723372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845" y="331502"/>
            <a:ext cx="1028871" cy="2020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4432" y="331502"/>
            <a:ext cx="1690288" cy="2020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7896" y="428759"/>
            <a:ext cx="1264041" cy="2020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73649" y="1439257"/>
            <a:ext cx="2073512" cy="8520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90091" y="331502"/>
            <a:ext cx="1881364" cy="2020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99232" y="428759"/>
            <a:ext cx="2352924" cy="697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997949" y="331502"/>
            <a:ext cx="1219947" cy="20209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70917" y="2587630"/>
            <a:ext cx="5225083" cy="2624749"/>
            <a:chOff x="0" y="0"/>
            <a:chExt cx="42029884" cy="21113138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2517" y="2587630"/>
            <a:ext cx="5225083" cy="2624749"/>
            <a:chOff x="0" y="0"/>
            <a:chExt cx="42029884" cy="21113138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2784" y="4175943"/>
            <a:ext cx="856267" cy="8562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24022" y="2159497"/>
            <a:ext cx="856267" cy="8562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92080" y="5246480"/>
            <a:ext cx="2511041" cy="250190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184" y="3575050"/>
            <a:ext cx="4142300" cy="93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71"/>
              </a:lnSpc>
            </a:pPr>
            <a:r>
              <a:rPr lang="en-US" sz="9600" spc="179" dirty="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28493" y="2880440"/>
            <a:ext cx="3402842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21"/>
              </a:lnSpc>
            </a:pPr>
            <a:r>
              <a:rPr lang="tr-TR" sz="14400" spc="416" dirty="0">
                <a:solidFill>
                  <a:srgbClr val="000000"/>
                </a:solidFill>
                <a:latin typeface="Forte" panose="03060902040502070203" pitchFamily="66" charset="0"/>
              </a:rPr>
              <a:t>D</a:t>
            </a:r>
            <a:endParaRPr lang="en-US" sz="14400" spc="416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78667" y="5835638"/>
            <a:ext cx="855067" cy="10223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73109" y="5234891"/>
            <a:ext cx="1723372" cy="17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965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1722" y="289270"/>
            <a:ext cx="10282559" cy="62926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4587" t="78823" r="29488" b="7874"/>
          <a:stretch>
            <a:fillRect/>
          </a:stretch>
        </p:blipFill>
        <p:spPr>
          <a:xfrm>
            <a:off x="8502404" y="5875422"/>
            <a:ext cx="5379643" cy="1082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92225" y="5315933"/>
            <a:ext cx="856267" cy="8562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502404" y="5844330"/>
            <a:ext cx="1113933" cy="11139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914043" y="6235700"/>
            <a:ext cx="213444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1"/>
              </a:lnSpc>
            </a:pPr>
            <a:r>
              <a:rPr lang="en-US" sz="2733" spc="71">
                <a:solidFill>
                  <a:srgbClr val="000000"/>
                </a:solidFill>
                <a:latin typeface="Dosis Extra Bold"/>
              </a:rPr>
              <a:t>MART 2021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37051" y="94868"/>
            <a:ext cx="2272752" cy="13186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468628" y="1921114"/>
            <a:ext cx="1723372" cy="1723372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845" y="331502"/>
            <a:ext cx="1028871" cy="2020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4432" y="331502"/>
            <a:ext cx="1690288" cy="2020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7896" y="428759"/>
            <a:ext cx="1264041" cy="2020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73649" y="1439257"/>
            <a:ext cx="2073512" cy="8520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90091" y="331502"/>
            <a:ext cx="1881364" cy="2020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99232" y="428759"/>
            <a:ext cx="2352924" cy="697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997949" y="331502"/>
            <a:ext cx="1219947" cy="20209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70917" y="2587630"/>
            <a:ext cx="5225083" cy="2624749"/>
            <a:chOff x="0" y="0"/>
            <a:chExt cx="42029884" cy="21113138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2517" y="2587630"/>
            <a:ext cx="5225083" cy="2624749"/>
            <a:chOff x="0" y="0"/>
            <a:chExt cx="42029884" cy="21113138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2784" y="4175943"/>
            <a:ext cx="856267" cy="8562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24022" y="2159497"/>
            <a:ext cx="856267" cy="8562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92080" y="5246480"/>
            <a:ext cx="2511041" cy="250190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184" y="3575050"/>
            <a:ext cx="4142300" cy="93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71"/>
              </a:lnSpc>
            </a:pPr>
            <a:r>
              <a:rPr lang="en-US" sz="9600" spc="179" dirty="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28493" y="2880440"/>
            <a:ext cx="3402842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21"/>
              </a:lnSpc>
            </a:pPr>
            <a:r>
              <a:rPr lang="tr-TR" sz="14400" spc="416" dirty="0">
                <a:solidFill>
                  <a:srgbClr val="000000"/>
                </a:solidFill>
                <a:latin typeface="Forte" panose="03060902040502070203" pitchFamily="66" charset="0"/>
              </a:rPr>
              <a:t>B</a:t>
            </a:r>
            <a:endParaRPr lang="en-US" sz="14400" spc="416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78667" y="5835638"/>
            <a:ext cx="855067" cy="10223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73109" y="5234891"/>
            <a:ext cx="1723372" cy="17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24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Tahta Kaplama Arka Planlar | Yeni Slayt">
            <a:extLst>
              <a:ext uri="{FF2B5EF4-FFF2-40B4-BE49-F238E27FC236}">
                <a16:creationId xmlns:a16="http://schemas.microsoft.com/office/drawing/2014/main" id="{7D6F518F-53F9-408A-87F9-03718B9B2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7" b="9499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713;p42">
            <a:extLst>
              <a:ext uri="{FF2B5EF4-FFF2-40B4-BE49-F238E27FC236}">
                <a16:creationId xmlns:a16="http://schemas.microsoft.com/office/drawing/2014/main" id="{79A40F4D-9503-48F9-AAA9-F941CB5B99FC}"/>
              </a:ext>
            </a:extLst>
          </p:cNvPr>
          <p:cNvSpPr txBox="1">
            <a:spLocks/>
          </p:cNvSpPr>
          <p:nvPr/>
        </p:nvSpPr>
        <p:spPr>
          <a:xfrm rot="21062839">
            <a:off x="3844699" y="3814943"/>
            <a:ext cx="7355615" cy="9836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DÖBEREİNER</a:t>
            </a:r>
            <a:endParaRPr lang="tr-TR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714;p42">
            <a:extLst>
              <a:ext uri="{FF2B5EF4-FFF2-40B4-BE49-F238E27FC236}">
                <a16:creationId xmlns:a16="http://schemas.microsoft.com/office/drawing/2014/main" id="{B530A23F-83AF-4530-84BC-39DAE9F6029F}"/>
              </a:ext>
            </a:extLst>
          </p:cNvPr>
          <p:cNvSpPr txBox="1">
            <a:spLocks/>
          </p:cNvSpPr>
          <p:nvPr/>
        </p:nvSpPr>
        <p:spPr>
          <a:xfrm rot="21062839">
            <a:off x="4415241" y="2895886"/>
            <a:ext cx="1224136" cy="4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r-TR" sz="2000" dirty="0">
                <a:latin typeface="Berlin Sans FB" pitchFamily="34" charset="0"/>
              </a:rPr>
              <a:t>3 nokta</a:t>
            </a:r>
          </a:p>
        </p:txBody>
      </p:sp>
      <p:sp>
        <p:nvSpPr>
          <p:cNvPr id="6" name="46 Akış Çizelgesi: Bağlayıcı">
            <a:extLst>
              <a:ext uri="{FF2B5EF4-FFF2-40B4-BE49-F238E27FC236}">
                <a16:creationId xmlns:a16="http://schemas.microsoft.com/office/drawing/2014/main" id="{E5FD7AD9-C888-4719-B6B6-73794EA71B58}"/>
              </a:ext>
            </a:extLst>
          </p:cNvPr>
          <p:cNvSpPr/>
          <p:nvPr/>
        </p:nvSpPr>
        <p:spPr>
          <a:xfrm rot="21062839">
            <a:off x="4534623" y="4201343"/>
            <a:ext cx="209105" cy="259944"/>
          </a:xfrm>
          <a:prstGeom prst="flowChartConnec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47 Akış Çizelgesi: Bağlayıcı">
            <a:extLst>
              <a:ext uri="{FF2B5EF4-FFF2-40B4-BE49-F238E27FC236}">
                <a16:creationId xmlns:a16="http://schemas.microsoft.com/office/drawing/2014/main" id="{25FC1AFB-BD9F-406E-BDF5-6DA56E456379}"/>
              </a:ext>
            </a:extLst>
          </p:cNvPr>
          <p:cNvSpPr/>
          <p:nvPr/>
        </p:nvSpPr>
        <p:spPr>
          <a:xfrm rot="21062839">
            <a:off x="4702688" y="4182203"/>
            <a:ext cx="216024" cy="232984"/>
          </a:xfrm>
          <a:prstGeom prst="flowChartConnec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48 Akış Çizelgesi: Bağlayıcı">
            <a:extLst>
              <a:ext uri="{FF2B5EF4-FFF2-40B4-BE49-F238E27FC236}">
                <a16:creationId xmlns:a16="http://schemas.microsoft.com/office/drawing/2014/main" id="{ABD24811-5BE3-47E8-8841-4F10E1526637}"/>
              </a:ext>
            </a:extLst>
          </p:cNvPr>
          <p:cNvSpPr/>
          <p:nvPr/>
        </p:nvSpPr>
        <p:spPr>
          <a:xfrm rot="21062839">
            <a:off x="6719497" y="3903998"/>
            <a:ext cx="216024" cy="216024"/>
          </a:xfrm>
          <a:prstGeom prst="flowChartConnec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9" name="50 Düz Ok Bağlayıcısı">
            <a:extLst>
              <a:ext uri="{FF2B5EF4-FFF2-40B4-BE49-F238E27FC236}">
                <a16:creationId xmlns:a16="http://schemas.microsoft.com/office/drawing/2014/main" id="{7ED76B4F-53B0-487B-A578-7F91E4D348D4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4618950" y="3284882"/>
            <a:ext cx="473437" cy="91804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51 Düz Ok Bağlayıcısı">
            <a:extLst>
              <a:ext uri="{FF2B5EF4-FFF2-40B4-BE49-F238E27FC236}">
                <a16:creationId xmlns:a16="http://schemas.microsoft.com/office/drawing/2014/main" id="{C2AA51B9-6AA1-4548-AAED-206B4A9A429C}"/>
              </a:ext>
            </a:extLst>
          </p:cNvPr>
          <p:cNvCxnSpPr>
            <a:cxnSpLocks/>
            <a:stCxn id="7" idx="7"/>
          </p:cNvCxnSpPr>
          <p:nvPr/>
        </p:nvCxnSpPr>
        <p:spPr>
          <a:xfrm flipV="1">
            <a:off x="4873327" y="3297387"/>
            <a:ext cx="364158" cy="90805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52 Düz Ok Bağlayıcısı">
            <a:extLst>
              <a:ext uri="{FF2B5EF4-FFF2-40B4-BE49-F238E27FC236}">
                <a16:creationId xmlns:a16="http://schemas.microsoft.com/office/drawing/2014/main" id="{EF882F81-DD85-4A51-AE39-A964B5B9449B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5421353" y="3247266"/>
            <a:ext cx="1318825" cy="70118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56 Düz Ok Bağlayıcısı">
            <a:extLst>
              <a:ext uri="{FF2B5EF4-FFF2-40B4-BE49-F238E27FC236}">
                <a16:creationId xmlns:a16="http://schemas.microsoft.com/office/drawing/2014/main" id="{0A9E734A-A995-4578-A778-E391D5FFA93D}"/>
              </a:ext>
            </a:extLst>
          </p:cNvPr>
          <p:cNvCxnSpPr>
            <a:cxnSpLocks/>
          </p:cNvCxnSpPr>
          <p:nvPr/>
        </p:nvCxnSpPr>
        <p:spPr>
          <a:xfrm rot="21062839">
            <a:off x="5897152" y="3099425"/>
            <a:ext cx="50405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59 Dikdörtgen">
            <a:extLst>
              <a:ext uri="{FF2B5EF4-FFF2-40B4-BE49-F238E27FC236}">
                <a16:creationId xmlns:a16="http://schemas.microsoft.com/office/drawing/2014/main" id="{2A02DA90-70A9-47B5-B6A3-B9CB250CB371}"/>
              </a:ext>
            </a:extLst>
          </p:cNvPr>
          <p:cNvSpPr/>
          <p:nvPr/>
        </p:nvSpPr>
        <p:spPr>
          <a:xfrm rot="21062839">
            <a:off x="6632415" y="2886311"/>
            <a:ext cx="10695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>
                <a:solidFill>
                  <a:schemeClr val="tx1"/>
                </a:solidFill>
                <a:latin typeface="Berlin Sans FB" pitchFamily="34" charset="0"/>
              </a:rPr>
              <a:t>3lü grup</a:t>
            </a:r>
            <a:endParaRPr lang="tr-TR" sz="2000" dirty="0">
              <a:latin typeface="Berlin Sans FB" pitchFamily="34" charset="0"/>
            </a:endParaRP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1F896945-8F62-41A2-99B6-8A2D8C400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5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  <p:bldP spid="7" grpId="0" animBg="1"/>
      <p:bldP spid="8" grpId="0" animBg="1"/>
      <p:bldP spid="1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3368693C-0815-4A94-A477-3972892B01D7}"/>
              </a:ext>
            </a:extLst>
          </p:cNvPr>
          <p:cNvSpPr/>
          <p:nvPr/>
        </p:nvSpPr>
        <p:spPr>
          <a:xfrm>
            <a:off x="1109980" y="4206240"/>
            <a:ext cx="9966960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cap="all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HAZIRLAYAN 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  <a:hlinkClick r:id="rId2"/>
              </a:rPr>
              <a:t>www.fenusbilim.com</a:t>
            </a:r>
            <a:endParaRPr lang="en-US" sz="4100" b="1" dirty="0">
              <a:ln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Resim 4" descr="metin, meyve, portakal içeren bir resim&#10;&#10;Açıklama otomatik olarak oluşturuldu">
            <a:extLst>
              <a:ext uri="{FF2B5EF4-FFF2-40B4-BE49-F238E27FC236}">
                <a16:creationId xmlns:a16="http://schemas.microsoft.com/office/drawing/2014/main" id="{8F107659-D44A-419A-9060-6721E1167B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15" r="1" b="21945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81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FE2D22C-409B-48AF-B24F-7988A8F7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e Chancourtois&amp;#39;in sarmal tablosu nedir?">
            <a:extLst>
              <a:ext uri="{FF2B5EF4-FFF2-40B4-BE49-F238E27FC236}">
                <a16:creationId xmlns:a16="http://schemas.microsoft.com/office/drawing/2014/main" id="{C1388992-DCB6-4464-994C-DE03FB5004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0" b="-3"/>
          <a:stretch/>
        </p:blipFill>
        <p:spPr bwMode="auto">
          <a:xfrm>
            <a:off x="535110" y="627954"/>
            <a:ext cx="4235516" cy="535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DBD1D99-217B-41B7-B5FA-8A388895C3C9}"/>
              </a:ext>
            </a:extLst>
          </p:cNvPr>
          <p:cNvSpPr txBox="1"/>
          <p:nvPr/>
        </p:nvSpPr>
        <p:spPr>
          <a:xfrm>
            <a:off x="5766262" y="2146816"/>
            <a:ext cx="5837750" cy="3497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b="1" dirty="0">
                <a:effectLst/>
                <a:latin typeface="Comic Sans MS" panose="030F0702030302020204" pitchFamily="66" charset="0"/>
              </a:rPr>
              <a:t>2. </a:t>
            </a:r>
            <a:r>
              <a:rPr lang="fr-FR" sz="2000" b="1" i="0" u="none" strike="noStrike" baseline="0" dirty="0">
                <a:solidFill>
                  <a:srgbClr val="222529"/>
                </a:solidFill>
                <a:latin typeface="Comic Sans MS" panose="030F0702030302020204" pitchFamily="66" charset="0"/>
              </a:rPr>
              <a:t>A.E. </a:t>
            </a:r>
            <a:r>
              <a:rPr lang="fr-FR" sz="2000" b="1" i="0" u="none" strike="noStrike" baseline="0" dirty="0" err="1">
                <a:solidFill>
                  <a:srgbClr val="222529"/>
                </a:solidFill>
                <a:latin typeface="Comic Sans MS" panose="030F0702030302020204" pitchFamily="66" charset="0"/>
              </a:rPr>
              <a:t>Beguyer</a:t>
            </a:r>
            <a:r>
              <a:rPr lang="fr-FR" sz="2000" b="1" i="0" u="none" strike="noStrike" baseline="0" dirty="0">
                <a:solidFill>
                  <a:srgbClr val="222529"/>
                </a:solidFill>
                <a:latin typeface="Comic Sans MS" panose="030F0702030302020204" pitchFamily="66" charset="0"/>
              </a:rPr>
              <a:t> De </a:t>
            </a:r>
            <a:r>
              <a:rPr lang="fr-FR" sz="2000" b="1" i="0" u="none" strike="noStrike" baseline="0" dirty="0" err="1">
                <a:solidFill>
                  <a:srgbClr val="222529"/>
                </a:solidFill>
                <a:latin typeface="Comic Sans MS" panose="030F0702030302020204" pitchFamily="66" charset="0"/>
              </a:rPr>
              <a:t>Chancourtols</a:t>
            </a:r>
            <a:endParaRPr lang="tr-TR" sz="2000" b="1" i="0" u="none" strike="noStrike" baseline="0" dirty="0">
              <a:solidFill>
                <a:srgbClr val="222529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Benzer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fiziksel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özellik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gösteren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elementleri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bir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silindir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çevresine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dikey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sıralarda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sarmal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olarak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sıralamıştır</a:t>
            </a:r>
            <a:endParaRPr lang="en-US" sz="2000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31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760E528-3685-4385-96AE-7FD1853F354D}"/>
              </a:ext>
            </a:extLst>
          </p:cNvPr>
          <p:cNvSpPr txBox="1"/>
          <p:nvPr/>
        </p:nvSpPr>
        <p:spPr>
          <a:xfrm>
            <a:off x="765051" y="940904"/>
            <a:ext cx="3384000" cy="5189896"/>
          </a:xfrm>
          <a:prstGeom prst="rect">
            <a:avLst/>
          </a:prstGeom>
        </p:spPr>
        <p:txBody>
          <a:bodyPr vert="wordArtVert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i="0" u="none" strike="noStrike" baseline="0" dirty="0" err="1">
                <a:solidFill>
                  <a:schemeClr val="bg1">
                    <a:alpha val="60000"/>
                  </a:schemeClr>
                </a:solidFill>
              </a:rPr>
              <a:t>Beguyer</a:t>
            </a:r>
            <a:r>
              <a:rPr lang="en-US" sz="2000" b="1" i="0" u="none" strike="noStrike" baseline="0" dirty="0">
                <a:solidFill>
                  <a:schemeClr val="bg1">
                    <a:alpha val="60000"/>
                  </a:schemeClr>
                </a:solidFill>
              </a:rPr>
              <a:t> De </a:t>
            </a:r>
            <a:r>
              <a:rPr lang="en-US" sz="3200" b="1" i="0" u="none" strike="noStrike" baseline="0" dirty="0" err="1">
                <a:solidFill>
                  <a:schemeClr val="bg1">
                    <a:alpha val="60000"/>
                  </a:schemeClr>
                </a:solidFill>
              </a:rPr>
              <a:t>C</a:t>
            </a:r>
            <a:r>
              <a:rPr lang="en-US" sz="2000" b="1" i="0" u="none" strike="noStrike" baseline="0" dirty="0" err="1">
                <a:solidFill>
                  <a:schemeClr val="bg1">
                    <a:alpha val="60000"/>
                  </a:schemeClr>
                </a:solidFill>
              </a:rPr>
              <a:t>hancourtol</a:t>
            </a:r>
            <a:r>
              <a:rPr lang="en-US" sz="3600" b="1" i="0" u="none" strike="noStrike" baseline="0" dirty="0" err="1">
                <a:solidFill>
                  <a:schemeClr val="bg1">
                    <a:alpha val="60000"/>
                  </a:schemeClr>
                </a:solidFill>
              </a:rPr>
              <a:t>S</a:t>
            </a:r>
            <a:endParaRPr lang="en-US" sz="2000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6146" name="Picture 2" descr="De Chancourtois&amp;#39;s Periodic table ~ ChemistryGod">
            <a:extLst>
              <a:ext uri="{FF2B5EF4-FFF2-40B4-BE49-F238E27FC236}">
                <a16:creationId xmlns:a16="http://schemas.microsoft.com/office/drawing/2014/main" id="{89120242-5FC3-4079-B232-E2F5947CC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4643" y="643469"/>
            <a:ext cx="5327005" cy="55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0B54A39D-780F-4069-99C9-78D660F2F253}"/>
              </a:ext>
            </a:extLst>
          </p:cNvPr>
          <p:cNvSpPr txBox="1"/>
          <p:nvPr/>
        </p:nvSpPr>
        <p:spPr>
          <a:xfrm>
            <a:off x="2185381" y="1564621"/>
            <a:ext cx="5433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i="0" u="none" strike="noStrike" baseline="0" dirty="0">
                <a:solidFill>
                  <a:srgbClr val="FFFF00"/>
                </a:solidFill>
              </a:rPr>
              <a:t>C</a:t>
            </a:r>
            <a:endParaRPr lang="tr-TR" sz="8000" dirty="0">
              <a:solidFill>
                <a:srgbClr val="FFFF00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F007D9EA-ABB6-43B6-8416-54E24EB60EF5}"/>
              </a:ext>
            </a:extLst>
          </p:cNvPr>
          <p:cNvSpPr txBox="1"/>
          <p:nvPr/>
        </p:nvSpPr>
        <p:spPr>
          <a:xfrm>
            <a:off x="2544273" y="2107893"/>
            <a:ext cx="128546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00" b="1" i="0" u="none" strike="noStrike" baseline="0" dirty="0">
                <a:solidFill>
                  <a:srgbClr val="FFFF00"/>
                </a:solidFill>
              </a:rPr>
              <a:t>S</a:t>
            </a:r>
            <a:endParaRPr lang="tr-TR" sz="11500" dirty="0">
              <a:solidFill>
                <a:srgbClr val="FFFF00"/>
              </a:solidFill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FAFDCA25-1111-4198-90AB-D60765B0F129}"/>
              </a:ext>
            </a:extLst>
          </p:cNvPr>
          <p:cNvSpPr txBox="1"/>
          <p:nvPr/>
        </p:nvSpPr>
        <p:spPr>
          <a:xfrm>
            <a:off x="2185381" y="4182823"/>
            <a:ext cx="23368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tr-TR" sz="2800" b="1" i="0" u="none" strike="noStrike" baseline="0" dirty="0">
                <a:solidFill>
                  <a:srgbClr val="FFFF00"/>
                </a:solidFill>
              </a:rPr>
              <a:t>Sarmal dikey sıra</a:t>
            </a:r>
            <a:endParaRPr lang="tr-TR" sz="2800" dirty="0">
              <a:solidFill>
                <a:srgbClr val="FFFF00"/>
              </a:solidFill>
            </a:endParaRP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A0DBB704-1F2D-413F-ACBE-14C3604DB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84" y="5923722"/>
            <a:ext cx="934268" cy="93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43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FEAE179-C525-48F3-AD47-0E9E2B6F2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45881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John Newlands ve Periyodik Tablosu | FenEhli.com">
            <a:extLst>
              <a:ext uri="{FF2B5EF4-FFF2-40B4-BE49-F238E27FC236}">
                <a16:creationId xmlns:a16="http://schemas.microsoft.com/office/drawing/2014/main" id="{DDACEA93-8236-4751-8DF1-2F79C52B1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2"/>
          <a:stretch/>
        </p:blipFill>
        <p:spPr bwMode="auto">
          <a:xfrm>
            <a:off x="959205" y="364142"/>
            <a:ext cx="10369645" cy="386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01107" y="5661132"/>
            <a:ext cx="146304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122D634-3E0D-44F8-87C1-0247E1A5FAB1}"/>
              </a:ext>
            </a:extLst>
          </p:cNvPr>
          <p:cNvSpPr txBox="1"/>
          <p:nvPr/>
        </p:nvSpPr>
        <p:spPr>
          <a:xfrm>
            <a:off x="4981963" y="4936951"/>
            <a:ext cx="6983560" cy="15569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err="1">
                <a:effectLst/>
                <a:latin typeface="Comic Sans MS" panose="030F0702030302020204" pitchFamily="66" charset="0"/>
              </a:rPr>
              <a:t>Elementleri</a:t>
            </a:r>
            <a:r>
              <a:rPr lang="en-US" dirty="0">
                <a:effectLst/>
                <a:latin typeface="Comic Sans MS" panose="030F0702030302020204" pitchFamily="66" charset="0"/>
              </a:rPr>
              <a:t> atom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ağırlıklarına</a:t>
            </a:r>
            <a:r>
              <a:rPr lang="en-US" dirty="0">
                <a:effectLst/>
                <a:latin typeface="Comic Sans MS" panose="030F0702030302020204" pitchFamily="66" charset="0"/>
              </a:rPr>
              <a:t> göre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sıralamıştır</a:t>
            </a:r>
            <a:r>
              <a:rPr lang="en-US" dirty="0">
                <a:effectLst/>
                <a:latin typeface="Comic Sans MS" panose="030F0702030302020204" pitchFamily="66" charset="0"/>
              </a:rPr>
              <a:t>.</a:t>
            </a:r>
          </a:p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err="1">
                <a:effectLst/>
                <a:latin typeface="Comic Sans MS" panose="030F0702030302020204" pitchFamily="66" charset="0"/>
              </a:rPr>
              <a:t>Sıralamada</a:t>
            </a:r>
            <a:r>
              <a:rPr lang="en-US" dirty="0">
                <a:effectLst/>
                <a:latin typeface="Comic Sans MS" panose="030F0702030302020204" pitchFamily="66" charset="0"/>
              </a:rPr>
              <a:t> ilk 8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elementten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sonra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benzer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kimyasal</a:t>
            </a:r>
            <a:r>
              <a:rPr lang="en-US" dirty="0">
                <a:effectLst/>
                <a:latin typeface="Comic Sans MS" panose="030F0702030302020204" pitchFamily="66" charset="0"/>
              </a:rPr>
              <a:t> ve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fiziksel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özelliklerin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tekrar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ettiğini</a:t>
            </a:r>
            <a:r>
              <a:rPr lang="en-US" dirty="0">
                <a:effectLst/>
                <a:latin typeface="Comic Sans MS" panose="030F0702030302020204" pitchFamily="66" charset="0"/>
              </a:rPr>
              <a:t> fark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etmiş</a:t>
            </a:r>
            <a:endParaRPr lang="en-US" dirty="0">
              <a:effectLst/>
              <a:latin typeface="Comic Sans MS" panose="030F0702030302020204" pitchFamily="66" charset="0"/>
            </a:endParaRPr>
          </a:p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Comic Sans MS" panose="030F0702030302020204" pitchFamily="66" charset="0"/>
              </a:rPr>
              <a:t>Bu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durumu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müzigin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notalarına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benzetmiştir</a:t>
            </a:r>
            <a:r>
              <a:rPr lang="en-US" dirty="0">
                <a:effectLst/>
                <a:latin typeface="Comic Sans MS" panose="030F0702030302020204" pitchFamily="66" charset="0"/>
              </a:rPr>
              <a:t>. (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Oktav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kuralı</a:t>
            </a:r>
            <a:r>
              <a:rPr lang="en-US" dirty="0">
                <a:effectLst/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2" y="5598308"/>
            <a:ext cx="1259057" cy="1259057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27B55DD1-8510-4131-9AA9-402525A17823}"/>
              </a:ext>
            </a:extLst>
          </p:cNvPr>
          <p:cNvSpPr txBox="1"/>
          <p:nvPr/>
        </p:nvSpPr>
        <p:spPr>
          <a:xfrm>
            <a:off x="5136795" y="192701"/>
            <a:ext cx="6096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Comic Sans MS" panose="030F0702030302020204" pitchFamily="66" charset="0"/>
              </a:rPr>
              <a:t>3. John Newlands</a:t>
            </a:r>
          </a:p>
        </p:txBody>
      </p:sp>
    </p:spTree>
    <p:extLst>
      <p:ext uri="{BB962C8B-B14F-4D97-AF65-F5344CB8AC3E}">
        <p14:creationId xmlns:p14="http://schemas.microsoft.com/office/powerpoint/2010/main" val="3173102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ELEMENTLER VE SINIFLANDIRMA">
            <a:extLst>
              <a:ext uri="{FF2B5EF4-FFF2-40B4-BE49-F238E27FC236}">
                <a16:creationId xmlns:a16="http://schemas.microsoft.com/office/drawing/2014/main" id="{8993EE7A-A8C2-4F57-B085-166305674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8350" y="1355372"/>
            <a:ext cx="5890683" cy="430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EF480DD-3687-4378-9FD8-28C47061FBE8}"/>
              </a:ext>
            </a:extLst>
          </p:cNvPr>
          <p:cNvSpPr txBox="1"/>
          <p:nvPr/>
        </p:nvSpPr>
        <p:spPr>
          <a:xfrm>
            <a:off x="410667" y="909230"/>
            <a:ext cx="4787745" cy="13401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NEWLANDS</a:t>
            </a:r>
            <a:endParaRPr lang="en-US" sz="5400" kern="1200" dirty="0">
              <a:solidFill>
                <a:srgbClr val="FF0000"/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A7815DE-E43D-4DFF-80E9-2A8D31BFC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D6EEEFD-85BB-42F8-8B25-4DD7132D8B31}"/>
              </a:ext>
            </a:extLst>
          </p:cNvPr>
          <p:cNvSpPr/>
          <p:nvPr/>
        </p:nvSpPr>
        <p:spPr>
          <a:xfrm>
            <a:off x="4081670" y="1124712"/>
            <a:ext cx="583095" cy="13401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A9CD82-E87E-459E-8293-4F536FA7E09F}"/>
              </a:ext>
            </a:extLst>
          </p:cNvPr>
          <p:cNvSpPr/>
          <p:nvPr/>
        </p:nvSpPr>
        <p:spPr>
          <a:xfrm>
            <a:off x="470451" y="1184347"/>
            <a:ext cx="583095" cy="13401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D8A8F405-AC7E-410E-9628-FF44AC073A31}"/>
              </a:ext>
            </a:extLst>
          </p:cNvPr>
          <p:cNvCxnSpPr>
            <a:stCxn id="10" idx="4"/>
          </p:cNvCxnSpPr>
          <p:nvPr/>
        </p:nvCxnSpPr>
        <p:spPr>
          <a:xfrm flipH="1">
            <a:off x="715617" y="2524539"/>
            <a:ext cx="46382" cy="14113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Düz Ok Bağlayıcısı 12">
            <a:extLst>
              <a:ext uri="{FF2B5EF4-FFF2-40B4-BE49-F238E27FC236}">
                <a16:creationId xmlns:a16="http://schemas.microsoft.com/office/drawing/2014/main" id="{0C8E0645-CB08-439A-826B-36C4EDB042D9}"/>
              </a:ext>
            </a:extLst>
          </p:cNvPr>
          <p:cNvCxnSpPr>
            <a:cxnSpLocks/>
          </p:cNvCxnSpPr>
          <p:nvPr/>
        </p:nvCxnSpPr>
        <p:spPr>
          <a:xfrm flipH="1">
            <a:off x="2976891" y="2474842"/>
            <a:ext cx="1396326" cy="27465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EE5F31E5-4337-4B8C-B4D3-DB7BDCFC9F4D}"/>
              </a:ext>
            </a:extLst>
          </p:cNvPr>
          <p:cNvSpPr txBox="1"/>
          <p:nvPr/>
        </p:nvSpPr>
        <p:spPr>
          <a:xfrm>
            <a:off x="410667" y="3928173"/>
            <a:ext cx="1396326" cy="565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tr-TR" sz="2000" b="1" dirty="0">
                <a:effectLst/>
                <a:latin typeface="Comic Sans MS" panose="030F0702030302020204" pitchFamily="66" charset="0"/>
              </a:rPr>
              <a:t>Nota</a:t>
            </a:r>
            <a:endParaRPr lang="en-US" sz="2000" b="1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FCEE4CC4-7E38-49B7-B366-4581B180AA15}"/>
              </a:ext>
            </a:extLst>
          </p:cNvPr>
          <p:cNvSpPr txBox="1"/>
          <p:nvPr/>
        </p:nvSpPr>
        <p:spPr>
          <a:xfrm>
            <a:off x="1806993" y="5090117"/>
            <a:ext cx="1798680" cy="5656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tr-TR" sz="2000" b="1" dirty="0">
                <a:effectLst/>
                <a:latin typeface="Comic Sans MS" panose="030F0702030302020204" pitchFamily="66" charset="0"/>
              </a:rPr>
              <a:t>Sekizli grup</a:t>
            </a:r>
            <a:endParaRPr lang="en-US" sz="2000" b="1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157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500ADB0-5E05-4E46-B5F5-C83E001A48D5}"/>
              </a:ext>
            </a:extLst>
          </p:cNvPr>
          <p:cNvSpPr txBox="1"/>
          <p:nvPr/>
        </p:nvSpPr>
        <p:spPr>
          <a:xfrm>
            <a:off x="793661" y="2202454"/>
            <a:ext cx="4530898" cy="4036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b="1" dirty="0">
                <a:effectLst/>
                <a:latin typeface="Comic Sans MS" panose="030F0702030302020204" pitchFamily="66" charset="0"/>
              </a:rPr>
              <a:t>Dimitri Mendeleyev</a:t>
            </a: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Elementleri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atom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ağırlıklarına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göre </a:t>
            </a: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Elementleri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benzer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sıralamıştır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fiziksel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özelliklerine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göre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sıralamıştır</a:t>
            </a:r>
            <a:endParaRPr lang="en-US" sz="2000" dirty="0">
              <a:effectLst/>
              <a:latin typeface="Comic Sans MS" panose="030F0702030302020204" pitchFamily="66" charset="0"/>
            </a:endParaRP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Periyodik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tablonun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babası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olarak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bilinir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Dimitri Mendeleyev arşivleri - Herkese Bilim Teknoloji">
            <a:extLst>
              <a:ext uri="{FF2B5EF4-FFF2-40B4-BE49-F238E27FC236}">
                <a16:creationId xmlns:a16="http://schemas.microsoft.com/office/drawing/2014/main" id="{8EB61D03-CB25-4B5C-9992-74C9A551D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1532" y="2756676"/>
            <a:ext cx="5150277" cy="316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282828DE-58F4-41E8-A993-2BD388E68F8A}"/>
              </a:ext>
            </a:extLst>
          </p:cNvPr>
          <p:cNvSpPr txBox="1"/>
          <p:nvPr/>
        </p:nvSpPr>
        <p:spPr>
          <a:xfrm>
            <a:off x="1566185" y="1427884"/>
            <a:ext cx="9495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Aynı dönemde birbirlerinden habersiz farklı yöntemler ile aynı sıralamayı bulmuşlardır </a:t>
            </a:r>
          </a:p>
        </p:txBody>
      </p:sp>
    </p:spTree>
    <p:extLst>
      <p:ext uri="{BB962C8B-B14F-4D97-AF65-F5344CB8AC3E}">
        <p14:creationId xmlns:p14="http://schemas.microsoft.com/office/powerpoint/2010/main" val="1198067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E708407-D01D-4E57-8998-FF799DBC3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D04BC14-2E5F-4D8B-AF41-8936FE403949}"/>
              </a:ext>
            </a:extLst>
          </p:cNvPr>
          <p:cNvSpPr txBox="1"/>
          <p:nvPr/>
        </p:nvSpPr>
        <p:spPr>
          <a:xfrm>
            <a:off x="570161" y="2100388"/>
            <a:ext cx="3554226" cy="2663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3400" b="1" kern="12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Lother</a:t>
            </a:r>
            <a:r>
              <a:rPr lang="en-US" sz="3400" b="1" kern="12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 M</a:t>
            </a:r>
            <a:r>
              <a:rPr lang="tr-TR" sz="3400" b="1" kern="12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a</a:t>
            </a:r>
            <a:r>
              <a:rPr lang="en-US" sz="3400" b="1" kern="12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yer</a:t>
            </a:r>
          </a:p>
          <a:p>
            <a:pPr marL="457200" indent="-457200">
              <a:lnSpc>
                <a:spcPct val="17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400" kern="12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Elementleri</a:t>
            </a:r>
            <a:r>
              <a:rPr lang="en-US" sz="3400" kern="12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benzer</a:t>
            </a:r>
            <a:r>
              <a:rPr lang="en-US" sz="3400" kern="12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sıralamıştır</a:t>
            </a:r>
            <a:r>
              <a:rPr lang="en-US" sz="3400" kern="12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fiziksel</a:t>
            </a:r>
            <a:r>
              <a:rPr lang="en-US" sz="3400" kern="12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özelliklerine</a:t>
            </a:r>
            <a:r>
              <a:rPr lang="en-US" sz="3400" kern="1200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 göre </a:t>
            </a:r>
            <a:r>
              <a:rPr lang="en-US" sz="3400" kern="12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sıralamıştır</a:t>
            </a:r>
            <a:endParaRPr lang="en-US" sz="3400" kern="12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F963B07-5C9E-478C-A53E-B6F5B4A78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8194" name="Picture 2" descr="Julius Lothar Meyer ,Periodic table &amp;quot; Sticker by Dahmane | Redbubble">
            <a:extLst>
              <a:ext uri="{FF2B5EF4-FFF2-40B4-BE49-F238E27FC236}">
                <a16:creationId xmlns:a16="http://schemas.microsoft.com/office/drawing/2014/main" id="{DBA81233-A257-4468-90F9-13710C72D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4322" y="896111"/>
            <a:ext cx="447992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403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 Element of Order | Science History Institute">
            <a:extLst>
              <a:ext uri="{FF2B5EF4-FFF2-40B4-BE49-F238E27FC236}">
                <a16:creationId xmlns:a16="http://schemas.microsoft.com/office/drawing/2014/main" id="{2936FF2C-4D13-4D51-B35A-2130479D5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1" b="33118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E08D1954-E6A0-4F4B-941F-82728AC81C66}"/>
              </a:ext>
            </a:extLst>
          </p:cNvPr>
          <p:cNvSpPr txBox="1"/>
          <p:nvPr/>
        </p:nvSpPr>
        <p:spPr>
          <a:xfrm>
            <a:off x="3200401" y="3725796"/>
            <a:ext cx="7485413" cy="1084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Mendeleyev   Mayer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7E14C4-4FBA-45F7-B136-F87C40D6F0DA}"/>
              </a:ext>
            </a:extLst>
          </p:cNvPr>
          <p:cNvSpPr/>
          <p:nvPr/>
        </p:nvSpPr>
        <p:spPr>
          <a:xfrm>
            <a:off x="3279913" y="3712544"/>
            <a:ext cx="583095" cy="10847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D455AE1-5893-4C76-93E5-EC9932F5A91A}"/>
              </a:ext>
            </a:extLst>
          </p:cNvPr>
          <p:cNvSpPr/>
          <p:nvPr/>
        </p:nvSpPr>
        <p:spPr>
          <a:xfrm>
            <a:off x="7447721" y="3747505"/>
            <a:ext cx="583095" cy="10847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9" name="Düz Ok Bağlayıcısı 8">
            <a:extLst>
              <a:ext uri="{FF2B5EF4-FFF2-40B4-BE49-F238E27FC236}">
                <a16:creationId xmlns:a16="http://schemas.microsoft.com/office/drawing/2014/main" id="{68A4F904-FE89-4286-83FE-F572DED1734D}"/>
              </a:ext>
            </a:extLst>
          </p:cNvPr>
          <p:cNvCxnSpPr>
            <a:cxnSpLocks/>
          </p:cNvCxnSpPr>
          <p:nvPr/>
        </p:nvCxnSpPr>
        <p:spPr>
          <a:xfrm>
            <a:off x="3571460" y="4797286"/>
            <a:ext cx="1691465" cy="3727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Ok Bağlayıcısı 10">
            <a:extLst>
              <a:ext uri="{FF2B5EF4-FFF2-40B4-BE49-F238E27FC236}">
                <a16:creationId xmlns:a16="http://schemas.microsoft.com/office/drawing/2014/main" id="{6EFEC699-693E-4188-BAEC-6495ADD704FA}"/>
              </a:ext>
            </a:extLst>
          </p:cNvPr>
          <p:cNvCxnSpPr>
            <a:cxnSpLocks/>
            <a:stCxn id="8" idx="4"/>
          </p:cNvCxnSpPr>
          <p:nvPr/>
        </p:nvCxnSpPr>
        <p:spPr>
          <a:xfrm flipH="1">
            <a:off x="5393637" y="4832247"/>
            <a:ext cx="2345632" cy="3377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0C3606D7-BC82-4A09-9507-536A29CF4EB5}"/>
              </a:ext>
            </a:extLst>
          </p:cNvPr>
          <p:cNvSpPr txBox="1"/>
          <p:nvPr/>
        </p:nvSpPr>
        <p:spPr>
          <a:xfrm>
            <a:off x="2008737" y="5029735"/>
            <a:ext cx="7485413" cy="1345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sz="2800" b="1" dirty="0">
                <a:effectLst/>
                <a:latin typeface="Comic Sans MS" panose="030F0702030302020204" pitchFamily="66" charset="0"/>
              </a:rPr>
              <a:t>Aynı tabloyu habersiz atom ağırlıklarına göre yapmışlar</a:t>
            </a:r>
            <a:endParaRPr lang="en-US" sz="2800" b="1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17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8339401C-C3AD-492A-BA4C-25D3B5C00DAD}"/>
              </a:ext>
            </a:extLst>
          </p:cNvPr>
          <p:cNvSpPr txBox="1"/>
          <p:nvPr/>
        </p:nvSpPr>
        <p:spPr>
          <a:xfrm>
            <a:off x="2213113" y="365948"/>
            <a:ext cx="7951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b="0" i="0" dirty="0">
                <a:effectLst/>
                <a:latin typeface="Roboto" panose="02000000000000000000" pitchFamily="2" charset="0"/>
              </a:rPr>
              <a:t>Dr. </a:t>
            </a:r>
            <a:r>
              <a:rPr lang="tr-TR" b="0" i="0" dirty="0" err="1">
                <a:effectLst/>
                <a:latin typeface="Roboto" panose="02000000000000000000" pitchFamily="2" charset="0"/>
              </a:rPr>
              <a:t>Mendeleev</a:t>
            </a:r>
            <a:r>
              <a:rPr lang="tr-TR" b="0" i="0" dirty="0">
                <a:effectLst/>
                <a:latin typeface="Roboto" panose="02000000000000000000" pitchFamily="2" charset="0"/>
              </a:rPr>
              <a:t> Temel Elementleri Anlatıyor! | Dudak uçuklatan buluşlar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5515F3C-D33C-4F2C-BF2E-25DE7FF18C8F}"/>
              </a:ext>
            </a:extLst>
          </p:cNvPr>
          <p:cNvSpPr txBox="1"/>
          <p:nvPr/>
        </p:nvSpPr>
        <p:spPr>
          <a:xfrm>
            <a:off x="2809461" y="630738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hlinkClick r:id="rId3"/>
              </a:rPr>
              <a:t>https://www.youtube.com/watch?v=zNf-Uyr_37M</a:t>
            </a:r>
            <a:endParaRPr lang="tr-TR" b="1" dirty="0"/>
          </a:p>
        </p:txBody>
      </p:sp>
      <p:pic>
        <p:nvPicPr>
          <p:cNvPr id="6" name="Çevrimiçi Medya 5" title="Dr. Mendeleev Temel Elementleri Anlatıyor! | Dudak uçuklatan buluşlar">
            <a:hlinkClick r:id="" action="ppaction://media"/>
            <a:extLst>
              <a:ext uri="{FF2B5EF4-FFF2-40B4-BE49-F238E27FC236}">
                <a16:creationId xmlns:a16="http://schemas.microsoft.com/office/drawing/2014/main" id="{DD83A185-A0D8-4B45-BD60-6EA25B1C39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10748" y="995569"/>
            <a:ext cx="8892209" cy="502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7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6684C5E7-5122-4750-860D-A2F07B5CF8C0}"/>
              </a:ext>
            </a:extLst>
          </p:cNvPr>
          <p:cNvSpPr txBox="1"/>
          <p:nvPr/>
        </p:nvSpPr>
        <p:spPr>
          <a:xfrm>
            <a:off x="3723861" y="624263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hlinkClick r:id="rId3"/>
              </a:rPr>
              <a:t>https://www.youtube.com/watch?v=dD6aMeVOuIs</a:t>
            </a:r>
            <a:endParaRPr lang="tr-TR" b="1" dirty="0"/>
          </a:p>
        </p:txBody>
      </p:sp>
      <p:pic>
        <p:nvPicPr>
          <p:cNvPr id="4" name="Çevrimiçi Medya 3" title="Elementler - Ceza / The Elements - Ceza">
            <a:hlinkClick r:id="" action="ppaction://media"/>
            <a:extLst>
              <a:ext uri="{FF2B5EF4-FFF2-40B4-BE49-F238E27FC236}">
                <a16:creationId xmlns:a16="http://schemas.microsoft.com/office/drawing/2014/main" id="{15F90E56-F05D-4B62-A811-0995F4344D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91478" y="901148"/>
            <a:ext cx="9178595" cy="518590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EB103BF-295F-4BEF-89F7-80118AD6FDE4}"/>
              </a:ext>
            </a:extLst>
          </p:cNvPr>
          <p:cNvSpPr txBox="1"/>
          <p:nvPr/>
        </p:nvSpPr>
        <p:spPr>
          <a:xfrm>
            <a:off x="3552755" y="430696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 err="1">
                <a:effectLst/>
                <a:latin typeface="Roboto" panose="02000000000000000000" pitchFamily="2" charset="0"/>
              </a:rPr>
              <a:t>Elementler</a:t>
            </a:r>
            <a:r>
              <a:rPr lang="en-US" b="0" i="0" dirty="0">
                <a:effectLst/>
                <a:latin typeface="Roboto" panose="02000000000000000000" pitchFamily="2" charset="0"/>
              </a:rPr>
              <a:t> - </a:t>
            </a:r>
            <a:r>
              <a:rPr lang="en-US" b="0" i="0" dirty="0" err="1">
                <a:effectLst/>
                <a:latin typeface="Roboto" panose="02000000000000000000" pitchFamily="2" charset="0"/>
              </a:rPr>
              <a:t>Ceza</a:t>
            </a:r>
            <a:r>
              <a:rPr lang="en-US" b="0" i="0" dirty="0">
                <a:effectLst/>
                <a:latin typeface="Roboto" panose="02000000000000000000" pitchFamily="2" charset="0"/>
              </a:rPr>
              <a:t> / The Elements - </a:t>
            </a:r>
            <a:r>
              <a:rPr lang="en-US" b="0" i="0" dirty="0" err="1">
                <a:effectLst/>
                <a:latin typeface="Roboto" panose="02000000000000000000" pitchFamily="2" charset="0"/>
              </a:rPr>
              <a:t>Ceza</a:t>
            </a:r>
            <a:endParaRPr lang="en-US" b="0" i="0" dirty="0"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73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D859BB3-A443-4F30-8531-41E1464DFD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692"/>
          <a:stretch/>
        </p:blipFill>
        <p:spPr bwMode="auto">
          <a:xfrm>
            <a:off x="320040" y="320040"/>
            <a:ext cx="11548872" cy="430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etin kutusu 3">
            <a:extLst>
              <a:ext uri="{FF2B5EF4-FFF2-40B4-BE49-F238E27FC236}">
                <a16:creationId xmlns:a16="http://schemas.microsoft.com/office/drawing/2014/main" id="{702E7B63-1B03-41F5-91B5-795B30D205E1}"/>
              </a:ext>
            </a:extLst>
          </p:cNvPr>
          <p:cNvSpPr txBox="1"/>
          <p:nvPr/>
        </p:nvSpPr>
        <p:spPr>
          <a:xfrm>
            <a:off x="4256432" y="4740953"/>
            <a:ext cx="7679502" cy="1838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6. Henry Moseley</a:t>
            </a:r>
          </a:p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Elementleri</a:t>
            </a:r>
            <a:r>
              <a:rPr lang="en-US" sz="17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atom </a:t>
            </a:r>
            <a:r>
              <a:rPr lang="en-US" sz="17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numaralarına</a:t>
            </a:r>
            <a:r>
              <a:rPr lang="en-US" sz="17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(proton </a:t>
            </a:r>
            <a:r>
              <a:rPr lang="en-US" sz="17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sayılarına</a:t>
            </a:r>
            <a:r>
              <a:rPr lang="en-US" sz="17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) göre </a:t>
            </a:r>
            <a:r>
              <a:rPr lang="en-US" sz="17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düzenlemiştir</a:t>
            </a:r>
            <a:r>
              <a:rPr lang="en-US" sz="17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Günümüzde</a:t>
            </a:r>
            <a:r>
              <a:rPr lang="en-US" sz="17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kullanılan</a:t>
            </a:r>
            <a:r>
              <a:rPr lang="en-US" sz="17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modern </a:t>
            </a:r>
            <a:r>
              <a:rPr lang="en-US" sz="17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periyodik</a:t>
            </a:r>
            <a:r>
              <a:rPr lang="en-US" sz="17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tablonun</a:t>
            </a:r>
            <a:r>
              <a:rPr lang="en-US" sz="17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temelini</a:t>
            </a:r>
            <a:r>
              <a:rPr lang="en-US" sz="17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atmıştır</a:t>
            </a:r>
            <a:r>
              <a:rPr lang="en-US" sz="17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1" y="5522850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51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Henry Moseley">
            <a:extLst>
              <a:ext uri="{FF2B5EF4-FFF2-40B4-BE49-F238E27FC236}">
                <a16:creationId xmlns:a16="http://schemas.microsoft.com/office/drawing/2014/main" id="{DA4CEEBA-085E-4BB9-B764-891200A2A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8350" y="1761941"/>
            <a:ext cx="5890683" cy="348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oogle Shape;1713;p42">
            <a:extLst>
              <a:ext uri="{FF2B5EF4-FFF2-40B4-BE49-F238E27FC236}">
                <a16:creationId xmlns:a16="http://schemas.microsoft.com/office/drawing/2014/main" id="{1BCD23AA-034D-4517-921A-7B84960898E6}"/>
              </a:ext>
            </a:extLst>
          </p:cNvPr>
          <p:cNvSpPr txBox="1">
            <a:spLocks/>
          </p:cNvSpPr>
          <p:nvPr/>
        </p:nvSpPr>
        <p:spPr>
          <a:xfrm>
            <a:off x="804672" y="338328"/>
            <a:ext cx="3877056" cy="3610820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54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HENRY MOSELEY</a:t>
            </a:r>
            <a:endParaRPr lang="en-US" sz="5400" kern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391919FD-9374-46CD-9C59-7608C9B7C6D2}"/>
              </a:ext>
            </a:extLst>
          </p:cNvPr>
          <p:cNvCxnSpPr>
            <a:cxnSpLocks/>
          </p:cNvCxnSpPr>
          <p:nvPr/>
        </p:nvCxnSpPr>
        <p:spPr>
          <a:xfrm>
            <a:off x="1421567" y="3714186"/>
            <a:ext cx="0" cy="11140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FDE1DFC5-9577-48E7-8DD5-E528CC839661}"/>
              </a:ext>
            </a:extLst>
          </p:cNvPr>
          <p:cNvSpPr/>
          <p:nvPr/>
        </p:nvSpPr>
        <p:spPr>
          <a:xfrm>
            <a:off x="804671" y="2629444"/>
            <a:ext cx="1269965" cy="10847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4CA59658-01AB-4E84-9F68-C1D7114D8FB4}"/>
              </a:ext>
            </a:extLst>
          </p:cNvPr>
          <p:cNvSpPr txBox="1"/>
          <p:nvPr/>
        </p:nvSpPr>
        <p:spPr>
          <a:xfrm>
            <a:off x="338083" y="4848208"/>
            <a:ext cx="2603899" cy="1345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sz="2800" b="1" dirty="0">
                <a:effectLst/>
                <a:latin typeface="Comic Sans MS" panose="030F0702030302020204" pitchFamily="66" charset="0"/>
              </a:rPr>
              <a:t>Atom numarası</a:t>
            </a:r>
            <a:endParaRPr lang="en-US" sz="2800" b="1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909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16059DA-85CE-4663-8322-E262299B7226}"/>
              </a:ext>
            </a:extLst>
          </p:cNvPr>
          <p:cNvSpPr txBox="1"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b="1" dirty="0">
                <a:effectLst/>
                <a:latin typeface="Comic Sans MS" panose="030F0702030302020204" pitchFamily="66" charset="0"/>
              </a:rPr>
              <a:t>7. Glenn Seaborg</a:t>
            </a: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Periyodik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tablonun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altına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2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sıra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daha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ekleyerek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son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şeklini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vermiştir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Glenn Seaborg Biography -- Academy of Achievement | Science friday,  Scientist, Science">
            <a:extLst>
              <a:ext uri="{FF2B5EF4-FFF2-40B4-BE49-F238E27FC236}">
                <a16:creationId xmlns:a16="http://schemas.microsoft.com/office/drawing/2014/main" id="{B1509648-B2E3-4E06-9996-BBA931797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384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8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1713;p42">
            <a:extLst>
              <a:ext uri="{FF2B5EF4-FFF2-40B4-BE49-F238E27FC236}">
                <a16:creationId xmlns:a16="http://schemas.microsoft.com/office/drawing/2014/main" id="{E4EEA6A4-C831-45F3-BFAF-CF8F5DF3A6B0}"/>
              </a:ext>
            </a:extLst>
          </p:cNvPr>
          <p:cNvSpPr txBox="1">
            <a:spLocks/>
          </p:cNvSpPr>
          <p:nvPr/>
        </p:nvSpPr>
        <p:spPr>
          <a:xfrm>
            <a:off x="982639" y="1012536"/>
            <a:ext cx="4613300" cy="316322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GLENN SEABORG</a:t>
            </a:r>
            <a:endParaRPr lang="en-US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Dr. Glenn T. Seaborg | Seaborg Mathematics and Science Center">
            <a:extLst>
              <a:ext uri="{FF2B5EF4-FFF2-40B4-BE49-F238E27FC236}">
                <a16:creationId xmlns:a16="http://schemas.microsoft.com/office/drawing/2014/main" id="{29DD8B58-0FBC-4ECA-952B-0836A73DA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r="9630" b="1"/>
          <a:stretch/>
        </p:blipFill>
        <p:spPr bwMode="auto"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F4E09865-C702-4145-8E22-532C89B7B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912AF40-0B99-462C-B070-2E23EE0EC109}"/>
              </a:ext>
            </a:extLst>
          </p:cNvPr>
          <p:cNvSpPr/>
          <p:nvPr/>
        </p:nvSpPr>
        <p:spPr>
          <a:xfrm>
            <a:off x="1042653" y="3168036"/>
            <a:ext cx="514858" cy="108474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64C57155-A957-4B08-8845-D7DAFDC24BDE}"/>
              </a:ext>
            </a:extLst>
          </p:cNvPr>
          <p:cNvSpPr txBox="1"/>
          <p:nvPr/>
        </p:nvSpPr>
        <p:spPr>
          <a:xfrm>
            <a:off x="338083" y="4848208"/>
            <a:ext cx="2603899" cy="13456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sz="2800" b="1" dirty="0">
                <a:effectLst/>
                <a:latin typeface="Comic Sans MS" panose="030F0702030302020204" pitchFamily="66" charset="0"/>
              </a:rPr>
              <a:t>Son sıra</a:t>
            </a:r>
            <a:endParaRPr lang="en-US" sz="2800" b="1" dirty="0">
              <a:effectLst/>
              <a:latin typeface="Comic Sans MS" panose="030F0702030302020204" pitchFamily="66" charset="0"/>
            </a:endParaRPr>
          </a:p>
        </p:txBody>
      </p:sp>
      <p:cxnSp>
        <p:nvCxnSpPr>
          <p:cNvPr id="11" name="Düz Ok Bağlayıcısı 10">
            <a:extLst>
              <a:ext uri="{FF2B5EF4-FFF2-40B4-BE49-F238E27FC236}">
                <a16:creationId xmlns:a16="http://schemas.microsoft.com/office/drawing/2014/main" id="{015D4B32-65A7-45CD-914E-7E73F491D2A8}"/>
              </a:ext>
            </a:extLst>
          </p:cNvPr>
          <p:cNvCxnSpPr>
            <a:cxnSpLocks/>
          </p:cNvCxnSpPr>
          <p:nvPr/>
        </p:nvCxnSpPr>
        <p:spPr>
          <a:xfrm>
            <a:off x="1315550" y="4252778"/>
            <a:ext cx="0" cy="111401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42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7" name="Rectangle 72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5364" name="Picture 4" descr="Periyodik Tablo - Bilimsel Dünya">
            <a:extLst>
              <a:ext uri="{FF2B5EF4-FFF2-40B4-BE49-F238E27FC236}">
                <a16:creationId xmlns:a16="http://schemas.microsoft.com/office/drawing/2014/main" id="{5CC9698D-9CAD-4A59-BED4-E5CDC0778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551" y="320040"/>
            <a:ext cx="7653850" cy="430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8" name="Rectangle 74">
            <a:extLst>
              <a:ext uri="{FF2B5EF4-FFF2-40B4-BE49-F238E27FC236}">
                <a16:creationId xmlns:a16="http://schemas.microsoft.com/office/drawing/2014/main" id="{FA3CD3A3-D3C1-4567-BEC0-3A50E9A3A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379" name="Straight Connector 76">
            <a:extLst>
              <a:ext uri="{FF2B5EF4-FFF2-40B4-BE49-F238E27FC236}">
                <a16:creationId xmlns:a16="http://schemas.microsoft.com/office/drawing/2014/main" id="{B56D13EF-D431-4D0F-BFFC-1B5A686F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etin kutusu 3">
            <a:extLst>
              <a:ext uri="{FF2B5EF4-FFF2-40B4-BE49-F238E27FC236}">
                <a16:creationId xmlns:a16="http://schemas.microsoft.com/office/drawing/2014/main" id="{6F0F8B46-22C4-4C37-A3EC-DC9B43F4851E}"/>
              </a:ext>
            </a:extLst>
          </p:cNvPr>
          <p:cNvSpPr txBox="1"/>
          <p:nvPr/>
        </p:nvSpPr>
        <p:spPr>
          <a:xfrm>
            <a:off x="3992724" y="5102718"/>
            <a:ext cx="7890686" cy="134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PERİYODİK TABLONUN YAPISI VE ÖZELLİKLERİ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0" y="5598942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21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tablo içeren bir resim&#10;&#10;Açıklama otomatik olarak oluşturuldu">
            <a:extLst>
              <a:ext uri="{FF2B5EF4-FFF2-40B4-BE49-F238E27FC236}">
                <a16:creationId xmlns:a16="http://schemas.microsoft.com/office/drawing/2014/main" id="{EEA8A35D-559E-44C4-8AE0-366435DE80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94792" y="643467"/>
            <a:ext cx="7802416" cy="5571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3249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8676A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410" name="Picture 2" descr="Periyodik Tablo - Periyodik tablo nedir - Eğitim Haberleri">
            <a:extLst>
              <a:ext uri="{FF2B5EF4-FFF2-40B4-BE49-F238E27FC236}">
                <a16:creationId xmlns:a16="http://schemas.microsoft.com/office/drawing/2014/main" id="{299B6181-5CA8-433B-8121-25FCD8E4D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r="1489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18E99EE-68E2-41CD-AC01-856A26E0E190}"/>
              </a:ext>
            </a:extLst>
          </p:cNvPr>
          <p:cNvSpPr txBox="1"/>
          <p:nvPr/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Periyodik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tabloda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elementler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artan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atom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numaralarına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(proton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sayılarına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) göre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sıralanmıştır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48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140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3" name="Rectangle 142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324" name="Group 144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Resim 4">
            <a:extLst>
              <a:ext uri="{FF2B5EF4-FFF2-40B4-BE49-F238E27FC236}">
                <a16:creationId xmlns:a16="http://schemas.microsoft.com/office/drawing/2014/main" id="{EE90FFF1-359D-414C-9DAB-BC83E1DC5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5" r="1" b="1"/>
          <a:stretch/>
        </p:blipFill>
        <p:spPr>
          <a:xfrm>
            <a:off x="626590" y="317578"/>
            <a:ext cx="10851111" cy="3508437"/>
          </a:xfrm>
          <a:prstGeom prst="rect">
            <a:avLst/>
          </a:prstGeom>
        </p:spPr>
      </p:pic>
      <p:grpSp>
        <p:nvGrpSpPr>
          <p:cNvPr id="161" name="Group 160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7" name="Rectangle 16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Metin kutusu 3">
            <a:extLst>
              <a:ext uri="{FF2B5EF4-FFF2-40B4-BE49-F238E27FC236}">
                <a16:creationId xmlns:a16="http://schemas.microsoft.com/office/drawing/2014/main" id="{E7E93B2C-1993-4E0E-A2B0-E028431A5B2B}"/>
              </a:ext>
            </a:extLst>
          </p:cNvPr>
          <p:cNvSpPr txBox="1"/>
          <p:nvPr/>
        </p:nvSpPr>
        <p:spPr>
          <a:xfrm>
            <a:off x="602973" y="4326910"/>
            <a:ext cx="10874728" cy="117056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286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Tablodaki</a:t>
            </a:r>
            <a:r>
              <a:rPr lang="en-US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yatay</a:t>
            </a:r>
            <a:r>
              <a:rPr lang="en-US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satırlara</a:t>
            </a:r>
            <a:r>
              <a:rPr lang="en-US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periyot</a:t>
            </a:r>
            <a:r>
              <a:rPr lang="en-US" sz="2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katman</a:t>
            </a:r>
            <a:r>
              <a:rPr lang="en-US" sz="24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) </a:t>
            </a:r>
            <a:r>
              <a:rPr lang="en-US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denir. </a:t>
            </a:r>
            <a:endParaRPr lang="tr-TR" sz="2400" dirty="0"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  <a:p>
            <a:pPr marL="2286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Toplamda</a:t>
            </a:r>
            <a:r>
              <a:rPr lang="en-US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7 </a:t>
            </a:r>
            <a:r>
              <a:rPr lang="en-US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tane</a:t>
            </a:r>
            <a:r>
              <a:rPr lang="en-US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periyot</a:t>
            </a:r>
            <a:r>
              <a:rPr lang="en-US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vardır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91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54EBBA-2CF2-49CE-8A20-9B4D9F513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744" y="728180"/>
            <a:ext cx="6579910" cy="328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rgbClr val="A976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2572D9B-018A-4B8C-9684-467529939778}"/>
              </a:ext>
            </a:extLst>
          </p:cNvPr>
          <p:cNvSpPr txBox="1"/>
          <p:nvPr/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Tablodaki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düşey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sütunlara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grup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denir.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Toplamda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8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tane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A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grubu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,</a:t>
            </a: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10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tane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B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grubu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olmak üzere 18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grup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vardır</a:t>
            </a: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FFFFFF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14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8109AB1-6358-415C-8669-F7C4C68293FC}"/>
              </a:ext>
            </a:extLst>
          </p:cNvPr>
          <p:cNvSpPr txBox="1"/>
          <p:nvPr/>
        </p:nvSpPr>
        <p:spPr>
          <a:xfrm>
            <a:off x="1078174" y="338328"/>
            <a:ext cx="10461554" cy="1605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Aynı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grupta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bulunan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elementlerin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kimyasal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özellikleri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benzerdir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.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İstisnalar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olabilir</a:t>
            </a:r>
            <a:endParaRPr lang="en-US" sz="2000" dirty="0">
              <a:effectLst/>
              <a:latin typeface="Comic Sans MS" panose="030F0702030302020204" pitchFamily="66" charset="0"/>
            </a:endParaRP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Ancak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aynı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periyotta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bulunan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elementlerin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kimyasal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özellikleri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benzer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değildir.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6" name="Picture 4" descr="PowerPoint Sunusu">
            <a:extLst>
              <a:ext uri="{FF2B5EF4-FFF2-40B4-BE49-F238E27FC236}">
                <a16:creationId xmlns:a16="http://schemas.microsoft.com/office/drawing/2014/main" id="{1BE456D4-E25E-4CAF-AFF9-17E57A95D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8965" y="2742397"/>
            <a:ext cx="2718766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4. Elementleri Tanıyalım - TYT-AYT Kimya">
            <a:extLst>
              <a:ext uri="{FF2B5EF4-FFF2-40B4-BE49-F238E27FC236}">
                <a16:creationId xmlns:a16="http://schemas.microsoft.com/office/drawing/2014/main" id="{BDA9683B-45E5-49ED-8A31-74408170A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6484" y="2939542"/>
            <a:ext cx="4974336" cy="28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83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E2A43891-EFA4-4791-83C8-D0CBD030D1C5}"/>
              </a:ext>
            </a:extLst>
          </p:cNvPr>
          <p:cNvSpPr txBox="1"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Zamanla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keşfedilen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elementlerin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sayısının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artması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sonucu bilim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insanları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, bilim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araştırmaları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ve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uygulamalarında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kolaylık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sağlaması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için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bilimsel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araştırmaları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eriyodik tabloda ilk 20 element nedir? İlk 20 element sembolleri,  özellikleri, periyot ve grup numaraları - Son Dakika Eğitim Haberleri">
            <a:extLst>
              <a:ext uri="{FF2B5EF4-FFF2-40B4-BE49-F238E27FC236}">
                <a16:creationId xmlns:a16="http://schemas.microsoft.com/office/drawing/2014/main" id="{9AA076BC-88D4-431A-A6DC-6D1B3D266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1832254"/>
            <a:ext cx="6019331" cy="31902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80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F158DDEE-0D4C-490D-81ED-5F75A2929647}"/>
              </a:ext>
            </a:extLst>
          </p:cNvPr>
          <p:cNvSpPr txBox="1"/>
          <p:nvPr/>
        </p:nvSpPr>
        <p:spPr>
          <a:xfrm>
            <a:off x="484214" y="1813514"/>
            <a:ext cx="3990125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/>
                <a:latin typeface="Comic Sans MS" panose="030F0702030302020204" pitchFamily="66" charset="0"/>
              </a:rPr>
              <a:t>Periyodik</a:t>
            </a:r>
            <a:r>
              <a:rPr lang="en-US" sz="20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/>
                <a:latin typeface="Comic Sans MS" panose="030F0702030302020204" pitchFamily="66" charset="0"/>
              </a:rPr>
              <a:t>sistemde</a:t>
            </a:r>
            <a:r>
              <a:rPr lang="en-US" sz="20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/>
                <a:latin typeface="Comic Sans MS" panose="030F0702030302020204" pitchFamily="66" charset="0"/>
              </a:rPr>
              <a:t>bazı</a:t>
            </a:r>
            <a:r>
              <a:rPr lang="en-US" sz="20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/>
                <a:latin typeface="Comic Sans MS" panose="030F0702030302020204" pitchFamily="66" charset="0"/>
              </a:rPr>
              <a:t>grupların</a:t>
            </a:r>
            <a:r>
              <a:rPr lang="en-US" sz="20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/>
                <a:latin typeface="Comic Sans MS" panose="030F0702030302020204" pitchFamily="66" charset="0"/>
              </a:rPr>
              <a:t>özel</a:t>
            </a:r>
            <a:r>
              <a:rPr lang="en-US" sz="20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/>
                <a:latin typeface="Comic Sans MS" panose="030F0702030302020204" pitchFamily="66" charset="0"/>
              </a:rPr>
              <a:t>isimleri</a:t>
            </a:r>
            <a:r>
              <a:rPr lang="en-US" sz="2000" b="1" dirty="0">
                <a:effectLst/>
                <a:latin typeface="Comic Sans MS" panose="030F0702030302020204" pitchFamily="66" charset="0"/>
              </a:rPr>
              <a:t> vardır. </a:t>
            </a:r>
            <a:r>
              <a:rPr lang="en-US" sz="2000" b="1" dirty="0" err="1">
                <a:effectLst/>
                <a:latin typeface="Comic Sans MS" panose="030F0702030302020204" pitchFamily="66" charset="0"/>
              </a:rPr>
              <a:t>Bunlar</a:t>
            </a:r>
            <a:r>
              <a:rPr lang="en-US" sz="2000" b="1" dirty="0">
                <a:effectLst/>
                <a:latin typeface="Comic Sans MS" panose="030F0702030302020204" pitchFamily="66" charset="0"/>
              </a:rPr>
              <a:t>;</a:t>
            </a:r>
            <a:endParaRPr lang="en-US" sz="2000" dirty="0">
              <a:effectLst/>
              <a:latin typeface="Comic Sans MS" panose="030F0702030302020204" pitchFamily="66" charset="0"/>
            </a:endParaRPr>
          </a:p>
          <a:p>
            <a:pPr marL="342900" indent="-342900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effectLst/>
                <a:latin typeface="Comic Sans MS" panose="030F0702030302020204" pitchFamily="66" charset="0"/>
              </a:rPr>
              <a:t>1A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Grubu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→ Alkali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metaller</a:t>
            </a:r>
            <a:endParaRPr lang="en-US" sz="2000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62" name="Picture 6" descr="4. Elementleri Tanıyalım - TYT-AYT Kimya">
            <a:extLst>
              <a:ext uri="{FF2B5EF4-FFF2-40B4-BE49-F238E27FC236}">
                <a16:creationId xmlns:a16="http://schemas.microsoft.com/office/drawing/2014/main" id="{BF31982E-F19C-4058-A54C-27DDB0AD2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1674247"/>
            <a:ext cx="6019331" cy="35062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3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17B3CA38-3CA0-43CE-A48D-1A01B1E12199}"/>
              </a:ext>
            </a:extLst>
          </p:cNvPr>
          <p:cNvSpPr txBox="1"/>
          <p:nvPr/>
        </p:nvSpPr>
        <p:spPr>
          <a:xfrm>
            <a:off x="649348" y="2738264"/>
            <a:ext cx="3505494" cy="1378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effectLst/>
                <a:latin typeface="Comic Sans MS" panose="030F0702030302020204" pitchFamily="66" charset="0"/>
              </a:rPr>
              <a:t>2A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Grubu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→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Toprak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alkali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metaller</a:t>
            </a:r>
            <a:endParaRPr lang="en-US" sz="2000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4. Elementleri Tanıyalım - TYT-AYT Kimya">
            <a:extLst>
              <a:ext uri="{FF2B5EF4-FFF2-40B4-BE49-F238E27FC236}">
                <a16:creationId xmlns:a16="http://schemas.microsoft.com/office/drawing/2014/main" id="{78EA1B27-8C36-482F-B317-BEDD4F9E3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1629102"/>
            <a:ext cx="6019331" cy="35965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AD63EE2C-C09D-4068-910F-ECB20EA1F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92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17B3CA38-3CA0-43CE-A48D-1A01B1E12199}"/>
              </a:ext>
            </a:extLst>
          </p:cNvPr>
          <p:cNvSpPr txBox="1"/>
          <p:nvPr/>
        </p:nvSpPr>
        <p:spPr>
          <a:xfrm>
            <a:off x="776293" y="3198057"/>
            <a:ext cx="3505494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effectLst/>
                <a:latin typeface="Comic Sans MS" panose="030F0702030302020204" pitchFamily="66" charset="0"/>
              </a:rPr>
              <a:t>7A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Grubu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→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Halojenler</a:t>
            </a:r>
            <a:endParaRPr lang="en-US" sz="2000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ELEMENTLER VE YÜKSELTGENME BASAMAKLARI - Kimya Budur">
            <a:extLst>
              <a:ext uri="{FF2B5EF4-FFF2-40B4-BE49-F238E27FC236}">
                <a16:creationId xmlns:a16="http://schemas.microsoft.com/office/drawing/2014/main" id="{C54D4039-8693-4A1D-A5D1-3F67292A0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8226" y="807593"/>
            <a:ext cx="5154602" cy="5239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A532635-1AE0-4708-98D5-54CA57A8E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17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F7459BE7-1787-4458-AE1C-F42FAAF67EED}"/>
              </a:ext>
            </a:extLst>
          </p:cNvPr>
          <p:cNvSpPr txBox="1"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effectLst/>
                <a:latin typeface="Comic Sans MS" panose="030F0702030302020204" pitchFamily="66" charset="0"/>
              </a:rPr>
              <a:t>8A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Grubu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→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Soygazlar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tr-TR" sz="2000" dirty="0">
                <a:effectLst/>
                <a:latin typeface="Comic Sans MS" panose="030F0702030302020204" pitchFamily="66" charset="0"/>
              </a:rPr>
              <a:t>             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(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Asalgazlar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ELEMENTLER VE YÜKSELTGENME BASAMAKLARI - Kimya Budur">
            <a:extLst>
              <a:ext uri="{FF2B5EF4-FFF2-40B4-BE49-F238E27FC236}">
                <a16:creationId xmlns:a16="http://schemas.microsoft.com/office/drawing/2014/main" id="{F9BF2636-85EF-4ECC-84E4-DD34A9DB1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1071" y="807593"/>
            <a:ext cx="4328912" cy="5239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5CB8C7F-B05C-400C-B91D-FEEA099F4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08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9">
            <a:extLst>
              <a:ext uri="{FF2B5EF4-FFF2-40B4-BE49-F238E27FC236}">
                <a16:creationId xmlns:a16="http://schemas.microsoft.com/office/drawing/2014/main" id="{931DE728-8710-4D0D-ABEA-461458917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12192002" cy="448944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8">
            <a:extLst>
              <a:ext uri="{FF2B5EF4-FFF2-40B4-BE49-F238E27FC236}">
                <a16:creationId xmlns:a16="http://schemas.microsoft.com/office/drawing/2014/main" id="{07A0C51E-5464-4470-855E-CA530A59B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59557" y="640091"/>
            <a:ext cx="8072887" cy="355090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4079696-ABA6-40FC-9D48-5CC16871E54F}"/>
              </a:ext>
            </a:extLst>
          </p:cNvPr>
          <p:cNvSpPr txBox="1"/>
          <p:nvPr/>
        </p:nvSpPr>
        <p:spPr>
          <a:xfrm>
            <a:off x="2059557" y="4595346"/>
            <a:ext cx="3584714" cy="2188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Comic Sans MS" panose="030F0702030302020204" pitchFamily="66" charset="0"/>
              </a:rPr>
              <a:t>Atom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numarası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artar</a:t>
            </a:r>
            <a:endParaRPr lang="en-US" dirty="0">
              <a:effectLst/>
              <a:latin typeface="Comic Sans MS" panose="030F0702030302020204" pitchFamily="66" charset="0"/>
            </a:endParaRPr>
          </a:p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err="1">
                <a:effectLst/>
                <a:latin typeface="Comic Sans MS" panose="030F0702030302020204" pitchFamily="66" charset="0"/>
              </a:rPr>
              <a:t>Metalik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özellik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azalır</a:t>
            </a:r>
            <a:endParaRPr lang="en-US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  <p:sp>
        <p:nvSpPr>
          <p:cNvPr id="22" name="Metin kutusu 21">
            <a:extLst>
              <a:ext uri="{FF2B5EF4-FFF2-40B4-BE49-F238E27FC236}">
                <a16:creationId xmlns:a16="http://schemas.microsoft.com/office/drawing/2014/main" id="{078AA8D1-B264-4462-9F2B-7878A59CC5A4}"/>
              </a:ext>
            </a:extLst>
          </p:cNvPr>
          <p:cNvSpPr txBox="1"/>
          <p:nvPr/>
        </p:nvSpPr>
        <p:spPr>
          <a:xfrm>
            <a:off x="6274904" y="5003554"/>
            <a:ext cx="3584714" cy="1446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 err="1">
                <a:effectLst/>
                <a:latin typeface="Comic Sans MS" panose="030F0702030302020204" pitchFamily="66" charset="0"/>
              </a:rPr>
              <a:t>Ametalik</a:t>
            </a:r>
            <a:r>
              <a:rPr lang="en-US" sz="18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800" dirty="0" err="1">
                <a:effectLst/>
                <a:latin typeface="Comic Sans MS" panose="030F0702030302020204" pitchFamily="66" charset="0"/>
              </a:rPr>
              <a:t>özellik</a:t>
            </a:r>
            <a:r>
              <a:rPr lang="en-US" sz="18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800" dirty="0" err="1">
                <a:effectLst/>
                <a:latin typeface="Comic Sans MS" panose="030F0702030302020204" pitchFamily="66" charset="0"/>
              </a:rPr>
              <a:t>artar</a:t>
            </a:r>
            <a:endParaRPr lang="en-US" sz="1800" dirty="0">
              <a:effectLst/>
              <a:latin typeface="Comic Sans MS" panose="030F0702030302020204" pitchFamily="66" charset="0"/>
            </a:endParaRPr>
          </a:p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 err="1">
                <a:effectLst/>
                <a:latin typeface="Comic Sans MS" panose="030F0702030302020204" pitchFamily="66" charset="0"/>
              </a:rPr>
              <a:t>Grup</a:t>
            </a:r>
            <a:r>
              <a:rPr lang="en-US" sz="18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800" dirty="0" err="1">
                <a:effectLst/>
                <a:latin typeface="Comic Sans MS" panose="030F0702030302020204" pitchFamily="66" charset="0"/>
              </a:rPr>
              <a:t>numarası</a:t>
            </a:r>
            <a:r>
              <a:rPr lang="en-US" sz="18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800" dirty="0" err="1">
                <a:effectLst/>
                <a:latin typeface="Comic Sans MS" panose="030F0702030302020204" pitchFamily="66" charset="0"/>
              </a:rPr>
              <a:t>artar</a:t>
            </a:r>
            <a:endParaRPr lang="en-US" sz="1800" dirty="0">
              <a:effectLst/>
              <a:latin typeface="Comic Sans MS" panose="030F0702030302020204" pitchFamily="66" charset="0"/>
            </a:endParaRPr>
          </a:p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800" dirty="0" err="1">
                <a:effectLst/>
                <a:latin typeface="Comic Sans MS" panose="030F0702030302020204" pitchFamily="66" charset="0"/>
              </a:rPr>
              <a:t>Periyot</a:t>
            </a:r>
            <a:r>
              <a:rPr lang="en-US" sz="18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800" dirty="0" err="1">
                <a:effectLst/>
                <a:latin typeface="Comic Sans MS" panose="030F0702030302020204" pitchFamily="66" charset="0"/>
              </a:rPr>
              <a:t>numarası</a:t>
            </a:r>
            <a:r>
              <a:rPr lang="en-US" sz="18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800" dirty="0" err="1">
                <a:effectLst/>
                <a:latin typeface="Comic Sans MS" panose="030F0702030302020204" pitchFamily="66" charset="0"/>
              </a:rPr>
              <a:t>değişmez</a:t>
            </a:r>
            <a:endParaRPr lang="en-US" sz="1800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B0393FC6-41BA-49A4-83A5-141E64B3740C}"/>
              </a:ext>
            </a:extLst>
          </p:cNvPr>
          <p:cNvSpPr txBox="1"/>
          <p:nvPr/>
        </p:nvSpPr>
        <p:spPr>
          <a:xfrm>
            <a:off x="2819665" y="105897"/>
            <a:ext cx="9369287" cy="461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800" b="1" dirty="0">
                <a:effectLst/>
                <a:latin typeface="Comic Sans MS" panose="030F0702030302020204" pitchFamily="66" charset="0"/>
              </a:rPr>
              <a:t>NOT: </a:t>
            </a:r>
            <a:r>
              <a:rPr lang="en-US" sz="1800" b="1" dirty="0" err="1">
                <a:effectLst/>
                <a:latin typeface="Comic Sans MS" panose="030F0702030302020204" pitchFamily="66" charset="0"/>
              </a:rPr>
              <a:t>Aynı</a:t>
            </a:r>
            <a:r>
              <a:rPr lang="en-US" sz="18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effectLst/>
                <a:latin typeface="Comic Sans MS" panose="030F0702030302020204" pitchFamily="66" charset="0"/>
              </a:rPr>
              <a:t>periyot</a:t>
            </a:r>
            <a:r>
              <a:rPr lang="en-US" sz="18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1800" b="1" dirty="0" err="1">
                <a:effectLst/>
                <a:latin typeface="Comic Sans MS" panose="030F0702030302020204" pitchFamily="66" charset="0"/>
              </a:rPr>
              <a:t>üzerinde</a:t>
            </a:r>
            <a:r>
              <a:rPr lang="en-US" sz="1800" b="1" dirty="0">
                <a:effectLst/>
                <a:latin typeface="Comic Sans MS" panose="030F0702030302020204" pitchFamily="66" charset="0"/>
              </a:rPr>
              <a:t> soldan </a:t>
            </a:r>
            <a:r>
              <a:rPr lang="en-US" sz="1800" b="1" dirty="0" err="1">
                <a:effectLst/>
                <a:latin typeface="Comic Sans MS" panose="030F0702030302020204" pitchFamily="66" charset="0"/>
              </a:rPr>
              <a:t>sağa</a:t>
            </a:r>
            <a:r>
              <a:rPr lang="en-US" sz="1800" b="1" dirty="0">
                <a:effectLst/>
                <a:latin typeface="Comic Sans MS" panose="030F0702030302020204" pitchFamily="66" charset="0"/>
              </a:rPr>
              <a:t> doğru </a:t>
            </a:r>
            <a:r>
              <a:rPr lang="en-US" sz="1800" b="1" dirty="0" err="1">
                <a:effectLst/>
                <a:latin typeface="Comic Sans MS" panose="030F0702030302020204" pitchFamily="66" charset="0"/>
              </a:rPr>
              <a:t>gidildikçe</a:t>
            </a:r>
            <a:endParaRPr lang="en-US" sz="1800" b="1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4C1F6035-728B-4092-8174-7DD4588F0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2627" r="298"/>
          <a:stretch/>
        </p:blipFill>
        <p:spPr>
          <a:xfrm>
            <a:off x="2594112" y="747078"/>
            <a:ext cx="7003775" cy="344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9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 descr="periyodik özellikler arşivleri - Kimya Budur">
            <a:extLst>
              <a:ext uri="{FF2B5EF4-FFF2-40B4-BE49-F238E27FC236}">
                <a16:creationId xmlns:a16="http://schemas.microsoft.com/office/drawing/2014/main" id="{6D31B825-9EFB-4693-A844-DD93231FA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5648" y="643467"/>
            <a:ext cx="6680703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86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76E87BF-E4FB-46D5-B11B-E01066222947}"/>
              </a:ext>
            </a:extLst>
          </p:cNvPr>
          <p:cNvSpPr txBox="1"/>
          <p:nvPr/>
        </p:nvSpPr>
        <p:spPr>
          <a:xfrm>
            <a:off x="781929" y="4068376"/>
            <a:ext cx="10401886" cy="25082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b="1" dirty="0">
                <a:effectLst/>
                <a:latin typeface="Comic Sans MS" panose="030F0702030302020204" pitchFamily="66" charset="0"/>
              </a:rPr>
              <a:t>NOT: </a:t>
            </a:r>
            <a:r>
              <a:rPr lang="en-US" sz="2000" b="1" dirty="0" err="1">
                <a:effectLst/>
                <a:latin typeface="Comic Sans MS" panose="030F0702030302020204" pitchFamily="66" charset="0"/>
              </a:rPr>
              <a:t>Aynı</a:t>
            </a:r>
            <a:r>
              <a:rPr lang="en-US" sz="20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/>
                <a:latin typeface="Comic Sans MS" panose="030F0702030302020204" pitchFamily="66" charset="0"/>
              </a:rPr>
              <a:t>grup</a:t>
            </a:r>
            <a:r>
              <a:rPr lang="en-US" sz="20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/>
                <a:latin typeface="Comic Sans MS" panose="030F0702030302020204" pitchFamily="66" charset="0"/>
              </a:rPr>
              <a:t>üzerinde</a:t>
            </a:r>
            <a:r>
              <a:rPr lang="en-US" sz="20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/>
                <a:latin typeface="Comic Sans MS" panose="030F0702030302020204" pitchFamily="66" charset="0"/>
              </a:rPr>
              <a:t>yukarıdan</a:t>
            </a:r>
            <a:r>
              <a:rPr lang="en-US" sz="2000" b="1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effectLst/>
                <a:latin typeface="Comic Sans MS" panose="030F0702030302020204" pitchFamily="66" charset="0"/>
              </a:rPr>
              <a:t>aşağıya</a:t>
            </a:r>
            <a:r>
              <a:rPr lang="en-US" sz="2000" b="1" dirty="0">
                <a:effectLst/>
                <a:latin typeface="Comic Sans MS" panose="030F0702030302020204" pitchFamily="66" charset="0"/>
              </a:rPr>
              <a:t> doğru </a:t>
            </a:r>
            <a:r>
              <a:rPr lang="en-US" sz="2000" b="1" dirty="0" err="1">
                <a:effectLst/>
                <a:latin typeface="Comic Sans MS" panose="030F0702030302020204" pitchFamily="66" charset="0"/>
              </a:rPr>
              <a:t>gidildikçe</a:t>
            </a:r>
            <a:r>
              <a:rPr lang="en-US" sz="2000" b="1" dirty="0">
                <a:effectLst/>
                <a:latin typeface="Comic Sans MS" panose="030F0702030302020204" pitchFamily="66" charset="0"/>
              </a:rPr>
              <a:t>:</a:t>
            </a: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Comic Sans MS" panose="030F0702030302020204" pitchFamily="66" charset="0"/>
              </a:rPr>
              <a:t>Atom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numarası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artar</a:t>
            </a:r>
            <a:endParaRPr lang="en-US" sz="2000" dirty="0">
              <a:effectLst/>
              <a:latin typeface="Comic Sans MS" panose="030F0702030302020204" pitchFamily="66" charset="0"/>
            </a:endParaRP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Metalik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özellik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artar</a:t>
            </a:r>
            <a:endParaRPr lang="en-US" sz="2000" dirty="0">
              <a:effectLst/>
              <a:latin typeface="Comic Sans MS" panose="030F0702030302020204" pitchFamily="66" charset="0"/>
            </a:endParaRP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Grup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numarası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degişmez</a:t>
            </a:r>
            <a:endParaRPr lang="en-US" sz="2000" dirty="0">
              <a:effectLst/>
              <a:latin typeface="Comic Sans MS" panose="030F0702030302020204" pitchFamily="66" charset="0"/>
            </a:endParaRP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Periyot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numarası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artar</a:t>
            </a:r>
            <a:endParaRPr lang="en-US" sz="2000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9A0A851-782E-4E8A-8CC6-22ACF748A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143" y="281355"/>
            <a:ext cx="8012950" cy="3505666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5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Quadro de linha vertical vector azul química. fundo químico | Vetor Premium  | Estilos de letras para tatuagem, Bordas coloridas, Capa para encadernação">
            <a:extLst>
              <a:ext uri="{FF2B5EF4-FFF2-40B4-BE49-F238E27FC236}">
                <a16:creationId xmlns:a16="http://schemas.microsoft.com/office/drawing/2014/main" id="{1E5F1DEA-B18E-4519-A907-FE0FBBCDE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alphaModFix amt="6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62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73337" y="-3392669"/>
            <a:ext cx="7839856" cy="1426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F959B03-B163-47EE-89B0-536CB1A6D119}"/>
              </a:ext>
            </a:extLst>
          </p:cNvPr>
          <p:cNvSpPr txBox="1"/>
          <p:nvPr/>
        </p:nvSpPr>
        <p:spPr>
          <a:xfrm>
            <a:off x="3029294" y="1580930"/>
            <a:ext cx="7097345" cy="4311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tr-TR" sz="20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HATIRLAYALIM</a:t>
            </a:r>
          </a:p>
          <a:p>
            <a:pPr>
              <a:lnSpc>
                <a:spcPct val="200000"/>
              </a:lnSpc>
            </a:pPr>
            <a:r>
              <a:rPr lang="tr-TR" sz="20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Periyodik cetvelde yer bulma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Elementin nötr haldeki elektron- katman dizilimi yapılır.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Toplam katman (yörünge) sayısı periyot numarasını verir.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tr-TR" sz="20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 katmanındaki değerlik elektron sayısı (DES) grup numarasını verir.</a:t>
            </a:r>
          </a:p>
        </p:txBody>
      </p:sp>
    </p:spTree>
    <p:extLst>
      <p:ext uri="{BB962C8B-B14F-4D97-AF65-F5344CB8AC3E}">
        <p14:creationId xmlns:p14="http://schemas.microsoft.com/office/powerpoint/2010/main" val="5814580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585216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etin kutusu 3">
            <a:extLst>
              <a:ext uri="{FF2B5EF4-FFF2-40B4-BE49-F238E27FC236}">
                <a16:creationId xmlns:a16="http://schemas.microsoft.com/office/drawing/2014/main" id="{BED702B2-0ED9-4E3C-93AD-508B0C220E96}"/>
              </a:ext>
            </a:extLst>
          </p:cNvPr>
          <p:cNvSpPr txBox="1"/>
          <p:nvPr/>
        </p:nvSpPr>
        <p:spPr>
          <a:xfrm>
            <a:off x="7542607" y="2638641"/>
            <a:ext cx="4153761" cy="25694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200" dirty="0">
                <a:effectLst/>
                <a:latin typeface="Comic Sans MS" panose="030F0702030302020204" pitchFamily="66" charset="0"/>
              </a:rPr>
              <a:t>1.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periyot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en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fazla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2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elektron</a:t>
            </a:r>
            <a:endParaRPr lang="en-US" sz="2200" dirty="0"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200" dirty="0">
                <a:effectLst/>
                <a:latin typeface="Comic Sans MS" panose="030F0702030302020204" pitchFamily="66" charset="0"/>
              </a:rPr>
              <a:t>2.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periyot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en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fazla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8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elektron</a:t>
            </a:r>
            <a:endParaRPr lang="en-US" sz="2200" dirty="0"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200" dirty="0">
                <a:effectLst/>
                <a:latin typeface="Comic Sans MS" panose="030F0702030302020204" pitchFamily="66" charset="0"/>
              </a:rPr>
              <a:t>3.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periyot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en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fazla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8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elektron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bulundurabilir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  <p:pic>
        <p:nvPicPr>
          <p:cNvPr id="5122" name="Picture 2" descr="Değerlik Elektron Sayısı | Web Bilginiz">
            <a:extLst>
              <a:ext uri="{FF2B5EF4-FFF2-40B4-BE49-F238E27FC236}">
                <a16:creationId xmlns:a16="http://schemas.microsoft.com/office/drawing/2014/main" id="{688EBB80-170C-4807-AB73-6190D426C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66" y="2122005"/>
            <a:ext cx="5400675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938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815413" y="452670"/>
            <a:ext cx="9313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Örnek: </a:t>
            </a:r>
            <a:r>
              <a:rPr lang="tr-TR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Atom numarası (proton sayısı) 6 olan Karbon elementinin periyodik cetveldeki yerini bulunuz.</a:t>
            </a:r>
          </a:p>
          <a:p>
            <a:endParaRPr lang="tr-TR" sz="2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4271797" y="1796820"/>
            <a:ext cx="6852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*Elektron dağılımını yapalım.</a:t>
            </a:r>
          </a:p>
        </p:txBody>
      </p:sp>
      <p:sp>
        <p:nvSpPr>
          <p:cNvPr id="5" name="4 Oval"/>
          <p:cNvSpPr/>
          <p:nvPr/>
        </p:nvSpPr>
        <p:spPr>
          <a:xfrm>
            <a:off x="1967541" y="2180862"/>
            <a:ext cx="1440160" cy="134414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6" name="5 Oval"/>
          <p:cNvSpPr/>
          <p:nvPr/>
        </p:nvSpPr>
        <p:spPr>
          <a:xfrm>
            <a:off x="1583499" y="1796819"/>
            <a:ext cx="2208245" cy="211223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7" name="6 Oval"/>
          <p:cNvSpPr/>
          <p:nvPr/>
        </p:nvSpPr>
        <p:spPr>
          <a:xfrm>
            <a:off x="2639616" y="2084851"/>
            <a:ext cx="192021" cy="1920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8" name="7 Oval"/>
          <p:cNvSpPr/>
          <p:nvPr/>
        </p:nvSpPr>
        <p:spPr>
          <a:xfrm>
            <a:off x="2639616" y="3429000"/>
            <a:ext cx="192021" cy="1920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9" name="8 Oval"/>
          <p:cNvSpPr/>
          <p:nvPr/>
        </p:nvSpPr>
        <p:spPr>
          <a:xfrm>
            <a:off x="1487488" y="2756926"/>
            <a:ext cx="192021" cy="1920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10" name="9 Oval"/>
          <p:cNvSpPr/>
          <p:nvPr/>
        </p:nvSpPr>
        <p:spPr>
          <a:xfrm>
            <a:off x="2639616" y="3813043"/>
            <a:ext cx="192021" cy="1920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11" name="10 Oval"/>
          <p:cNvSpPr/>
          <p:nvPr/>
        </p:nvSpPr>
        <p:spPr>
          <a:xfrm>
            <a:off x="3695734" y="2756926"/>
            <a:ext cx="192021" cy="1920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12" name="11 Oval"/>
          <p:cNvSpPr/>
          <p:nvPr/>
        </p:nvSpPr>
        <p:spPr>
          <a:xfrm>
            <a:off x="2639616" y="1700808"/>
            <a:ext cx="192021" cy="1920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17" name="16 Metin kutusu"/>
          <p:cNvSpPr txBox="1"/>
          <p:nvPr/>
        </p:nvSpPr>
        <p:spPr>
          <a:xfrm>
            <a:off x="2447595" y="2660916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8" name="17 Dikdörtgen"/>
          <p:cNvSpPr/>
          <p:nvPr/>
        </p:nvSpPr>
        <p:spPr>
          <a:xfrm>
            <a:off x="4367808" y="246889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*Şekilde görüldüğü gibi  Karbonun 2  katmanı var. </a:t>
            </a:r>
            <a:r>
              <a:rPr lang="tr-T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Bu yüzden 2.periyotta yer alıyor.</a:t>
            </a:r>
          </a:p>
        </p:txBody>
      </p:sp>
      <p:sp>
        <p:nvSpPr>
          <p:cNvPr id="19" name="18 Dikdörtgen"/>
          <p:cNvSpPr/>
          <p:nvPr/>
        </p:nvSpPr>
        <p:spPr>
          <a:xfrm>
            <a:off x="4367808" y="362102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*Şekilde görüldüğü gibi son katmanda 4 elektronu var. </a:t>
            </a:r>
            <a:r>
              <a:rPr lang="tr-T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Bu yüzden 4A grubunda yer alıyor.</a:t>
            </a:r>
          </a:p>
        </p:txBody>
      </p:sp>
      <p:sp>
        <p:nvSpPr>
          <p:cNvPr id="21" name="20 Yay"/>
          <p:cNvSpPr/>
          <p:nvPr/>
        </p:nvSpPr>
        <p:spPr>
          <a:xfrm>
            <a:off x="2063552" y="4869160"/>
            <a:ext cx="480053" cy="864096"/>
          </a:xfrm>
          <a:prstGeom prst="arc">
            <a:avLst>
              <a:gd name="adj1" fmla="val 16200000"/>
              <a:gd name="adj2" fmla="val 5069102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22" name="21 Yay"/>
          <p:cNvSpPr/>
          <p:nvPr/>
        </p:nvSpPr>
        <p:spPr>
          <a:xfrm>
            <a:off x="1775520" y="5061182"/>
            <a:ext cx="276853" cy="564885"/>
          </a:xfrm>
          <a:prstGeom prst="arc">
            <a:avLst>
              <a:gd name="adj1" fmla="val 16200000"/>
              <a:gd name="adj2" fmla="val 5069102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23" name="22 Metin kutusu"/>
          <p:cNvSpPr txBox="1"/>
          <p:nvPr/>
        </p:nvSpPr>
        <p:spPr>
          <a:xfrm>
            <a:off x="1775520" y="573325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4" name="23 Metin kutusu"/>
          <p:cNvSpPr txBox="1"/>
          <p:nvPr/>
        </p:nvSpPr>
        <p:spPr>
          <a:xfrm>
            <a:off x="2159563" y="573325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5" name="24 Metin kutusu"/>
          <p:cNvSpPr txBox="1"/>
          <p:nvPr/>
        </p:nvSpPr>
        <p:spPr>
          <a:xfrm>
            <a:off x="1487488" y="4485118"/>
            <a:ext cx="22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Diğer yöntem;</a:t>
            </a:r>
          </a:p>
        </p:txBody>
      </p:sp>
      <p:grpSp>
        <p:nvGrpSpPr>
          <p:cNvPr id="26" name="Google Shape;1349;p35"/>
          <p:cNvGrpSpPr/>
          <p:nvPr/>
        </p:nvGrpSpPr>
        <p:grpSpPr>
          <a:xfrm>
            <a:off x="9639493" y="1357175"/>
            <a:ext cx="1079567" cy="814100"/>
            <a:chOff x="7229619" y="1017881"/>
            <a:chExt cx="809675" cy="610575"/>
          </a:xfrm>
        </p:grpSpPr>
        <p:sp>
          <p:nvSpPr>
            <p:cNvPr id="27" name="Google Shape;1350;p35"/>
            <p:cNvSpPr/>
            <p:nvPr/>
          </p:nvSpPr>
          <p:spPr>
            <a:xfrm rot="5400000">
              <a:off x="7233944" y="1258231"/>
              <a:ext cx="139625" cy="148275"/>
            </a:xfrm>
            <a:custGeom>
              <a:avLst/>
              <a:gdLst/>
              <a:ahLst/>
              <a:cxnLst/>
              <a:rect l="l" t="t" r="r" b="b"/>
              <a:pathLst>
                <a:path w="5585" h="5931" extrusionOk="0">
                  <a:moveTo>
                    <a:pt x="2884" y="461"/>
                  </a:moveTo>
                  <a:cubicBezTo>
                    <a:pt x="3200" y="461"/>
                    <a:pt x="3521" y="524"/>
                    <a:pt x="3822" y="633"/>
                  </a:cubicBezTo>
                  <a:cubicBezTo>
                    <a:pt x="4882" y="1002"/>
                    <a:pt x="5096" y="2085"/>
                    <a:pt x="4667" y="3038"/>
                  </a:cubicBezTo>
                  <a:cubicBezTo>
                    <a:pt x="4453" y="3526"/>
                    <a:pt x="4072" y="3847"/>
                    <a:pt x="3643" y="4002"/>
                  </a:cubicBezTo>
                  <a:cubicBezTo>
                    <a:pt x="3620" y="3871"/>
                    <a:pt x="3584" y="3740"/>
                    <a:pt x="3524" y="3621"/>
                  </a:cubicBezTo>
                  <a:cubicBezTo>
                    <a:pt x="3208" y="2978"/>
                    <a:pt x="2497" y="2554"/>
                    <a:pt x="1798" y="2554"/>
                  </a:cubicBezTo>
                  <a:cubicBezTo>
                    <a:pt x="1604" y="2554"/>
                    <a:pt x="1410" y="2587"/>
                    <a:pt x="1226" y="2657"/>
                  </a:cubicBezTo>
                  <a:cubicBezTo>
                    <a:pt x="1060" y="2061"/>
                    <a:pt x="1167" y="1395"/>
                    <a:pt x="1643" y="894"/>
                  </a:cubicBezTo>
                  <a:cubicBezTo>
                    <a:pt x="1999" y="588"/>
                    <a:pt x="2436" y="461"/>
                    <a:pt x="2884" y="461"/>
                  </a:cubicBezTo>
                  <a:close/>
                  <a:moveTo>
                    <a:pt x="1823" y="3017"/>
                  </a:moveTo>
                  <a:cubicBezTo>
                    <a:pt x="2379" y="3017"/>
                    <a:pt x="2937" y="3354"/>
                    <a:pt x="3155" y="3895"/>
                  </a:cubicBezTo>
                  <a:cubicBezTo>
                    <a:pt x="3179" y="3954"/>
                    <a:pt x="3191" y="4026"/>
                    <a:pt x="3203" y="4097"/>
                  </a:cubicBezTo>
                  <a:cubicBezTo>
                    <a:pt x="3169" y="4099"/>
                    <a:pt x="3136" y="4100"/>
                    <a:pt x="3102" y="4100"/>
                  </a:cubicBezTo>
                  <a:cubicBezTo>
                    <a:pt x="2692" y="4100"/>
                    <a:pt x="2267" y="3966"/>
                    <a:pt x="1893" y="3669"/>
                  </a:cubicBezTo>
                  <a:cubicBezTo>
                    <a:pt x="1691" y="3502"/>
                    <a:pt x="1536" y="3300"/>
                    <a:pt x="1405" y="3085"/>
                  </a:cubicBezTo>
                  <a:cubicBezTo>
                    <a:pt x="1540" y="3039"/>
                    <a:pt x="1682" y="3017"/>
                    <a:pt x="1823" y="3017"/>
                  </a:cubicBezTo>
                  <a:close/>
                  <a:moveTo>
                    <a:pt x="1072" y="3276"/>
                  </a:moveTo>
                  <a:cubicBezTo>
                    <a:pt x="1524" y="4038"/>
                    <a:pt x="2334" y="4585"/>
                    <a:pt x="3167" y="4585"/>
                  </a:cubicBezTo>
                  <a:cubicBezTo>
                    <a:pt x="3036" y="4955"/>
                    <a:pt x="2691" y="5252"/>
                    <a:pt x="2322" y="5395"/>
                  </a:cubicBezTo>
                  <a:cubicBezTo>
                    <a:pt x="2139" y="5464"/>
                    <a:pt x="1945" y="5500"/>
                    <a:pt x="1755" y="5500"/>
                  </a:cubicBezTo>
                  <a:cubicBezTo>
                    <a:pt x="1288" y="5500"/>
                    <a:pt x="848" y="5282"/>
                    <a:pt x="679" y="4800"/>
                  </a:cubicBezTo>
                  <a:cubicBezTo>
                    <a:pt x="488" y="4276"/>
                    <a:pt x="691" y="3669"/>
                    <a:pt x="1072" y="3276"/>
                  </a:cubicBezTo>
                  <a:close/>
                  <a:moveTo>
                    <a:pt x="2982" y="0"/>
                  </a:moveTo>
                  <a:cubicBezTo>
                    <a:pt x="2373" y="0"/>
                    <a:pt x="1765" y="197"/>
                    <a:pt x="1322" y="585"/>
                  </a:cubicBezTo>
                  <a:cubicBezTo>
                    <a:pt x="655" y="1287"/>
                    <a:pt x="584" y="2133"/>
                    <a:pt x="857" y="2859"/>
                  </a:cubicBezTo>
                  <a:cubicBezTo>
                    <a:pt x="857" y="2859"/>
                    <a:pt x="857" y="2871"/>
                    <a:pt x="845" y="2871"/>
                  </a:cubicBezTo>
                  <a:cubicBezTo>
                    <a:pt x="834" y="2883"/>
                    <a:pt x="822" y="2883"/>
                    <a:pt x="822" y="2895"/>
                  </a:cubicBezTo>
                  <a:cubicBezTo>
                    <a:pt x="179" y="3454"/>
                    <a:pt x="0" y="4383"/>
                    <a:pt x="333" y="5157"/>
                  </a:cubicBezTo>
                  <a:cubicBezTo>
                    <a:pt x="581" y="5717"/>
                    <a:pt x="1130" y="5930"/>
                    <a:pt x="1696" y="5930"/>
                  </a:cubicBezTo>
                  <a:cubicBezTo>
                    <a:pt x="2057" y="5930"/>
                    <a:pt x="2425" y="5844"/>
                    <a:pt x="2727" y="5705"/>
                  </a:cubicBezTo>
                  <a:cubicBezTo>
                    <a:pt x="3203" y="5490"/>
                    <a:pt x="3536" y="5026"/>
                    <a:pt x="3643" y="4526"/>
                  </a:cubicBezTo>
                  <a:cubicBezTo>
                    <a:pt x="4048" y="4419"/>
                    <a:pt x="4441" y="4169"/>
                    <a:pt x="4763" y="3728"/>
                  </a:cubicBezTo>
                  <a:cubicBezTo>
                    <a:pt x="5537" y="2692"/>
                    <a:pt x="5584" y="1311"/>
                    <a:pt x="4513" y="490"/>
                  </a:cubicBezTo>
                  <a:cubicBezTo>
                    <a:pt x="4083" y="162"/>
                    <a:pt x="3532" y="0"/>
                    <a:pt x="2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omic Sans MS" panose="030F0702030302020204" pitchFamily="66" charset="0"/>
              </a:endParaRPr>
            </a:p>
          </p:txBody>
        </p:sp>
        <p:sp>
          <p:nvSpPr>
            <p:cNvPr id="28" name="Google Shape;1351;p35"/>
            <p:cNvSpPr/>
            <p:nvPr/>
          </p:nvSpPr>
          <p:spPr>
            <a:xfrm rot="5400000">
              <a:off x="7824381" y="1030394"/>
              <a:ext cx="215825" cy="190800"/>
            </a:xfrm>
            <a:custGeom>
              <a:avLst/>
              <a:gdLst/>
              <a:ahLst/>
              <a:cxnLst/>
              <a:rect l="l" t="t" r="r" b="b"/>
              <a:pathLst>
                <a:path w="8633" h="7632" extrusionOk="0">
                  <a:moveTo>
                    <a:pt x="4453" y="448"/>
                  </a:moveTo>
                  <a:cubicBezTo>
                    <a:pt x="5232" y="448"/>
                    <a:pt x="6007" y="702"/>
                    <a:pt x="6680" y="1236"/>
                  </a:cubicBezTo>
                  <a:cubicBezTo>
                    <a:pt x="8240" y="2474"/>
                    <a:pt x="8133" y="4724"/>
                    <a:pt x="6930" y="6129"/>
                  </a:cubicBezTo>
                  <a:cubicBezTo>
                    <a:pt x="6308" y="6855"/>
                    <a:pt x="5409" y="7177"/>
                    <a:pt x="4493" y="7177"/>
                  </a:cubicBezTo>
                  <a:cubicBezTo>
                    <a:pt x="3621" y="7177"/>
                    <a:pt x="2734" y="6884"/>
                    <a:pt x="2060" y="6367"/>
                  </a:cubicBezTo>
                  <a:cubicBezTo>
                    <a:pt x="372" y="5060"/>
                    <a:pt x="583" y="2529"/>
                    <a:pt x="2137" y="1230"/>
                  </a:cubicBezTo>
                  <a:lnTo>
                    <a:pt x="2137" y="1230"/>
                  </a:lnTo>
                  <a:cubicBezTo>
                    <a:pt x="2841" y="718"/>
                    <a:pt x="3649" y="448"/>
                    <a:pt x="4453" y="448"/>
                  </a:cubicBezTo>
                  <a:close/>
                  <a:moveTo>
                    <a:pt x="4529" y="1"/>
                  </a:moveTo>
                  <a:cubicBezTo>
                    <a:pt x="3587" y="1"/>
                    <a:pt x="2632" y="308"/>
                    <a:pt x="1870" y="867"/>
                  </a:cubicBezTo>
                  <a:cubicBezTo>
                    <a:pt x="1863" y="872"/>
                    <a:pt x="1856" y="878"/>
                    <a:pt x="1849" y="884"/>
                  </a:cubicBezTo>
                  <a:lnTo>
                    <a:pt x="1849" y="884"/>
                  </a:lnTo>
                  <a:cubicBezTo>
                    <a:pt x="1840" y="889"/>
                    <a:pt x="1831" y="895"/>
                    <a:pt x="1822" y="902"/>
                  </a:cubicBezTo>
                  <a:cubicBezTo>
                    <a:pt x="72" y="2355"/>
                    <a:pt x="1" y="4855"/>
                    <a:pt x="1537" y="6486"/>
                  </a:cubicBezTo>
                  <a:cubicBezTo>
                    <a:pt x="2261" y="7266"/>
                    <a:pt x="3280" y="7631"/>
                    <a:pt x="4308" y="7631"/>
                  </a:cubicBezTo>
                  <a:cubicBezTo>
                    <a:pt x="5305" y="7631"/>
                    <a:pt x="6310" y="7286"/>
                    <a:pt x="7061" y="6641"/>
                  </a:cubicBezTo>
                  <a:cubicBezTo>
                    <a:pt x="8621" y="5296"/>
                    <a:pt x="8633" y="2903"/>
                    <a:pt x="7442" y="1355"/>
                  </a:cubicBezTo>
                  <a:cubicBezTo>
                    <a:pt x="6716" y="423"/>
                    <a:pt x="5632" y="1"/>
                    <a:pt x="4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omic Sans MS" panose="030F0702030302020204" pitchFamily="66" charset="0"/>
              </a:endParaRPr>
            </a:p>
          </p:txBody>
        </p:sp>
        <p:grpSp>
          <p:nvGrpSpPr>
            <p:cNvPr id="29" name="Google Shape;1352;p35"/>
            <p:cNvGrpSpPr/>
            <p:nvPr/>
          </p:nvGrpSpPr>
          <p:grpSpPr>
            <a:xfrm>
              <a:off x="7656894" y="1382881"/>
              <a:ext cx="382400" cy="245575"/>
              <a:chOff x="2294431" y="5364581"/>
              <a:chExt cx="382400" cy="245575"/>
            </a:xfrm>
          </p:grpSpPr>
          <p:sp>
            <p:nvSpPr>
              <p:cNvPr id="30" name="Google Shape;1353;p35"/>
              <p:cNvSpPr/>
              <p:nvPr/>
            </p:nvSpPr>
            <p:spPr>
              <a:xfrm rot="5400000">
                <a:off x="2381719" y="5397244"/>
                <a:ext cx="47350" cy="4212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85" extrusionOk="0">
                    <a:moveTo>
                      <a:pt x="1001" y="446"/>
                    </a:moveTo>
                    <a:cubicBezTo>
                      <a:pt x="1096" y="446"/>
                      <a:pt x="1191" y="470"/>
                      <a:pt x="1263" y="506"/>
                    </a:cubicBezTo>
                    <a:cubicBezTo>
                      <a:pt x="1370" y="577"/>
                      <a:pt x="1429" y="696"/>
                      <a:pt x="1441" y="863"/>
                    </a:cubicBezTo>
                    <a:cubicBezTo>
                      <a:pt x="1441" y="970"/>
                      <a:pt x="1417" y="1053"/>
                      <a:pt x="1358" y="1113"/>
                    </a:cubicBezTo>
                    <a:cubicBezTo>
                      <a:pt x="1282" y="1189"/>
                      <a:pt x="1141" y="1228"/>
                      <a:pt x="994" y="1228"/>
                    </a:cubicBezTo>
                    <a:cubicBezTo>
                      <a:pt x="750" y="1228"/>
                      <a:pt x="487" y="1121"/>
                      <a:pt x="465" y="899"/>
                    </a:cubicBezTo>
                    <a:cubicBezTo>
                      <a:pt x="465" y="791"/>
                      <a:pt x="489" y="696"/>
                      <a:pt x="560" y="625"/>
                    </a:cubicBezTo>
                    <a:cubicBezTo>
                      <a:pt x="655" y="518"/>
                      <a:pt x="822" y="446"/>
                      <a:pt x="1001" y="446"/>
                    </a:cubicBezTo>
                    <a:close/>
                    <a:moveTo>
                      <a:pt x="1004" y="1"/>
                    </a:moveTo>
                    <a:cubicBezTo>
                      <a:pt x="713" y="1"/>
                      <a:pt x="414" y="113"/>
                      <a:pt x="227" y="315"/>
                    </a:cubicBezTo>
                    <a:cubicBezTo>
                      <a:pt x="72" y="494"/>
                      <a:pt x="1" y="696"/>
                      <a:pt x="24" y="934"/>
                    </a:cubicBezTo>
                    <a:cubicBezTo>
                      <a:pt x="72" y="1422"/>
                      <a:pt x="548" y="1684"/>
                      <a:pt x="989" y="1684"/>
                    </a:cubicBezTo>
                    <a:cubicBezTo>
                      <a:pt x="1263" y="1684"/>
                      <a:pt x="1513" y="1589"/>
                      <a:pt x="1679" y="1422"/>
                    </a:cubicBezTo>
                    <a:cubicBezTo>
                      <a:pt x="1822" y="1280"/>
                      <a:pt x="1894" y="1077"/>
                      <a:pt x="1894" y="851"/>
                    </a:cubicBezTo>
                    <a:cubicBezTo>
                      <a:pt x="1882" y="530"/>
                      <a:pt x="1739" y="268"/>
                      <a:pt x="1489" y="125"/>
                    </a:cubicBezTo>
                    <a:cubicBezTo>
                      <a:pt x="1347" y="40"/>
                      <a:pt x="1177" y="1"/>
                      <a:pt x="10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1" name="Google Shape;1354;p35"/>
              <p:cNvSpPr/>
              <p:nvPr/>
            </p:nvSpPr>
            <p:spPr>
              <a:xfrm rot="5400000">
                <a:off x="2478694" y="5367844"/>
                <a:ext cx="71750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9" extrusionOk="0">
                    <a:moveTo>
                      <a:pt x="1548" y="453"/>
                    </a:moveTo>
                    <a:cubicBezTo>
                      <a:pt x="1869" y="501"/>
                      <a:pt x="2119" y="667"/>
                      <a:pt x="2262" y="941"/>
                    </a:cubicBezTo>
                    <a:cubicBezTo>
                      <a:pt x="2381" y="1144"/>
                      <a:pt x="2405" y="1382"/>
                      <a:pt x="2334" y="1596"/>
                    </a:cubicBezTo>
                    <a:cubicBezTo>
                      <a:pt x="2250" y="1810"/>
                      <a:pt x="2084" y="1977"/>
                      <a:pt x="1834" y="2084"/>
                    </a:cubicBezTo>
                    <a:cubicBezTo>
                      <a:pt x="1715" y="2132"/>
                      <a:pt x="1584" y="2168"/>
                      <a:pt x="1453" y="2168"/>
                    </a:cubicBezTo>
                    <a:cubicBezTo>
                      <a:pt x="1048" y="2156"/>
                      <a:pt x="679" y="1918"/>
                      <a:pt x="560" y="1560"/>
                    </a:cubicBezTo>
                    <a:cubicBezTo>
                      <a:pt x="476" y="1322"/>
                      <a:pt x="512" y="1084"/>
                      <a:pt x="655" y="870"/>
                    </a:cubicBezTo>
                    <a:cubicBezTo>
                      <a:pt x="834" y="608"/>
                      <a:pt x="1143" y="453"/>
                      <a:pt x="1441" y="453"/>
                    </a:cubicBezTo>
                    <a:close/>
                    <a:moveTo>
                      <a:pt x="1432" y="0"/>
                    </a:moveTo>
                    <a:cubicBezTo>
                      <a:pt x="981" y="0"/>
                      <a:pt x="549" y="239"/>
                      <a:pt x="286" y="608"/>
                    </a:cubicBezTo>
                    <a:cubicBezTo>
                      <a:pt x="60" y="941"/>
                      <a:pt x="0" y="1346"/>
                      <a:pt x="131" y="1715"/>
                    </a:cubicBezTo>
                    <a:cubicBezTo>
                      <a:pt x="322" y="2251"/>
                      <a:pt x="857" y="2608"/>
                      <a:pt x="1453" y="2608"/>
                    </a:cubicBezTo>
                    <a:cubicBezTo>
                      <a:pt x="1643" y="2608"/>
                      <a:pt x="1834" y="2572"/>
                      <a:pt x="2012" y="2501"/>
                    </a:cubicBezTo>
                    <a:cubicBezTo>
                      <a:pt x="2477" y="2299"/>
                      <a:pt x="2667" y="1977"/>
                      <a:pt x="2750" y="1739"/>
                    </a:cubicBezTo>
                    <a:cubicBezTo>
                      <a:pt x="2869" y="1418"/>
                      <a:pt x="2834" y="1048"/>
                      <a:pt x="2667" y="727"/>
                    </a:cubicBezTo>
                    <a:cubicBezTo>
                      <a:pt x="2453" y="334"/>
                      <a:pt x="2072" y="72"/>
                      <a:pt x="1607" y="13"/>
                    </a:cubicBezTo>
                    <a:cubicBezTo>
                      <a:pt x="1549" y="4"/>
                      <a:pt x="1490" y="0"/>
                      <a:pt x="1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2" name="Google Shape;1355;p35"/>
              <p:cNvSpPr/>
              <p:nvPr/>
            </p:nvSpPr>
            <p:spPr>
              <a:xfrm rot="5400000">
                <a:off x="2621656" y="5554981"/>
                <a:ext cx="56875" cy="534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139" extrusionOk="0">
                    <a:moveTo>
                      <a:pt x="1025" y="448"/>
                    </a:moveTo>
                    <a:cubicBezTo>
                      <a:pt x="1215" y="448"/>
                      <a:pt x="1441" y="603"/>
                      <a:pt x="1584" y="817"/>
                    </a:cubicBezTo>
                    <a:cubicBezTo>
                      <a:pt x="1632" y="889"/>
                      <a:pt x="1870" y="1281"/>
                      <a:pt x="1560" y="1520"/>
                    </a:cubicBezTo>
                    <a:cubicBezTo>
                      <a:pt x="1417" y="1639"/>
                      <a:pt x="1275" y="1698"/>
                      <a:pt x="1144" y="1698"/>
                    </a:cubicBezTo>
                    <a:cubicBezTo>
                      <a:pt x="846" y="1698"/>
                      <a:pt x="620" y="1436"/>
                      <a:pt x="560" y="1174"/>
                    </a:cubicBezTo>
                    <a:cubicBezTo>
                      <a:pt x="525" y="1043"/>
                      <a:pt x="477" y="698"/>
                      <a:pt x="858" y="496"/>
                    </a:cubicBezTo>
                    <a:cubicBezTo>
                      <a:pt x="906" y="460"/>
                      <a:pt x="965" y="448"/>
                      <a:pt x="1025" y="448"/>
                    </a:cubicBezTo>
                    <a:close/>
                    <a:moveTo>
                      <a:pt x="1010" y="1"/>
                    </a:moveTo>
                    <a:cubicBezTo>
                      <a:pt x="881" y="1"/>
                      <a:pt x="756" y="30"/>
                      <a:pt x="644" y="91"/>
                    </a:cubicBezTo>
                    <a:cubicBezTo>
                      <a:pt x="191" y="341"/>
                      <a:pt x="1" y="793"/>
                      <a:pt x="120" y="1293"/>
                    </a:cubicBezTo>
                    <a:cubicBezTo>
                      <a:pt x="251" y="1793"/>
                      <a:pt x="667" y="2139"/>
                      <a:pt x="1144" y="2139"/>
                    </a:cubicBezTo>
                    <a:cubicBezTo>
                      <a:pt x="1382" y="2139"/>
                      <a:pt x="1620" y="2055"/>
                      <a:pt x="1834" y="1877"/>
                    </a:cubicBezTo>
                    <a:cubicBezTo>
                      <a:pt x="2227" y="1567"/>
                      <a:pt x="2275" y="1043"/>
                      <a:pt x="1965" y="567"/>
                    </a:cubicBezTo>
                    <a:cubicBezTo>
                      <a:pt x="1731" y="211"/>
                      <a:pt x="1357" y="1"/>
                      <a:pt x="10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3" name="Google Shape;1356;p35"/>
              <p:cNvSpPr/>
              <p:nvPr/>
            </p:nvSpPr>
            <p:spPr>
              <a:xfrm rot="5400000">
                <a:off x="2290131" y="5426031"/>
                <a:ext cx="108650" cy="100050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4002" extrusionOk="0">
                    <a:moveTo>
                      <a:pt x="2167" y="453"/>
                    </a:moveTo>
                    <a:cubicBezTo>
                      <a:pt x="2953" y="453"/>
                      <a:pt x="3893" y="1132"/>
                      <a:pt x="3893" y="1977"/>
                    </a:cubicBezTo>
                    <a:cubicBezTo>
                      <a:pt x="3893" y="3132"/>
                      <a:pt x="3143" y="3549"/>
                      <a:pt x="2500" y="3549"/>
                    </a:cubicBezTo>
                    <a:cubicBezTo>
                      <a:pt x="1953" y="3549"/>
                      <a:pt x="1226" y="3251"/>
                      <a:pt x="822" y="2429"/>
                    </a:cubicBezTo>
                    <a:cubicBezTo>
                      <a:pt x="512" y="1787"/>
                      <a:pt x="929" y="1036"/>
                      <a:pt x="1465" y="667"/>
                    </a:cubicBezTo>
                    <a:cubicBezTo>
                      <a:pt x="1667" y="524"/>
                      <a:pt x="1905" y="453"/>
                      <a:pt x="2167" y="453"/>
                    </a:cubicBezTo>
                    <a:close/>
                    <a:moveTo>
                      <a:pt x="2167" y="1"/>
                    </a:moveTo>
                    <a:cubicBezTo>
                      <a:pt x="1810" y="1"/>
                      <a:pt x="1488" y="108"/>
                      <a:pt x="1215" y="286"/>
                    </a:cubicBezTo>
                    <a:cubicBezTo>
                      <a:pt x="500" y="786"/>
                      <a:pt x="0" y="1739"/>
                      <a:pt x="417" y="2620"/>
                    </a:cubicBezTo>
                    <a:cubicBezTo>
                      <a:pt x="834" y="3477"/>
                      <a:pt x="1619" y="4001"/>
                      <a:pt x="2500" y="4001"/>
                    </a:cubicBezTo>
                    <a:cubicBezTo>
                      <a:pt x="3417" y="4001"/>
                      <a:pt x="4346" y="3370"/>
                      <a:pt x="4346" y="1977"/>
                    </a:cubicBezTo>
                    <a:cubicBezTo>
                      <a:pt x="4346" y="846"/>
                      <a:pt x="3191" y="1"/>
                      <a:pt x="2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omic Sans MS" panose="030F0702030302020204" pitchFamily="66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/>
      <p:bldP spid="18" grpId="0"/>
      <p:bldP spid="19" grpId="0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BB4470A1-FDDE-409B-9C28-ADC1203A6658}"/>
              </a:ext>
            </a:extLst>
          </p:cNvPr>
          <p:cNvSpPr txBox="1"/>
          <p:nvPr/>
        </p:nvSpPr>
        <p:spPr>
          <a:xfrm>
            <a:off x="4864100" y="338328"/>
            <a:ext cx="6675627" cy="1605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Fiziksel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hal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Kimyasal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hal</a:t>
            </a:r>
            <a:endParaRPr lang="en-US" sz="2000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Fi̇zi̇ksel Ki̇myasal Deği̇şi̇m - Lessons - Blendspace">
            <a:extLst>
              <a:ext uri="{FF2B5EF4-FFF2-40B4-BE49-F238E27FC236}">
                <a16:creationId xmlns:a16="http://schemas.microsoft.com/office/drawing/2014/main" id="{0BFFCC88-7B92-46E5-A056-8B3C65DED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180" y="2750030"/>
            <a:ext cx="4974336" cy="32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Fi̇zi̇ksel Ki̇myasal Deği̇şi̇m - Lessons - Blendspace">
            <a:extLst>
              <a:ext uri="{FF2B5EF4-FFF2-40B4-BE49-F238E27FC236}">
                <a16:creationId xmlns:a16="http://schemas.microsoft.com/office/drawing/2014/main" id="{F069074F-85F2-406C-84BC-8F8B6C98A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6484" y="2784094"/>
            <a:ext cx="4974336" cy="320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590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1426234" y="242022"/>
            <a:ext cx="9313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Örnek: </a:t>
            </a:r>
            <a:r>
              <a:rPr lang="tr-TR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Atom numarası (proton sayısı) 11 olan Sodyum elementinin periyodik cetveldeki yerini bulunuz.</a:t>
            </a:r>
          </a:p>
          <a:p>
            <a:endParaRPr lang="tr-TR" sz="2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3 Dikdörtgen"/>
          <p:cNvSpPr/>
          <p:nvPr/>
        </p:nvSpPr>
        <p:spPr>
          <a:xfrm>
            <a:off x="4271797" y="1796820"/>
            <a:ext cx="6852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*Elektron dağılımını yapalım.</a:t>
            </a:r>
          </a:p>
        </p:txBody>
      </p:sp>
      <p:sp>
        <p:nvSpPr>
          <p:cNvPr id="5" name="4 Oval"/>
          <p:cNvSpPr/>
          <p:nvPr/>
        </p:nvSpPr>
        <p:spPr>
          <a:xfrm>
            <a:off x="1686116" y="4953048"/>
            <a:ext cx="1031351" cy="100919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6" name="5 Oval"/>
          <p:cNvSpPr/>
          <p:nvPr/>
        </p:nvSpPr>
        <p:spPr>
          <a:xfrm>
            <a:off x="1411089" y="4664706"/>
            <a:ext cx="1581405" cy="15858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7" name="6 Oval"/>
          <p:cNvSpPr/>
          <p:nvPr/>
        </p:nvSpPr>
        <p:spPr>
          <a:xfrm>
            <a:off x="2167413" y="4880962"/>
            <a:ext cx="137513" cy="1441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8" name="7 Oval"/>
          <p:cNvSpPr/>
          <p:nvPr/>
        </p:nvSpPr>
        <p:spPr>
          <a:xfrm>
            <a:off x="2167413" y="5890158"/>
            <a:ext cx="137513" cy="1441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9" name="8 Oval"/>
          <p:cNvSpPr/>
          <p:nvPr/>
        </p:nvSpPr>
        <p:spPr>
          <a:xfrm>
            <a:off x="1342332" y="5385561"/>
            <a:ext cx="137513" cy="1441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10" name="9 Oval"/>
          <p:cNvSpPr/>
          <p:nvPr/>
        </p:nvSpPr>
        <p:spPr>
          <a:xfrm>
            <a:off x="2167413" y="6178500"/>
            <a:ext cx="137513" cy="1441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11" name="10 Oval"/>
          <p:cNvSpPr/>
          <p:nvPr/>
        </p:nvSpPr>
        <p:spPr>
          <a:xfrm>
            <a:off x="2923738" y="5385561"/>
            <a:ext cx="137513" cy="1441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12" name="11 Oval"/>
          <p:cNvSpPr/>
          <p:nvPr/>
        </p:nvSpPr>
        <p:spPr>
          <a:xfrm>
            <a:off x="2167413" y="4592620"/>
            <a:ext cx="137513" cy="1441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13" name="12 Oval"/>
          <p:cNvSpPr/>
          <p:nvPr/>
        </p:nvSpPr>
        <p:spPr>
          <a:xfrm>
            <a:off x="1479846" y="5890158"/>
            <a:ext cx="137513" cy="1441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15" name="14 Oval"/>
          <p:cNvSpPr/>
          <p:nvPr/>
        </p:nvSpPr>
        <p:spPr>
          <a:xfrm>
            <a:off x="2786224" y="4880962"/>
            <a:ext cx="137513" cy="1441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16" name="15 Oval"/>
          <p:cNvSpPr/>
          <p:nvPr/>
        </p:nvSpPr>
        <p:spPr>
          <a:xfrm>
            <a:off x="2786224" y="5890158"/>
            <a:ext cx="137513" cy="1441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17" name="16 Metin kutusu"/>
          <p:cNvSpPr txBox="1"/>
          <p:nvPr/>
        </p:nvSpPr>
        <p:spPr>
          <a:xfrm>
            <a:off x="2029900" y="5313476"/>
            <a:ext cx="268855" cy="346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8" name="17 Dikdörtgen"/>
          <p:cNvSpPr/>
          <p:nvPr/>
        </p:nvSpPr>
        <p:spPr>
          <a:xfrm>
            <a:off x="4367808" y="246889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*Şekilde görüldüğü gibi  Sodyumun 3  katmanı var. </a:t>
            </a:r>
            <a:r>
              <a:rPr lang="tr-T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Bu yüzden 3.periyotta yer alıyor.</a:t>
            </a:r>
          </a:p>
        </p:txBody>
      </p:sp>
      <p:sp>
        <p:nvSpPr>
          <p:cNvPr id="19" name="18 Dikdörtgen"/>
          <p:cNvSpPr/>
          <p:nvPr/>
        </p:nvSpPr>
        <p:spPr>
          <a:xfrm>
            <a:off x="4367808" y="362102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*Şekilde görüldüğü gibi son katmanda 1 elektronu var. </a:t>
            </a:r>
            <a:r>
              <a:rPr lang="tr-T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Bu yüzden 1A grubunda yer alıyor.</a:t>
            </a:r>
          </a:p>
        </p:txBody>
      </p:sp>
      <p:sp>
        <p:nvSpPr>
          <p:cNvPr id="21" name="20 Yay"/>
          <p:cNvSpPr/>
          <p:nvPr/>
        </p:nvSpPr>
        <p:spPr>
          <a:xfrm>
            <a:off x="1534417" y="2064552"/>
            <a:ext cx="480053" cy="864096"/>
          </a:xfrm>
          <a:prstGeom prst="arc">
            <a:avLst>
              <a:gd name="adj1" fmla="val 16200000"/>
              <a:gd name="adj2" fmla="val 5069102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22" name="21 Yay"/>
          <p:cNvSpPr/>
          <p:nvPr/>
        </p:nvSpPr>
        <p:spPr>
          <a:xfrm>
            <a:off x="1279073" y="2265440"/>
            <a:ext cx="276853" cy="564885"/>
          </a:xfrm>
          <a:prstGeom prst="arc">
            <a:avLst>
              <a:gd name="adj1" fmla="val 16200000"/>
              <a:gd name="adj2" fmla="val 5069102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23" name="22 Metin kutusu"/>
          <p:cNvSpPr txBox="1"/>
          <p:nvPr/>
        </p:nvSpPr>
        <p:spPr>
          <a:xfrm>
            <a:off x="1296112" y="302697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4" name="23 Metin kutusu"/>
          <p:cNvSpPr txBox="1"/>
          <p:nvPr/>
        </p:nvSpPr>
        <p:spPr>
          <a:xfrm>
            <a:off x="1680155" y="302697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25" name="24 Metin kutusu"/>
          <p:cNvSpPr txBox="1"/>
          <p:nvPr/>
        </p:nvSpPr>
        <p:spPr>
          <a:xfrm>
            <a:off x="948517" y="3923469"/>
            <a:ext cx="22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Diğer yöntem;</a:t>
            </a:r>
          </a:p>
        </p:txBody>
      </p:sp>
      <p:grpSp>
        <p:nvGrpSpPr>
          <p:cNvPr id="26" name="Google Shape;1349;p35"/>
          <p:cNvGrpSpPr/>
          <p:nvPr/>
        </p:nvGrpSpPr>
        <p:grpSpPr>
          <a:xfrm>
            <a:off x="9639493" y="1357175"/>
            <a:ext cx="1079567" cy="814100"/>
            <a:chOff x="7229619" y="1017881"/>
            <a:chExt cx="809675" cy="610575"/>
          </a:xfrm>
        </p:grpSpPr>
        <p:sp>
          <p:nvSpPr>
            <p:cNvPr id="27" name="Google Shape;1350;p35"/>
            <p:cNvSpPr/>
            <p:nvPr/>
          </p:nvSpPr>
          <p:spPr>
            <a:xfrm rot="5400000">
              <a:off x="7233944" y="1258231"/>
              <a:ext cx="139625" cy="148275"/>
            </a:xfrm>
            <a:custGeom>
              <a:avLst/>
              <a:gdLst/>
              <a:ahLst/>
              <a:cxnLst/>
              <a:rect l="l" t="t" r="r" b="b"/>
              <a:pathLst>
                <a:path w="5585" h="5931" extrusionOk="0">
                  <a:moveTo>
                    <a:pt x="2884" y="461"/>
                  </a:moveTo>
                  <a:cubicBezTo>
                    <a:pt x="3200" y="461"/>
                    <a:pt x="3521" y="524"/>
                    <a:pt x="3822" y="633"/>
                  </a:cubicBezTo>
                  <a:cubicBezTo>
                    <a:pt x="4882" y="1002"/>
                    <a:pt x="5096" y="2085"/>
                    <a:pt x="4667" y="3038"/>
                  </a:cubicBezTo>
                  <a:cubicBezTo>
                    <a:pt x="4453" y="3526"/>
                    <a:pt x="4072" y="3847"/>
                    <a:pt x="3643" y="4002"/>
                  </a:cubicBezTo>
                  <a:cubicBezTo>
                    <a:pt x="3620" y="3871"/>
                    <a:pt x="3584" y="3740"/>
                    <a:pt x="3524" y="3621"/>
                  </a:cubicBezTo>
                  <a:cubicBezTo>
                    <a:pt x="3208" y="2978"/>
                    <a:pt x="2497" y="2554"/>
                    <a:pt x="1798" y="2554"/>
                  </a:cubicBezTo>
                  <a:cubicBezTo>
                    <a:pt x="1604" y="2554"/>
                    <a:pt x="1410" y="2587"/>
                    <a:pt x="1226" y="2657"/>
                  </a:cubicBezTo>
                  <a:cubicBezTo>
                    <a:pt x="1060" y="2061"/>
                    <a:pt x="1167" y="1395"/>
                    <a:pt x="1643" y="894"/>
                  </a:cubicBezTo>
                  <a:cubicBezTo>
                    <a:pt x="1999" y="588"/>
                    <a:pt x="2436" y="461"/>
                    <a:pt x="2884" y="461"/>
                  </a:cubicBezTo>
                  <a:close/>
                  <a:moveTo>
                    <a:pt x="1823" y="3017"/>
                  </a:moveTo>
                  <a:cubicBezTo>
                    <a:pt x="2379" y="3017"/>
                    <a:pt x="2937" y="3354"/>
                    <a:pt x="3155" y="3895"/>
                  </a:cubicBezTo>
                  <a:cubicBezTo>
                    <a:pt x="3179" y="3954"/>
                    <a:pt x="3191" y="4026"/>
                    <a:pt x="3203" y="4097"/>
                  </a:cubicBezTo>
                  <a:cubicBezTo>
                    <a:pt x="3169" y="4099"/>
                    <a:pt x="3136" y="4100"/>
                    <a:pt x="3102" y="4100"/>
                  </a:cubicBezTo>
                  <a:cubicBezTo>
                    <a:pt x="2692" y="4100"/>
                    <a:pt x="2267" y="3966"/>
                    <a:pt x="1893" y="3669"/>
                  </a:cubicBezTo>
                  <a:cubicBezTo>
                    <a:pt x="1691" y="3502"/>
                    <a:pt x="1536" y="3300"/>
                    <a:pt x="1405" y="3085"/>
                  </a:cubicBezTo>
                  <a:cubicBezTo>
                    <a:pt x="1540" y="3039"/>
                    <a:pt x="1682" y="3017"/>
                    <a:pt x="1823" y="3017"/>
                  </a:cubicBezTo>
                  <a:close/>
                  <a:moveTo>
                    <a:pt x="1072" y="3276"/>
                  </a:moveTo>
                  <a:cubicBezTo>
                    <a:pt x="1524" y="4038"/>
                    <a:pt x="2334" y="4585"/>
                    <a:pt x="3167" y="4585"/>
                  </a:cubicBezTo>
                  <a:cubicBezTo>
                    <a:pt x="3036" y="4955"/>
                    <a:pt x="2691" y="5252"/>
                    <a:pt x="2322" y="5395"/>
                  </a:cubicBezTo>
                  <a:cubicBezTo>
                    <a:pt x="2139" y="5464"/>
                    <a:pt x="1945" y="5500"/>
                    <a:pt x="1755" y="5500"/>
                  </a:cubicBezTo>
                  <a:cubicBezTo>
                    <a:pt x="1288" y="5500"/>
                    <a:pt x="848" y="5282"/>
                    <a:pt x="679" y="4800"/>
                  </a:cubicBezTo>
                  <a:cubicBezTo>
                    <a:pt x="488" y="4276"/>
                    <a:pt x="691" y="3669"/>
                    <a:pt x="1072" y="3276"/>
                  </a:cubicBezTo>
                  <a:close/>
                  <a:moveTo>
                    <a:pt x="2982" y="0"/>
                  </a:moveTo>
                  <a:cubicBezTo>
                    <a:pt x="2373" y="0"/>
                    <a:pt x="1765" y="197"/>
                    <a:pt x="1322" y="585"/>
                  </a:cubicBezTo>
                  <a:cubicBezTo>
                    <a:pt x="655" y="1287"/>
                    <a:pt x="584" y="2133"/>
                    <a:pt x="857" y="2859"/>
                  </a:cubicBezTo>
                  <a:cubicBezTo>
                    <a:pt x="857" y="2859"/>
                    <a:pt x="857" y="2871"/>
                    <a:pt x="845" y="2871"/>
                  </a:cubicBezTo>
                  <a:cubicBezTo>
                    <a:pt x="834" y="2883"/>
                    <a:pt x="822" y="2883"/>
                    <a:pt x="822" y="2895"/>
                  </a:cubicBezTo>
                  <a:cubicBezTo>
                    <a:pt x="179" y="3454"/>
                    <a:pt x="0" y="4383"/>
                    <a:pt x="333" y="5157"/>
                  </a:cubicBezTo>
                  <a:cubicBezTo>
                    <a:pt x="581" y="5717"/>
                    <a:pt x="1130" y="5930"/>
                    <a:pt x="1696" y="5930"/>
                  </a:cubicBezTo>
                  <a:cubicBezTo>
                    <a:pt x="2057" y="5930"/>
                    <a:pt x="2425" y="5844"/>
                    <a:pt x="2727" y="5705"/>
                  </a:cubicBezTo>
                  <a:cubicBezTo>
                    <a:pt x="3203" y="5490"/>
                    <a:pt x="3536" y="5026"/>
                    <a:pt x="3643" y="4526"/>
                  </a:cubicBezTo>
                  <a:cubicBezTo>
                    <a:pt x="4048" y="4419"/>
                    <a:pt x="4441" y="4169"/>
                    <a:pt x="4763" y="3728"/>
                  </a:cubicBezTo>
                  <a:cubicBezTo>
                    <a:pt x="5537" y="2692"/>
                    <a:pt x="5584" y="1311"/>
                    <a:pt x="4513" y="490"/>
                  </a:cubicBezTo>
                  <a:cubicBezTo>
                    <a:pt x="4083" y="162"/>
                    <a:pt x="3532" y="0"/>
                    <a:pt x="29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omic Sans MS" panose="030F0702030302020204" pitchFamily="66" charset="0"/>
              </a:endParaRPr>
            </a:p>
          </p:txBody>
        </p:sp>
        <p:sp>
          <p:nvSpPr>
            <p:cNvPr id="28" name="Google Shape;1351;p35"/>
            <p:cNvSpPr/>
            <p:nvPr/>
          </p:nvSpPr>
          <p:spPr>
            <a:xfrm rot="5400000">
              <a:off x="7824381" y="1030394"/>
              <a:ext cx="215825" cy="190800"/>
            </a:xfrm>
            <a:custGeom>
              <a:avLst/>
              <a:gdLst/>
              <a:ahLst/>
              <a:cxnLst/>
              <a:rect l="l" t="t" r="r" b="b"/>
              <a:pathLst>
                <a:path w="8633" h="7632" extrusionOk="0">
                  <a:moveTo>
                    <a:pt x="4453" y="448"/>
                  </a:moveTo>
                  <a:cubicBezTo>
                    <a:pt x="5232" y="448"/>
                    <a:pt x="6007" y="702"/>
                    <a:pt x="6680" y="1236"/>
                  </a:cubicBezTo>
                  <a:cubicBezTo>
                    <a:pt x="8240" y="2474"/>
                    <a:pt x="8133" y="4724"/>
                    <a:pt x="6930" y="6129"/>
                  </a:cubicBezTo>
                  <a:cubicBezTo>
                    <a:pt x="6308" y="6855"/>
                    <a:pt x="5409" y="7177"/>
                    <a:pt x="4493" y="7177"/>
                  </a:cubicBezTo>
                  <a:cubicBezTo>
                    <a:pt x="3621" y="7177"/>
                    <a:pt x="2734" y="6884"/>
                    <a:pt x="2060" y="6367"/>
                  </a:cubicBezTo>
                  <a:cubicBezTo>
                    <a:pt x="372" y="5060"/>
                    <a:pt x="583" y="2529"/>
                    <a:pt x="2137" y="1230"/>
                  </a:cubicBezTo>
                  <a:lnTo>
                    <a:pt x="2137" y="1230"/>
                  </a:lnTo>
                  <a:cubicBezTo>
                    <a:pt x="2841" y="718"/>
                    <a:pt x="3649" y="448"/>
                    <a:pt x="4453" y="448"/>
                  </a:cubicBezTo>
                  <a:close/>
                  <a:moveTo>
                    <a:pt x="4529" y="1"/>
                  </a:moveTo>
                  <a:cubicBezTo>
                    <a:pt x="3587" y="1"/>
                    <a:pt x="2632" y="308"/>
                    <a:pt x="1870" y="867"/>
                  </a:cubicBezTo>
                  <a:cubicBezTo>
                    <a:pt x="1863" y="872"/>
                    <a:pt x="1856" y="878"/>
                    <a:pt x="1849" y="884"/>
                  </a:cubicBezTo>
                  <a:lnTo>
                    <a:pt x="1849" y="884"/>
                  </a:lnTo>
                  <a:cubicBezTo>
                    <a:pt x="1840" y="889"/>
                    <a:pt x="1831" y="895"/>
                    <a:pt x="1822" y="902"/>
                  </a:cubicBezTo>
                  <a:cubicBezTo>
                    <a:pt x="72" y="2355"/>
                    <a:pt x="1" y="4855"/>
                    <a:pt x="1537" y="6486"/>
                  </a:cubicBezTo>
                  <a:cubicBezTo>
                    <a:pt x="2261" y="7266"/>
                    <a:pt x="3280" y="7631"/>
                    <a:pt x="4308" y="7631"/>
                  </a:cubicBezTo>
                  <a:cubicBezTo>
                    <a:pt x="5305" y="7631"/>
                    <a:pt x="6310" y="7286"/>
                    <a:pt x="7061" y="6641"/>
                  </a:cubicBezTo>
                  <a:cubicBezTo>
                    <a:pt x="8621" y="5296"/>
                    <a:pt x="8633" y="2903"/>
                    <a:pt x="7442" y="1355"/>
                  </a:cubicBezTo>
                  <a:cubicBezTo>
                    <a:pt x="6716" y="423"/>
                    <a:pt x="5632" y="1"/>
                    <a:pt x="4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omic Sans MS" panose="030F0702030302020204" pitchFamily="66" charset="0"/>
              </a:endParaRPr>
            </a:p>
          </p:txBody>
        </p:sp>
        <p:grpSp>
          <p:nvGrpSpPr>
            <p:cNvPr id="29" name="Google Shape;1352;p35"/>
            <p:cNvGrpSpPr/>
            <p:nvPr/>
          </p:nvGrpSpPr>
          <p:grpSpPr>
            <a:xfrm>
              <a:off x="7656894" y="1382881"/>
              <a:ext cx="382400" cy="245575"/>
              <a:chOff x="2294431" y="5364581"/>
              <a:chExt cx="382400" cy="245575"/>
            </a:xfrm>
          </p:grpSpPr>
          <p:sp>
            <p:nvSpPr>
              <p:cNvPr id="30" name="Google Shape;1353;p35"/>
              <p:cNvSpPr/>
              <p:nvPr/>
            </p:nvSpPr>
            <p:spPr>
              <a:xfrm rot="5400000">
                <a:off x="2381719" y="5397244"/>
                <a:ext cx="47350" cy="4212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685" extrusionOk="0">
                    <a:moveTo>
                      <a:pt x="1001" y="446"/>
                    </a:moveTo>
                    <a:cubicBezTo>
                      <a:pt x="1096" y="446"/>
                      <a:pt x="1191" y="470"/>
                      <a:pt x="1263" y="506"/>
                    </a:cubicBezTo>
                    <a:cubicBezTo>
                      <a:pt x="1370" y="577"/>
                      <a:pt x="1429" y="696"/>
                      <a:pt x="1441" y="863"/>
                    </a:cubicBezTo>
                    <a:cubicBezTo>
                      <a:pt x="1441" y="970"/>
                      <a:pt x="1417" y="1053"/>
                      <a:pt x="1358" y="1113"/>
                    </a:cubicBezTo>
                    <a:cubicBezTo>
                      <a:pt x="1282" y="1189"/>
                      <a:pt x="1141" y="1228"/>
                      <a:pt x="994" y="1228"/>
                    </a:cubicBezTo>
                    <a:cubicBezTo>
                      <a:pt x="750" y="1228"/>
                      <a:pt x="487" y="1121"/>
                      <a:pt x="465" y="899"/>
                    </a:cubicBezTo>
                    <a:cubicBezTo>
                      <a:pt x="465" y="791"/>
                      <a:pt x="489" y="696"/>
                      <a:pt x="560" y="625"/>
                    </a:cubicBezTo>
                    <a:cubicBezTo>
                      <a:pt x="655" y="518"/>
                      <a:pt x="822" y="446"/>
                      <a:pt x="1001" y="446"/>
                    </a:cubicBezTo>
                    <a:close/>
                    <a:moveTo>
                      <a:pt x="1004" y="1"/>
                    </a:moveTo>
                    <a:cubicBezTo>
                      <a:pt x="713" y="1"/>
                      <a:pt x="414" y="113"/>
                      <a:pt x="227" y="315"/>
                    </a:cubicBezTo>
                    <a:cubicBezTo>
                      <a:pt x="72" y="494"/>
                      <a:pt x="1" y="696"/>
                      <a:pt x="24" y="934"/>
                    </a:cubicBezTo>
                    <a:cubicBezTo>
                      <a:pt x="72" y="1422"/>
                      <a:pt x="548" y="1684"/>
                      <a:pt x="989" y="1684"/>
                    </a:cubicBezTo>
                    <a:cubicBezTo>
                      <a:pt x="1263" y="1684"/>
                      <a:pt x="1513" y="1589"/>
                      <a:pt x="1679" y="1422"/>
                    </a:cubicBezTo>
                    <a:cubicBezTo>
                      <a:pt x="1822" y="1280"/>
                      <a:pt x="1894" y="1077"/>
                      <a:pt x="1894" y="851"/>
                    </a:cubicBezTo>
                    <a:cubicBezTo>
                      <a:pt x="1882" y="530"/>
                      <a:pt x="1739" y="268"/>
                      <a:pt x="1489" y="125"/>
                    </a:cubicBezTo>
                    <a:cubicBezTo>
                      <a:pt x="1347" y="40"/>
                      <a:pt x="1177" y="1"/>
                      <a:pt x="10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1" name="Google Shape;1354;p35"/>
              <p:cNvSpPr/>
              <p:nvPr/>
            </p:nvSpPr>
            <p:spPr>
              <a:xfrm rot="5400000">
                <a:off x="2478694" y="5367844"/>
                <a:ext cx="71750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9" extrusionOk="0">
                    <a:moveTo>
                      <a:pt x="1548" y="453"/>
                    </a:moveTo>
                    <a:cubicBezTo>
                      <a:pt x="1869" y="501"/>
                      <a:pt x="2119" y="667"/>
                      <a:pt x="2262" y="941"/>
                    </a:cubicBezTo>
                    <a:cubicBezTo>
                      <a:pt x="2381" y="1144"/>
                      <a:pt x="2405" y="1382"/>
                      <a:pt x="2334" y="1596"/>
                    </a:cubicBezTo>
                    <a:cubicBezTo>
                      <a:pt x="2250" y="1810"/>
                      <a:pt x="2084" y="1977"/>
                      <a:pt x="1834" y="2084"/>
                    </a:cubicBezTo>
                    <a:cubicBezTo>
                      <a:pt x="1715" y="2132"/>
                      <a:pt x="1584" y="2168"/>
                      <a:pt x="1453" y="2168"/>
                    </a:cubicBezTo>
                    <a:cubicBezTo>
                      <a:pt x="1048" y="2156"/>
                      <a:pt x="679" y="1918"/>
                      <a:pt x="560" y="1560"/>
                    </a:cubicBezTo>
                    <a:cubicBezTo>
                      <a:pt x="476" y="1322"/>
                      <a:pt x="512" y="1084"/>
                      <a:pt x="655" y="870"/>
                    </a:cubicBezTo>
                    <a:cubicBezTo>
                      <a:pt x="834" y="608"/>
                      <a:pt x="1143" y="453"/>
                      <a:pt x="1441" y="453"/>
                    </a:cubicBezTo>
                    <a:close/>
                    <a:moveTo>
                      <a:pt x="1432" y="0"/>
                    </a:moveTo>
                    <a:cubicBezTo>
                      <a:pt x="981" y="0"/>
                      <a:pt x="549" y="239"/>
                      <a:pt x="286" y="608"/>
                    </a:cubicBezTo>
                    <a:cubicBezTo>
                      <a:pt x="60" y="941"/>
                      <a:pt x="0" y="1346"/>
                      <a:pt x="131" y="1715"/>
                    </a:cubicBezTo>
                    <a:cubicBezTo>
                      <a:pt x="322" y="2251"/>
                      <a:pt x="857" y="2608"/>
                      <a:pt x="1453" y="2608"/>
                    </a:cubicBezTo>
                    <a:cubicBezTo>
                      <a:pt x="1643" y="2608"/>
                      <a:pt x="1834" y="2572"/>
                      <a:pt x="2012" y="2501"/>
                    </a:cubicBezTo>
                    <a:cubicBezTo>
                      <a:pt x="2477" y="2299"/>
                      <a:pt x="2667" y="1977"/>
                      <a:pt x="2750" y="1739"/>
                    </a:cubicBezTo>
                    <a:cubicBezTo>
                      <a:pt x="2869" y="1418"/>
                      <a:pt x="2834" y="1048"/>
                      <a:pt x="2667" y="727"/>
                    </a:cubicBezTo>
                    <a:cubicBezTo>
                      <a:pt x="2453" y="334"/>
                      <a:pt x="2072" y="72"/>
                      <a:pt x="1607" y="13"/>
                    </a:cubicBezTo>
                    <a:cubicBezTo>
                      <a:pt x="1549" y="4"/>
                      <a:pt x="1490" y="0"/>
                      <a:pt x="14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2" name="Google Shape;1355;p35"/>
              <p:cNvSpPr/>
              <p:nvPr/>
            </p:nvSpPr>
            <p:spPr>
              <a:xfrm rot="5400000">
                <a:off x="2621656" y="5554981"/>
                <a:ext cx="56875" cy="534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139" extrusionOk="0">
                    <a:moveTo>
                      <a:pt x="1025" y="448"/>
                    </a:moveTo>
                    <a:cubicBezTo>
                      <a:pt x="1215" y="448"/>
                      <a:pt x="1441" y="603"/>
                      <a:pt x="1584" y="817"/>
                    </a:cubicBezTo>
                    <a:cubicBezTo>
                      <a:pt x="1632" y="889"/>
                      <a:pt x="1870" y="1281"/>
                      <a:pt x="1560" y="1520"/>
                    </a:cubicBezTo>
                    <a:cubicBezTo>
                      <a:pt x="1417" y="1639"/>
                      <a:pt x="1275" y="1698"/>
                      <a:pt x="1144" y="1698"/>
                    </a:cubicBezTo>
                    <a:cubicBezTo>
                      <a:pt x="846" y="1698"/>
                      <a:pt x="620" y="1436"/>
                      <a:pt x="560" y="1174"/>
                    </a:cubicBezTo>
                    <a:cubicBezTo>
                      <a:pt x="525" y="1043"/>
                      <a:pt x="477" y="698"/>
                      <a:pt x="858" y="496"/>
                    </a:cubicBezTo>
                    <a:cubicBezTo>
                      <a:pt x="906" y="460"/>
                      <a:pt x="965" y="448"/>
                      <a:pt x="1025" y="448"/>
                    </a:cubicBezTo>
                    <a:close/>
                    <a:moveTo>
                      <a:pt x="1010" y="1"/>
                    </a:moveTo>
                    <a:cubicBezTo>
                      <a:pt x="881" y="1"/>
                      <a:pt x="756" y="30"/>
                      <a:pt x="644" y="91"/>
                    </a:cubicBezTo>
                    <a:cubicBezTo>
                      <a:pt x="191" y="341"/>
                      <a:pt x="1" y="793"/>
                      <a:pt x="120" y="1293"/>
                    </a:cubicBezTo>
                    <a:cubicBezTo>
                      <a:pt x="251" y="1793"/>
                      <a:pt x="667" y="2139"/>
                      <a:pt x="1144" y="2139"/>
                    </a:cubicBezTo>
                    <a:cubicBezTo>
                      <a:pt x="1382" y="2139"/>
                      <a:pt x="1620" y="2055"/>
                      <a:pt x="1834" y="1877"/>
                    </a:cubicBezTo>
                    <a:cubicBezTo>
                      <a:pt x="2227" y="1567"/>
                      <a:pt x="2275" y="1043"/>
                      <a:pt x="1965" y="567"/>
                    </a:cubicBezTo>
                    <a:cubicBezTo>
                      <a:pt x="1731" y="211"/>
                      <a:pt x="1357" y="1"/>
                      <a:pt x="10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3" name="Google Shape;1356;p35"/>
              <p:cNvSpPr/>
              <p:nvPr/>
            </p:nvSpPr>
            <p:spPr>
              <a:xfrm rot="5400000">
                <a:off x="2290131" y="5426031"/>
                <a:ext cx="108650" cy="100050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4002" extrusionOk="0">
                    <a:moveTo>
                      <a:pt x="2167" y="453"/>
                    </a:moveTo>
                    <a:cubicBezTo>
                      <a:pt x="2953" y="453"/>
                      <a:pt x="3893" y="1132"/>
                      <a:pt x="3893" y="1977"/>
                    </a:cubicBezTo>
                    <a:cubicBezTo>
                      <a:pt x="3893" y="3132"/>
                      <a:pt x="3143" y="3549"/>
                      <a:pt x="2500" y="3549"/>
                    </a:cubicBezTo>
                    <a:cubicBezTo>
                      <a:pt x="1953" y="3549"/>
                      <a:pt x="1226" y="3251"/>
                      <a:pt x="822" y="2429"/>
                    </a:cubicBezTo>
                    <a:cubicBezTo>
                      <a:pt x="512" y="1787"/>
                      <a:pt x="929" y="1036"/>
                      <a:pt x="1465" y="667"/>
                    </a:cubicBezTo>
                    <a:cubicBezTo>
                      <a:pt x="1667" y="524"/>
                      <a:pt x="1905" y="453"/>
                      <a:pt x="2167" y="453"/>
                    </a:cubicBezTo>
                    <a:close/>
                    <a:moveTo>
                      <a:pt x="2167" y="1"/>
                    </a:moveTo>
                    <a:cubicBezTo>
                      <a:pt x="1810" y="1"/>
                      <a:pt x="1488" y="108"/>
                      <a:pt x="1215" y="286"/>
                    </a:cubicBezTo>
                    <a:cubicBezTo>
                      <a:pt x="500" y="786"/>
                      <a:pt x="0" y="1739"/>
                      <a:pt x="417" y="2620"/>
                    </a:cubicBezTo>
                    <a:cubicBezTo>
                      <a:pt x="834" y="3477"/>
                      <a:pt x="1619" y="4001"/>
                      <a:pt x="2500" y="4001"/>
                    </a:cubicBezTo>
                    <a:cubicBezTo>
                      <a:pt x="3417" y="4001"/>
                      <a:pt x="4346" y="3370"/>
                      <a:pt x="4346" y="1977"/>
                    </a:cubicBezTo>
                    <a:cubicBezTo>
                      <a:pt x="4346" y="846"/>
                      <a:pt x="3191" y="1"/>
                      <a:pt x="2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35" name="20 Yay">
            <a:extLst>
              <a:ext uri="{FF2B5EF4-FFF2-40B4-BE49-F238E27FC236}">
                <a16:creationId xmlns:a16="http://schemas.microsoft.com/office/drawing/2014/main" id="{991E3340-3F99-45C0-8975-45FEC2E948F4}"/>
              </a:ext>
            </a:extLst>
          </p:cNvPr>
          <p:cNvSpPr/>
          <p:nvPr/>
        </p:nvSpPr>
        <p:spPr>
          <a:xfrm>
            <a:off x="1936563" y="1803197"/>
            <a:ext cx="404250" cy="1174612"/>
          </a:xfrm>
          <a:prstGeom prst="arc">
            <a:avLst>
              <a:gd name="adj1" fmla="val 16309788"/>
              <a:gd name="adj2" fmla="val 5145055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37" name="23 Metin kutusu">
            <a:extLst>
              <a:ext uri="{FF2B5EF4-FFF2-40B4-BE49-F238E27FC236}">
                <a16:creationId xmlns:a16="http://schemas.microsoft.com/office/drawing/2014/main" id="{BF4BC2A1-A23B-4D02-A1BB-AF2BA7B5F760}"/>
              </a:ext>
            </a:extLst>
          </p:cNvPr>
          <p:cNvSpPr txBox="1"/>
          <p:nvPr/>
        </p:nvSpPr>
        <p:spPr>
          <a:xfrm>
            <a:off x="2135165" y="303781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8" name="14 Oval">
            <a:extLst>
              <a:ext uri="{FF2B5EF4-FFF2-40B4-BE49-F238E27FC236}">
                <a16:creationId xmlns:a16="http://schemas.microsoft.com/office/drawing/2014/main" id="{6AE3DF6E-A49E-4942-B327-8F924FC771C6}"/>
              </a:ext>
            </a:extLst>
          </p:cNvPr>
          <p:cNvSpPr/>
          <p:nvPr/>
        </p:nvSpPr>
        <p:spPr>
          <a:xfrm>
            <a:off x="1517802" y="4880962"/>
            <a:ext cx="137513" cy="1441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39" name="24 Metin kutusu">
            <a:extLst>
              <a:ext uri="{FF2B5EF4-FFF2-40B4-BE49-F238E27FC236}">
                <a16:creationId xmlns:a16="http://schemas.microsoft.com/office/drawing/2014/main" id="{A81F1C3C-51A1-451B-8157-729C69E2C748}"/>
              </a:ext>
            </a:extLst>
          </p:cNvPr>
          <p:cNvSpPr txBox="1"/>
          <p:nvPr/>
        </p:nvSpPr>
        <p:spPr>
          <a:xfrm rot="17842369">
            <a:off x="929855" y="1540258"/>
            <a:ext cx="1099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1.katman</a:t>
            </a:r>
          </a:p>
        </p:txBody>
      </p:sp>
      <p:sp>
        <p:nvSpPr>
          <p:cNvPr id="40" name="24 Metin kutusu">
            <a:extLst>
              <a:ext uri="{FF2B5EF4-FFF2-40B4-BE49-F238E27FC236}">
                <a16:creationId xmlns:a16="http://schemas.microsoft.com/office/drawing/2014/main" id="{A0B736B0-AF36-4E74-B308-39EE8C0D3106}"/>
              </a:ext>
            </a:extLst>
          </p:cNvPr>
          <p:cNvSpPr txBox="1"/>
          <p:nvPr/>
        </p:nvSpPr>
        <p:spPr>
          <a:xfrm rot="17842369">
            <a:off x="1370053" y="1468173"/>
            <a:ext cx="1099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2.katman</a:t>
            </a:r>
          </a:p>
        </p:txBody>
      </p:sp>
      <p:sp>
        <p:nvSpPr>
          <p:cNvPr id="41" name="24 Metin kutusu">
            <a:extLst>
              <a:ext uri="{FF2B5EF4-FFF2-40B4-BE49-F238E27FC236}">
                <a16:creationId xmlns:a16="http://schemas.microsoft.com/office/drawing/2014/main" id="{5E385077-88D8-4334-B2B8-41813853288E}"/>
              </a:ext>
            </a:extLst>
          </p:cNvPr>
          <p:cNvSpPr txBox="1"/>
          <p:nvPr/>
        </p:nvSpPr>
        <p:spPr>
          <a:xfrm rot="17842369">
            <a:off x="1894954" y="1211527"/>
            <a:ext cx="1099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3.katman</a:t>
            </a:r>
          </a:p>
        </p:txBody>
      </p:sp>
      <p:sp>
        <p:nvSpPr>
          <p:cNvPr id="42" name="5 Oval">
            <a:extLst>
              <a:ext uri="{FF2B5EF4-FFF2-40B4-BE49-F238E27FC236}">
                <a16:creationId xmlns:a16="http://schemas.microsoft.com/office/drawing/2014/main" id="{A150AF64-DE8A-49F2-A936-50AA7C49B9B8}"/>
              </a:ext>
            </a:extLst>
          </p:cNvPr>
          <p:cNvSpPr/>
          <p:nvPr/>
        </p:nvSpPr>
        <p:spPr>
          <a:xfrm>
            <a:off x="1112153" y="4494298"/>
            <a:ext cx="2127376" cy="192496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  <p:sp>
        <p:nvSpPr>
          <p:cNvPr id="43" name="9 Oval">
            <a:extLst>
              <a:ext uri="{FF2B5EF4-FFF2-40B4-BE49-F238E27FC236}">
                <a16:creationId xmlns:a16="http://schemas.microsoft.com/office/drawing/2014/main" id="{294AE8A7-1124-44B5-B290-827C809A6192}"/>
              </a:ext>
            </a:extLst>
          </p:cNvPr>
          <p:cNvSpPr/>
          <p:nvPr/>
        </p:nvSpPr>
        <p:spPr>
          <a:xfrm>
            <a:off x="3191154" y="5330794"/>
            <a:ext cx="137513" cy="1441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0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8" grpId="0"/>
      <p:bldP spid="19" grpId="0"/>
      <p:bldP spid="21" grpId="0" animBg="1"/>
      <p:bldP spid="22" grpId="0" animBg="1"/>
      <p:bldP spid="23" grpId="0"/>
      <p:bldP spid="24" grpId="0"/>
      <p:bldP spid="25" grpId="0"/>
      <p:bldP spid="35" grpId="0" animBg="1"/>
      <p:bldP spid="37" grpId="0"/>
      <p:bldP spid="39" grpId="0"/>
      <p:bldP spid="40" grpId="0"/>
      <p:bldP spid="4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sim 2" descr="tablo içeren bir resim&#10;&#10;Açıklama otomatik olarak oluşturuldu">
            <a:extLst>
              <a:ext uri="{FF2B5EF4-FFF2-40B4-BE49-F238E27FC236}">
                <a16:creationId xmlns:a16="http://schemas.microsoft.com/office/drawing/2014/main" id="{D4B9E081-E573-45FE-84F6-769EF6153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-858"/>
            <a:ext cx="9681469" cy="689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987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791934F1-7737-4298-A12C-FA1D779A86A1}"/>
              </a:ext>
            </a:extLst>
          </p:cNvPr>
          <p:cNvSpPr txBox="1"/>
          <p:nvPr/>
        </p:nvSpPr>
        <p:spPr>
          <a:xfrm>
            <a:off x="2769704" y="485218"/>
            <a:ext cx="7288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b="0" i="0" dirty="0">
                <a:effectLst/>
                <a:latin typeface="Roboto" panose="02000000000000000000" pitchFamily="2" charset="0"/>
              </a:rPr>
              <a:t>Hızlandırılmış Kurs: Periyodik Tablo  (Büyük Tarih Projesi)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C9564E2-7014-4B45-9434-4E9CB721A650}"/>
              </a:ext>
            </a:extLst>
          </p:cNvPr>
          <p:cNvSpPr txBox="1"/>
          <p:nvPr/>
        </p:nvSpPr>
        <p:spPr>
          <a:xfrm>
            <a:off x="3366052" y="61881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hlinkClick r:id="rId3"/>
              </a:rPr>
              <a:t>https://www.youtube.com/watch?v=gNF8-MaN7U8</a:t>
            </a:r>
            <a:endParaRPr lang="tr-TR" b="1" dirty="0"/>
          </a:p>
        </p:txBody>
      </p:sp>
      <p:pic>
        <p:nvPicPr>
          <p:cNvPr id="5" name="Çevrimiçi Medya 4" title="Hızlandırılmış Kurs: Periyodik Tablo (Kimya) (Büyük Tarih Projesi)">
            <a:hlinkClick r:id="" action="ppaction://media"/>
            <a:extLst>
              <a:ext uri="{FF2B5EF4-FFF2-40B4-BE49-F238E27FC236}">
                <a16:creationId xmlns:a16="http://schemas.microsoft.com/office/drawing/2014/main" id="{552A61BC-5B22-4BDB-BDA5-840F320A39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61322" y="1020417"/>
            <a:ext cx="8397657" cy="474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9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ementlerin Sınıflandırılması - 8. Sınıf - 8. Sınıf - Konu Anlatımı |  Vitamin">
            <a:extLst>
              <a:ext uri="{FF2B5EF4-FFF2-40B4-BE49-F238E27FC236}">
                <a16:creationId xmlns:a16="http://schemas.microsoft.com/office/drawing/2014/main" id="{D7C8BEE1-F73F-47BE-A017-2A3109098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" t="4255" r="1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7318DB6-02E1-405E-BC84-A6BB8F54AEB7}"/>
              </a:ext>
            </a:extLst>
          </p:cNvPr>
          <p:cNvSpPr txBox="1"/>
          <p:nvPr/>
        </p:nvSpPr>
        <p:spPr>
          <a:xfrm>
            <a:off x="7621031" y="1774372"/>
            <a:ext cx="4062642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400" b="1" dirty="0">
                <a:effectLst/>
                <a:latin typeface="Comic Sans MS" panose="030F0702030302020204" pitchFamily="66" charset="0"/>
              </a:rPr>
              <a:t>ELEMENTLERİN SINIFLANDIRILMASI</a:t>
            </a:r>
            <a:endParaRPr lang="tr-TR" sz="2400" b="1" dirty="0"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tr-TR" sz="1800" dirty="0">
                <a:latin typeface="Comic Sans MS" panose="030F0702030302020204" pitchFamily="66" charset="0"/>
              </a:rPr>
              <a:t>Elementler genel olarak </a:t>
            </a:r>
            <a:r>
              <a:rPr lang="tr-TR" sz="1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metaller, ametaller ve yarı metaller </a:t>
            </a:r>
            <a:r>
              <a:rPr lang="tr-TR" sz="1800" dirty="0">
                <a:latin typeface="Comic Sans MS" panose="030F0702030302020204" pitchFamily="66" charset="0"/>
              </a:rPr>
              <a:t>olmak üzere üç gruba ayrılırlar.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tr-TR" dirty="0"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244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4. ÜNİTE: MADDE VE ENDÜSTRİ - Kavramaca Forum">
            <a:extLst>
              <a:ext uri="{FF2B5EF4-FFF2-40B4-BE49-F238E27FC236}">
                <a16:creationId xmlns:a16="http://schemas.microsoft.com/office/drawing/2014/main" id="{6C2F5B9D-CEC5-423C-917C-76DD9F2F4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r="10956" b="3"/>
          <a:stretch/>
        </p:blipFill>
        <p:spPr bwMode="auto">
          <a:xfrm>
            <a:off x="279143" y="299508"/>
            <a:ext cx="5221625" cy="301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EC261878-DC6B-424D-B0B8-D019A149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0" r="8790"/>
          <a:stretch/>
        </p:blipFill>
        <p:spPr>
          <a:xfrm>
            <a:off x="279143" y="3548095"/>
            <a:ext cx="5221625" cy="301039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E3A6B37-8D16-4CAB-BEDB-2A4D397AB4A0}"/>
              </a:ext>
            </a:extLst>
          </p:cNvPr>
          <p:cNvSpPr txBox="1"/>
          <p:nvPr/>
        </p:nvSpPr>
        <p:spPr>
          <a:xfrm>
            <a:off x="6313070" y="2062826"/>
            <a:ext cx="4434721" cy="37104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1. METALLER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Periyodik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tablonun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sol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tarafındadır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Periyodik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sistemin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büyük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kısmını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metaller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oluşturur</a:t>
            </a:r>
            <a:endParaRPr lang="en-US" sz="2000" dirty="0">
              <a:solidFill>
                <a:schemeClr val="tx1">
                  <a:alpha val="8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87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7F94237-0536-4DB1-8C95-39E355CED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Gruplar ile tek başına öğeler arasındaki bağlantıları gösteren kablolar ağı">
            <a:extLst>
              <a:ext uri="{FF2B5EF4-FFF2-40B4-BE49-F238E27FC236}">
                <a16:creationId xmlns:a16="http://schemas.microsoft.com/office/drawing/2014/main" id="{F0540118-DCFB-43F5-A65D-F0164C93C9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b="15730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491E49C9-3ECE-42C5-9AEF-308C2BDC3058}"/>
              </a:ext>
            </a:extLst>
          </p:cNvPr>
          <p:cNvSpPr txBox="1"/>
          <p:nvPr/>
        </p:nvSpPr>
        <p:spPr>
          <a:xfrm>
            <a:off x="3880430" y="583345"/>
            <a:ext cx="7160357" cy="41648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800" b="1" dirty="0">
                <a:latin typeface="Comic Sans MS" panose="030F0702030302020204" pitchFamily="66" charset="0"/>
                <a:ea typeface="+mj-ea"/>
                <a:cs typeface="+mj-cs"/>
              </a:rPr>
              <a:t>İlk 18 element </a:t>
            </a:r>
            <a:r>
              <a:rPr lang="en-US" sz="6800" b="1" dirty="0" err="1">
                <a:latin typeface="Comic Sans MS" panose="030F0702030302020204" pitchFamily="66" charset="0"/>
                <a:ea typeface="+mj-ea"/>
                <a:cs typeface="+mj-cs"/>
              </a:rPr>
              <a:t>arasında</a:t>
            </a:r>
            <a:r>
              <a:rPr lang="en-US" sz="68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6800" b="1" dirty="0" err="1">
                <a:latin typeface="Comic Sans MS" panose="030F0702030302020204" pitchFamily="66" charset="0"/>
                <a:ea typeface="+mj-ea"/>
                <a:cs typeface="+mj-cs"/>
              </a:rPr>
              <a:t>bulunan</a:t>
            </a:r>
            <a:r>
              <a:rPr lang="en-US" sz="6800" b="1" dirty="0"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6800" b="1" dirty="0" err="1">
                <a:latin typeface="Comic Sans MS" panose="030F0702030302020204" pitchFamily="66" charset="0"/>
                <a:ea typeface="+mj-ea"/>
                <a:cs typeface="+mj-cs"/>
              </a:rPr>
              <a:t>metaller</a:t>
            </a:r>
            <a:r>
              <a:rPr lang="en-US" sz="6800" b="1" dirty="0">
                <a:latin typeface="Comic Sans MS" panose="030F0702030302020204" pitchFamily="66" charset="0"/>
                <a:ea typeface="+mj-ea"/>
                <a:cs typeface="+mj-cs"/>
              </a:rPr>
              <a:t>: </a:t>
            </a:r>
          </a:p>
          <a:p>
            <a:pPr algn="ctr">
              <a:lnSpc>
                <a:spcPct val="16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800" dirty="0">
                <a:latin typeface="Comic Sans MS" panose="030F0702030302020204" pitchFamily="66" charset="0"/>
                <a:ea typeface="+mj-ea"/>
                <a:cs typeface="+mj-cs"/>
              </a:rPr>
              <a:t>Li, Be, Na, Mg, Al	</a:t>
            </a:r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4433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Maddeler Elektriği Nasıl İletir? | roboturka.com |">
            <a:extLst>
              <a:ext uri="{FF2B5EF4-FFF2-40B4-BE49-F238E27FC236}">
                <a16:creationId xmlns:a16="http://schemas.microsoft.com/office/drawing/2014/main" id="{87994CCF-79ED-4980-8067-7E79176F6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" r="11534" b="1"/>
          <a:stretch/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etallerin genel özellikleri | METAL VE KAYNAK TEKNOLOJİLERİ">
            <a:extLst>
              <a:ext uri="{FF2B5EF4-FFF2-40B4-BE49-F238E27FC236}">
                <a16:creationId xmlns:a16="http://schemas.microsoft.com/office/drawing/2014/main" id="{B8222AE9-E392-4DCA-AA8D-8D8492C7A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0357"/>
          <a:stretch/>
        </p:blipFill>
        <p:spPr bwMode="auto"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Metin kutusu 3">
            <a:extLst>
              <a:ext uri="{FF2B5EF4-FFF2-40B4-BE49-F238E27FC236}">
                <a16:creationId xmlns:a16="http://schemas.microsoft.com/office/drawing/2014/main" id="{8E3A6B37-8D16-4CAB-BEDB-2A4D397AB4A0}"/>
              </a:ext>
            </a:extLst>
          </p:cNvPr>
          <p:cNvSpPr txBox="1"/>
          <p:nvPr/>
        </p:nvSpPr>
        <p:spPr>
          <a:xfrm>
            <a:off x="1656522" y="4766267"/>
            <a:ext cx="9700453" cy="1780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Isı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ve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elektriği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iyi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iletirler</a:t>
            </a:r>
            <a:endParaRPr lang="en-US" sz="1600" dirty="0">
              <a:solidFill>
                <a:schemeClr val="bg1">
                  <a:alpha val="80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Yüzeyleri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parlaktır</a:t>
            </a:r>
            <a:endParaRPr lang="en-US" sz="1600" dirty="0">
              <a:solidFill>
                <a:schemeClr val="bg1">
                  <a:alpha val="80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Oda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sıcaklığında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civa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(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sıvı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)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hariç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diğerleri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katı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halde</a:t>
            </a:r>
            <a:r>
              <a:rPr lang="en-US" sz="1600" dirty="0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chemeClr val="bg1">
                    <a:alpha val="80000"/>
                  </a:schemeClr>
                </a:solidFill>
                <a:effectLst/>
                <a:latin typeface="Comic Sans MS" panose="030F0702030302020204" pitchFamily="66" charset="0"/>
              </a:rPr>
              <a:t>bulunurlar</a:t>
            </a:r>
            <a:endParaRPr lang="en-US" sz="1600" dirty="0">
              <a:solidFill>
                <a:schemeClr val="bg1">
                  <a:alpha val="8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012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etin kutusu 2">
            <a:extLst>
              <a:ext uri="{FF2B5EF4-FFF2-40B4-BE49-F238E27FC236}">
                <a16:creationId xmlns:a16="http://schemas.microsoft.com/office/drawing/2014/main" id="{CCE14AF8-FA10-4745-A673-BD90537404BC}"/>
              </a:ext>
            </a:extLst>
          </p:cNvPr>
          <p:cNvSpPr txBox="1"/>
          <p:nvPr/>
        </p:nvSpPr>
        <p:spPr>
          <a:xfrm>
            <a:off x="1260336" y="2938190"/>
            <a:ext cx="4800600" cy="19916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Son </a:t>
            </a:r>
            <a:r>
              <a:rPr lang="en-US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yörüngelerinde</a:t>
            </a:r>
            <a:r>
              <a:rPr lang="en-US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1,2 ve 3 </a:t>
            </a:r>
            <a:r>
              <a:rPr lang="en-US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elektron</a:t>
            </a:r>
            <a:r>
              <a:rPr lang="en-US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bulunur</a:t>
            </a:r>
          </a:p>
        </p:txBody>
      </p:sp>
      <p:pic>
        <p:nvPicPr>
          <p:cNvPr id="4100" name="Picture 4" descr="değerlik elektron sayısı – kimyadenizi.com">
            <a:extLst>
              <a:ext uri="{FF2B5EF4-FFF2-40B4-BE49-F238E27FC236}">
                <a16:creationId xmlns:a16="http://schemas.microsoft.com/office/drawing/2014/main" id="{504A244C-417C-4974-8EA0-F1522A1AB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6443" y="369913"/>
            <a:ext cx="3586139" cy="27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lkali Metallerin Özellikleri - Webders.net">
            <a:extLst>
              <a:ext uri="{FF2B5EF4-FFF2-40B4-BE49-F238E27FC236}">
                <a16:creationId xmlns:a16="http://schemas.microsoft.com/office/drawing/2014/main" id="{117045C2-EB5E-41A1-9241-550C9FD38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8661" y="3736421"/>
            <a:ext cx="3588640" cy="277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899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etin kutusu 2">
            <a:extLst>
              <a:ext uri="{FF2B5EF4-FFF2-40B4-BE49-F238E27FC236}">
                <a16:creationId xmlns:a16="http://schemas.microsoft.com/office/drawing/2014/main" id="{A30646DD-24E1-455D-BCC3-9D19ACFE2B6B}"/>
              </a:ext>
            </a:extLst>
          </p:cNvPr>
          <p:cNvSpPr txBox="1"/>
          <p:nvPr/>
        </p:nvSpPr>
        <p:spPr>
          <a:xfrm>
            <a:off x="370668" y="2369587"/>
            <a:ext cx="6414052" cy="37115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ÖZEL DURUM DİKKAT ET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b="1" dirty="0" err="1">
                <a:solidFill>
                  <a:srgbClr val="00B0F0"/>
                </a:solidFill>
                <a:latin typeface="Comic Sans MS" panose="030F0702030302020204" pitchFamily="66" charset="0"/>
              </a:rPr>
              <a:t>Hidrojen</a:t>
            </a:r>
            <a:r>
              <a:rPr lang="en-US" sz="2000" b="1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Son </a:t>
            </a:r>
            <a:r>
              <a:rPr lang="en-US" sz="20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yörüngesinde</a:t>
            </a:r>
            <a:r>
              <a:rPr lang="en-US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1 </a:t>
            </a:r>
            <a:r>
              <a:rPr lang="en-US" sz="20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elektron</a:t>
            </a:r>
            <a:r>
              <a:rPr lang="en-US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vardır.Periyodik</a:t>
            </a:r>
            <a:r>
              <a:rPr lang="en-US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sistemde</a:t>
            </a:r>
            <a:r>
              <a:rPr lang="en-US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1A</a:t>
            </a:r>
            <a:r>
              <a:rPr lang="tr-TR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grubundadır</a:t>
            </a:r>
            <a:r>
              <a:rPr lang="en-US" sz="20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ama metal değildir </a:t>
            </a:r>
            <a:r>
              <a:rPr lang="en-US" sz="20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ametaldir</a:t>
            </a:r>
            <a:endParaRPr lang="en-US" sz="2000" dirty="0"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b="1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Helyum</a:t>
            </a:r>
            <a:r>
              <a:rPr lang="en-US" sz="20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</a:t>
            </a:r>
            <a:endParaRPr lang="tr-TR" sz="20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Son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yörüngesinde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2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elektron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vardır. Ama 2A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grubunda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değil</a:t>
            </a:r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8A </a:t>
            </a:r>
            <a:r>
              <a:rPr lang="en-US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grubundadır</a:t>
            </a:r>
            <a:endParaRPr lang="en-US" sz="2000" dirty="0"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148" name="Picture 4" descr="Hidrojen - Nedir.kim | Türkiye&amp;#39;nin Biyografi ve Ansiklopedi Sitesi™">
            <a:extLst>
              <a:ext uri="{FF2B5EF4-FFF2-40B4-BE49-F238E27FC236}">
                <a16:creationId xmlns:a16="http://schemas.microsoft.com/office/drawing/2014/main" id="{E8B93D8A-E42B-4B83-A58B-542E44A9F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5193" y="685587"/>
            <a:ext cx="3588640" cy="215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 descr="Helyum Nedir? Helyum Özellikleri Nelerdir?">
            <a:extLst>
              <a:ext uri="{FF2B5EF4-FFF2-40B4-BE49-F238E27FC236}">
                <a16:creationId xmlns:a16="http://schemas.microsoft.com/office/drawing/2014/main" id="{8A5F4D05-868E-433C-9C1B-541EB3603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8661" y="4225373"/>
            <a:ext cx="3588640" cy="179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354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Alaşım nedir?">
            <a:extLst>
              <a:ext uri="{FF2B5EF4-FFF2-40B4-BE49-F238E27FC236}">
                <a16:creationId xmlns:a16="http://schemas.microsoft.com/office/drawing/2014/main" id="{8E82525E-F94F-430D-B867-54B08F342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r="291" b="-2"/>
          <a:stretch/>
        </p:blipFill>
        <p:spPr bwMode="auto">
          <a:xfrm>
            <a:off x="393308" y="352931"/>
            <a:ext cx="555948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LAŞIM NEDİR? | METAL VE KAYNAK TEKNOLOJİLERİ">
            <a:extLst>
              <a:ext uri="{FF2B5EF4-FFF2-40B4-BE49-F238E27FC236}">
                <a16:creationId xmlns:a16="http://schemas.microsoft.com/office/drawing/2014/main" id="{86877938-A4A6-4919-A8C0-081E45EF1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r="6080" b="2"/>
          <a:stretch/>
        </p:blipFill>
        <p:spPr bwMode="auto">
          <a:xfrm>
            <a:off x="6251736" y="357013"/>
            <a:ext cx="5546955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etin kutusu 2">
            <a:extLst>
              <a:ext uri="{FF2B5EF4-FFF2-40B4-BE49-F238E27FC236}">
                <a16:creationId xmlns:a16="http://schemas.microsoft.com/office/drawing/2014/main" id="{76E595F0-DBF1-4325-BD19-48FBCE43B5AA}"/>
              </a:ext>
            </a:extLst>
          </p:cNvPr>
          <p:cNvSpPr txBox="1"/>
          <p:nvPr/>
        </p:nvSpPr>
        <p:spPr>
          <a:xfrm>
            <a:off x="4945336" y="4615840"/>
            <a:ext cx="6517794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bg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Metaller ametallerle (iyonik bağlı) bileşik oluştururlar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Metaller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kendi </a:t>
            </a: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aralarında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bileşik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oluşturmazlar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alaşım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denilen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maddeleri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oluştururlar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Ör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Çelik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tencere</a:t>
            </a:r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tr-TR" dirty="0">
                <a:solidFill>
                  <a:schemeClr val="bg1"/>
                </a:solidFill>
                <a:latin typeface="Comic Sans MS" panose="030F0702030302020204" pitchFamily="66" charset="0"/>
              </a:rPr>
              <a:t>,</a:t>
            </a: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Kaşık</a:t>
            </a:r>
            <a:r>
              <a:rPr lang="tr-TR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,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Çatal</a:t>
            </a:r>
            <a:endParaRPr lang="en-US" dirty="0"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74" y="4890348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07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A3C88ABE-68BF-4C96-99BB-138AFFB32660}"/>
              </a:ext>
            </a:extLst>
          </p:cNvPr>
          <p:cNvSpPr txBox="1"/>
          <p:nvPr/>
        </p:nvSpPr>
        <p:spPr>
          <a:xfrm>
            <a:off x="648931" y="2438400"/>
            <a:ext cx="3651466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effectLst/>
                <a:latin typeface="Comic Sans MS" panose="030F0702030302020204" pitchFamily="66" charset="0"/>
              </a:rPr>
              <a:t>Yalıtkanlık</a:t>
            </a:r>
            <a:endParaRPr lang="en-US" dirty="0">
              <a:effectLst/>
              <a:latin typeface="Comic Sans MS" panose="030F0702030302020204" pitchFamily="66" charset="0"/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İletkenlik</a:t>
            </a:r>
            <a:endParaRPr lang="en-US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3074" name="Picture 2" descr="6.Sınıf İletken ve Yalıtkan Maddeler Konu Anlatımı - fenbilim.net">
            <a:extLst>
              <a:ext uri="{FF2B5EF4-FFF2-40B4-BE49-F238E27FC236}">
                <a16:creationId xmlns:a16="http://schemas.microsoft.com/office/drawing/2014/main" id="{D0266870-600C-41AF-8D87-8E6828911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r="2" b="2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169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75EB04AA-F6BE-45E0-96FB-CC9A4374F7E4}"/>
              </a:ext>
            </a:extLst>
          </p:cNvPr>
          <p:cNvSpPr txBox="1"/>
          <p:nvPr/>
        </p:nvSpPr>
        <p:spPr>
          <a:xfrm>
            <a:off x="649348" y="3959433"/>
            <a:ext cx="3505494" cy="1639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Metaller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işlenebilir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. Tel ve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levha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haline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gelebilir</a:t>
            </a:r>
            <a:endParaRPr lang="en-US" sz="2000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Metallerin Özellikleri - 8. Sınıf - 8. Sınıf - Konu Anlatımı | Vitamin">
            <a:extLst>
              <a:ext uri="{FF2B5EF4-FFF2-40B4-BE49-F238E27FC236}">
                <a16:creationId xmlns:a16="http://schemas.microsoft.com/office/drawing/2014/main" id="{FB37F745-7C9E-4F37-A1BB-6BC1A75C2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1741964"/>
            <a:ext cx="6019331" cy="33708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  <p:pic>
        <p:nvPicPr>
          <p:cNvPr id="8196" name="Picture 4" descr="5. Demir bükme robotu (Dikkat hipnoz etkisi yaratır)">
            <a:extLst>
              <a:ext uri="{FF2B5EF4-FFF2-40B4-BE49-F238E27FC236}">
                <a16:creationId xmlns:a16="http://schemas.microsoft.com/office/drawing/2014/main" id="{81AA941D-103E-44BF-AB97-1203705D5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14" y="804983"/>
            <a:ext cx="3764128" cy="230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9386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CC10D187-E96B-444A-9C2A-9AA6B2208515}"/>
              </a:ext>
            </a:extLst>
          </p:cNvPr>
          <p:cNvSpPr txBox="1"/>
          <p:nvPr/>
        </p:nvSpPr>
        <p:spPr>
          <a:xfrm>
            <a:off x="648931" y="1537252"/>
            <a:ext cx="3505494" cy="4686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Metallerin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son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katmanında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1.2 ve 3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elektron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olduğu için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kararlı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hale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gelebilmek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için (son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katmanı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tam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dolu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yapmak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)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elektron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verme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eğilimindedirler</a:t>
            </a:r>
            <a:endParaRPr lang="en-US" sz="2000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Elektronların Dizilimi ve Kimyasal Özellikler">
            <a:extLst>
              <a:ext uri="{FF2B5EF4-FFF2-40B4-BE49-F238E27FC236}">
                <a16:creationId xmlns:a16="http://schemas.microsoft.com/office/drawing/2014/main" id="{D079B771-E63A-42AF-8CE6-8B0E17A81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2246083"/>
            <a:ext cx="6019331" cy="23625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696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CF9D381B-E898-4517-B147-59D2D2757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4254" r="-1" b="19968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EE2963D-111C-4ABF-91AC-8BB0B68229C3}"/>
              </a:ext>
            </a:extLst>
          </p:cNvPr>
          <p:cNvSpPr txBox="1"/>
          <p:nvPr/>
        </p:nvSpPr>
        <p:spPr>
          <a:xfrm>
            <a:off x="618063" y="4856921"/>
            <a:ext cx="9565028" cy="1249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effectLst/>
                <a:latin typeface="Comic Sans MS" panose="030F0702030302020204" pitchFamily="66" charset="0"/>
              </a:rPr>
              <a:t>Metaller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doğada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atomik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yapıda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bulunurlar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83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05C7EBC3-4672-4DAB-81C2-58661FAF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0BF962F-4C6F-461E-86F2-C43F56CC9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0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0 w 8711202"/>
              <a:gd name="connsiteY7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1202" h="5167312">
                <a:moveTo>
                  <a:pt x="0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E94A4F7-38E4-45EA-8E2E-CE1B5766B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5931454" cy="5166360"/>
          </a:xfrm>
          <a:custGeom>
            <a:avLst/>
            <a:gdLst>
              <a:gd name="connsiteX0" fmla="*/ 0 w 5931454"/>
              <a:gd name="connsiteY0" fmla="*/ 0 h 5166360"/>
              <a:gd name="connsiteX1" fmla="*/ 5931454 w 5931454"/>
              <a:gd name="connsiteY1" fmla="*/ 0 h 5166360"/>
              <a:gd name="connsiteX2" fmla="*/ 3537575 w 5931454"/>
              <a:gd name="connsiteY2" fmla="*/ 5166360 h 5166360"/>
              <a:gd name="connsiteX3" fmla="*/ 0 w 5931454"/>
              <a:gd name="connsiteY3" fmla="*/ 516636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8BFEDD0-72DF-43F4-A824-466FC2C644F8}"/>
              </a:ext>
            </a:extLst>
          </p:cNvPr>
          <p:cNvSpPr txBox="1"/>
          <p:nvPr/>
        </p:nvSpPr>
        <p:spPr>
          <a:xfrm>
            <a:off x="838200" y="2173288"/>
            <a:ext cx="3603171" cy="3639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Metallere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Örnekler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;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Bakır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→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Birçok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eşyanın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aletin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yapımında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kullanılır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.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Elektrikli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aletlerde</a:t>
            </a:r>
            <a:endParaRPr lang="en-US" sz="2000" dirty="0">
              <a:solidFill>
                <a:srgbClr val="FFFFFF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Demir ve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Alüminyum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&gt;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Mutfak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eşyalarında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, soba,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kalorifer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peteği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yapımında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kullanılır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290" name="Picture 2" descr="Elementlerin Sınıflandırılması 8.Sınıf Fen Element Sınıflarının Özellikleri">
            <a:extLst>
              <a:ext uri="{FF2B5EF4-FFF2-40B4-BE49-F238E27FC236}">
                <a16:creationId xmlns:a16="http://schemas.microsoft.com/office/drawing/2014/main" id="{D37DFD8B-8A53-4AAF-A24F-4B9645F13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1689" y="2173287"/>
            <a:ext cx="4973509" cy="4003675"/>
          </a:xfrm>
          <a:custGeom>
            <a:avLst/>
            <a:gdLst/>
            <a:ahLst/>
            <a:cxnLst/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636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metallerin Özellikleri - 8. Sınıf - 8. Sınıf - Konu Anlatımı | Vitamin">
            <a:extLst>
              <a:ext uri="{FF2B5EF4-FFF2-40B4-BE49-F238E27FC236}">
                <a16:creationId xmlns:a16="http://schemas.microsoft.com/office/drawing/2014/main" id="{1569B01A-E749-478D-9A55-276FC2EF1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Freeform: Shape 7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0931187-2DDE-4E44-81BA-360F3296143A}"/>
              </a:ext>
            </a:extLst>
          </p:cNvPr>
          <p:cNvSpPr txBox="1"/>
          <p:nvPr/>
        </p:nvSpPr>
        <p:spPr>
          <a:xfrm>
            <a:off x="618063" y="4856921"/>
            <a:ext cx="9565028" cy="1249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indent="-28575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effectLst/>
                <a:latin typeface="Comic Sans MS" panose="030F0702030302020204" pitchFamily="66" charset="0"/>
              </a:rPr>
              <a:t>Periyodik</a:t>
            </a:r>
            <a:r>
              <a:rPr lang="en-US" sz="28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effectLst/>
                <a:latin typeface="Comic Sans MS" panose="030F0702030302020204" pitchFamily="66" charset="0"/>
              </a:rPr>
              <a:t>tablonun</a:t>
            </a:r>
            <a:r>
              <a:rPr lang="en-US" sz="28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effectLst/>
                <a:latin typeface="Comic Sans MS" panose="030F0702030302020204" pitchFamily="66" charset="0"/>
              </a:rPr>
              <a:t>sağ</a:t>
            </a:r>
            <a:r>
              <a:rPr lang="en-US" sz="28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effectLst/>
                <a:latin typeface="Comic Sans MS" panose="030F0702030302020204" pitchFamily="66" charset="0"/>
              </a:rPr>
              <a:t>tarafında</a:t>
            </a:r>
            <a:r>
              <a:rPr lang="en-US" sz="28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800" dirty="0" err="1">
                <a:effectLst/>
                <a:latin typeface="Comic Sans MS" panose="030F0702030302020204" pitchFamily="66" charset="0"/>
              </a:rPr>
              <a:t>bulunurlar</a:t>
            </a:r>
            <a:endParaRPr lang="en-US" sz="2800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51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7D16D8F-A13E-4389-A503-9A66A5FCFB4B}"/>
              </a:ext>
            </a:extLst>
          </p:cNvPr>
          <p:cNvSpPr txBox="1"/>
          <p:nvPr/>
        </p:nvSpPr>
        <p:spPr>
          <a:xfrm>
            <a:off x="1053973" y="1099930"/>
            <a:ext cx="2669407" cy="18420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17145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Bilinmesi</a:t>
            </a:r>
            <a:r>
              <a:rPr lang="en-US" sz="32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gereken</a:t>
            </a:r>
            <a:r>
              <a:rPr lang="en-US" sz="3200" b="1" dirty="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ametaller</a:t>
            </a:r>
            <a:endParaRPr lang="en-US" sz="3200" b="1" dirty="0">
              <a:solidFill>
                <a:srgbClr val="FFFF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8434" name="Picture 2" descr="Metal-Ametal-Soygazlar Nedir">
            <a:extLst>
              <a:ext uri="{FF2B5EF4-FFF2-40B4-BE49-F238E27FC236}">
                <a16:creationId xmlns:a16="http://schemas.microsoft.com/office/drawing/2014/main" id="{4058F3AA-8686-4622-8449-B9A83BF50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0854" y="1045520"/>
            <a:ext cx="6903723" cy="348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Dikdörtgen">
            <a:extLst>
              <a:ext uri="{FF2B5EF4-FFF2-40B4-BE49-F238E27FC236}">
                <a16:creationId xmlns:a16="http://schemas.microsoft.com/office/drawing/2014/main" id="{DA7A8C29-A3E0-4499-8B53-2701BC1C2453}"/>
              </a:ext>
            </a:extLst>
          </p:cNvPr>
          <p:cNvSpPr/>
          <p:nvPr/>
        </p:nvSpPr>
        <p:spPr>
          <a:xfrm>
            <a:off x="1501723" y="5187495"/>
            <a:ext cx="77602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dirty="0">
                <a:latin typeface="Comic Sans MS" panose="030F0702030302020204" pitchFamily="66" charset="0"/>
              </a:rPr>
              <a:t>Akılda kalıcı kodlama-2</a:t>
            </a:r>
          </a:p>
          <a:p>
            <a:r>
              <a:rPr lang="tr-TR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HOS</a:t>
            </a:r>
            <a:r>
              <a:rPr lang="tr-TR" sz="5400" dirty="0" err="1">
                <a:latin typeface="Comic Sans MS" panose="030F0702030302020204" pitchFamily="66" charset="0"/>
              </a:rPr>
              <a:t>a</a:t>
            </a:r>
            <a:r>
              <a:rPr lang="tr-TR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FCl</a:t>
            </a:r>
            <a:r>
              <a:rPr lang="tr-TR" sz="5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tr-TR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tr-TR" sz="5400" dirty="0" err="1">
                <a:latin typeface="Comic Sans MS" panose="030F0702030302020204" pitchFamily="66" charset="0"/>
              </a:rPr>
              <a:t>e</a:t>
            </a:r>
            <a:r>
              <a:rPr lang="tr-TR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tr-TR" sz="5400" dirty="0" err="1">
                <a:latin typeface="Comic Sans MS" panose="030F0702030302020204" pitchFamily="66" charset="0"/>
              </a:rPr>
              <a:t>i</a:t>
            </a:r>
            <a:r>
              <a:rPr lang="tr-TR" sz="5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tr-TR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0481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EFD79BBA-6A62-470C-852B-0D25B1D77D16}"/>
              </a:ext>
            </a:extLst>
          </p:cNvPr>
          <p:cNvSpPr txBox="1"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Isı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ve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elektriği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çoğunlukla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iletmezler</a:t>
            </a:r>
            <a:endParaRPr lang="en-US" sz="2000" dirty="0">
              <a:effectLst/>
              <a:latin typeface="Comic Sans MS" panose="030F0702030302020204" pitchFamily="66" charset="0"/>
            </a:endParaRP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Doğada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bulunma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oranları fazladır</a:t>
            </a: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Comic Sans MS" panose="030F0702030302020204" pitchFamily="66" charset="0"/>
              </a:rPr>
              <a:t>Mat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görünümlüdür</a:t>
            </a:r>
            <a:endParaRPr lang="en-US" sz="2000" dirty="0">
              <a:effectLst/>
              <a:latin typeface="Comic Sans MS" panose="030F0702030302020204" pitchFamily="66" charset="0"/>
            </a:endParaRP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2000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14340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Ametaller elektriği iletir mi? - İçerik Haber">
            <a:extLst>
              <a:ext uri="{FF2B5EF4-FFF2-40B4-BE49-F238E27FC236}">
                <a16:creationId xmlns:a16="http://schemas.microsoft.com/office/drawing/2014/main" id="{3F3D4EF8-DFEB-4AD6-9D14-484273635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1380804"/>
            <a:ext cx="6019331" cy="40931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272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5362" name="Picture 2" descr="4. ÜNİTE: MADDE VE ENDÜSTRİ - Kavramaca Forum">
            <a:extLst>
              <a:ext uri="{FF2B5EF4-FFF2-40B4-BE49-F238E27FC236}">
                <a16:creationId xmlns:a16="http://schemas.microsoft.com/office/drawing/2014/main" id="{6079F02B-5BD4-4191-8E4E-AD20B1A11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956896"/>
            <a:ext cx="11548872" cy="303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FA3CD3A3-D3C1-4567-BEC0-3A50E9A3A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56D13EF-D431-4D0F-BFFC-1B5A686F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etin kutusu 3">
            <a:extLst>
              <a:ext uri="{FF2B5EF4-FFF2-40B4-BE49-F238E27FC236}">
                <a16:creationId xmlns:a16="http://schemas.microsoft.com/office/drawing/2014/main" id="{D850C09B-8395-4342-8408-3BA72EEBB082}"/>
              </a:ext>
            </a:extLst>
          </p:cNvPr>
          <p:cNvSpPr txBox="1"/>
          <p:nvPr/>
        </p:nvSpPr>
        <p:spPr>
          <a:xfrm>
            <a:off x="4379976" y="5010912"/>
            <a:ext cx="6976872" cy="134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 indent="-285750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Kırılgandır</a:t>
            </a:r>
            <a:r>
              <a:rPr lang="en-US" sz="17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ve </a:t>
            </a:r>
            <a:r>
              <a:rPr lang="en-US" sz="17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işlenmezler</a:t>
            </a:r>
            <a:endParaRPr lang="en-US" sz="1700" dirty="0"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  <a:p>
            <a:pPr marL="57150" indent="-285750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7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Tel ve </a:t>
            </a:r>
            <a:r>
              <a:rPr lang="en-US" sz="17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levha</a:t>
            </a:r>
            <a:r>
              <a:rPr lang="en-US" sz="17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haline</a:t>
            </a:r>
            <a:r>
              <a:rPr lang="en-US" sz="17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17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getirilemez</a:t>
            </a:r>
            <a:endParaRPr lang="en-US" sz="1700" dirty="0"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19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8246AB4-B6A4-41C4-AC69-33282BD830F7}"/>
              </a:ext>
            </a:extLst>
          </p:cNvPr>
          <p:cNvSpPr txBox="1"/>
          <p:nvPr/>
        </p:nvSpPr>
        <p:spPr>
          <a:xfrm>
            <a:off x="766807" y="3286539"/>
            <a:ext cx="3505494" cy="556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Molekül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yapılıdırlar</a:t>
            </a:r>
            <a:endParaRPr lang="en-US" sz="2000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Molekül Yapılı Element | Not Bu">
            <a:extLst>
              <a:ext uri="{FF2B5EF4-FFF2-40B4-BE49-F238E27FC236}">
                <a16:creationId xmlns:a16="http://schemas.microsoft.com/office/drawing/2014/main" id="{64D66A87-C3A1-4AE5-A5C1-DC9E3D70C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1802158"/>
            <a:ext cx="6019331" cy="325043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913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8246AB4-B6A4-41C4-AC69-33282BD830F7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Oda </a:t>
            </a:r>
            <a:r>
              <a:rPr lang="en-US" sz="2800" kern="12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sıcaklığında</a:t>
            </a:r>
            <a:r>
              <a:rPr lang="en-US" sz="2800" kern="1200" dirty="0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katı</a:t>
            </a:r>
            <a:r>
              <a:rPr lang="en-US" sz="2800" kern="1200" dirty="0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, </a:t>
            </a:r>
            <a:r>
              <a:rPr lang="en-US" sz="2800" kern="12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sıvı</a:t>
            </a:r>
            <a:r>
              <a:rPr lang="en-US" sz="2800" kern="1200" dirty="0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 ve </a:t>
            </a:r>
            <a:r>
              <a:rPr lang="en-US" sz="2800" kern="12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gaz</a:t>
            </a:r>
            <a:r>
              <a:rPr lang="en-US" sz="2800" kern="1200" dirty="0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halde</a:t>
            </a:r>
            <a:r>
              <a:rPr lang="en-US" sz="2800" kern="1200" dirty="0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  <a:ea typeface="+mj-ea"/>
                <a:cs typeface="+mj-cs"/>
              </a:rPr>
              <a:t>bulunabilirler</a:t>
            </a:r>
            <a:endParaRPr lang="en-US" sz="2800" kern="1200" dirty="0">
              <a:solidFill>
                <a:srgbClr val="FFFFFF"/>
              </a:solidFill>
              <a:effectLst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7" name="Picture 2" descr="Elementlerin Sınıflandırılması 8.Sınıf Fen Element Sınıflarının Özellikleri">
            <a:extLst>
              <a:ext uri="{FF2B5EF4-FFF2-40B4-BE49-F238E27FC236}">
                <a16:creationId xmlns:a16="http://schemas.microsoft.com/office/drawing/2014/main" id="{65DA7B92-EB78-4D20-8129-D7DCA5128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969832"/>
            <a:ext cx="6780700" cy="491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01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211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yumuşak madde sert madde esnek madde berk ve sağlam maddelerin ne olduğunu  yaz ve 2 örnek - Eodev.com">
            <a:extLst>
              <a:ext uri="{FF2B5EF4-FFF2-40B4-BE49-F238E27FC236}">
                <a16:creationId xmlns:a16="http://schemas.microsoft.com/office/drawing/2014/main" id="{70C1D09C-7E9F-43BB-BE7C-0545A01CA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142" y="1094106"/>
            <a:ext cx="6064660" cy="46697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9E69E0D1-DDAC-4E5D-8B36-CDB547E82379}"/>
              </a:ext>
            </a:extLst>
          </p:cNvPr>
          <p:cNvSpPr txBox="1"/>
          <p:nvPr/>
        </p:nvSpPr>
        <p:spPr>
          <a:xfrm>
            <a:off x="8045753" y="2438401"/>
            <a:ext cx="3667036" cy="3779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effectLst/>
                <a:latin typeface="Comic Sans MS" panose="030F0702030302020204" pitchFamily="66" charset="0"/>
              </a:rPr>
              <a:t>Sertlik</a:t>
            </a:r>
            <a:endParaRPr lang="en-US" dirty="0">
              <a:effectLst/>
              <a:latin typeface="Comic Sans MS" panose="030F0702030302020204" pitchFamily="66" charset="0"/>
            </a:endParaRP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effectLst/>
                <a:latin typeface="Comic Sans MS" panose="030F0702030302020204" pitchFamily="66" charset="0"/>
              </a:rPr>
              <a:t>Yumuşaklık</a:t>
            </a:r>
            <a:endParaRPr lang="en-US" dirty="0"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 err="1">
                <a:effectLst/>
                <a:latin typeface="Comic Sans MS" panose="030F0702030302020204" pitchFamily="66" charset="0"/>
              </a:rPr>
              <a:t>gibi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benzer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özelliklerine</a:t>
            </a:r>
            <a:r>
              <a:rPr lang="en-US" dirty="0">
                <a:effectLst/>
                <a:latin typeface="Comic Sans MS" panose="030F0702030302020204" pitchFamily="66" charset="0"/>
              </a:rPr>
              <a:t> göre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sınıflandırmıştır</a:t>
            </a:r>
            <a:r>
              <a:rPr lang="en-US" dirty="0"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943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70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55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Periyodik Tablo (Periyodik Sistem) Nedir? (Periyodik Sistemin Gelişimi,  Özellikleri) - Ogreniyo.com">
            <a:extLst>
              <a:ext uri="{FF2B5EF4-FFF2-40B4-BE49-F238E27FC236}">
                <a16:creationId xmlns:a16="http://schemas.microsoft.com/office/drawing/2014/main" id="{AE0A58EB-A53F-4008-886F-D10783AAB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490834"/>
            <a:ext cx="7188199" cy="273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2499AC40-D040-4AE4-A053-EE4B8EF6BD68}"/>
              </a:ext>
            </a:extLst>
          </p:cNvPr>
          <p:cNvSpPr txBox="1"/>
          <p:nvPr/>
        </p:nvSpPr>
        <p:spPr>
          <a:xfrm>
            <a:off x="2199088" y="4491954"/>
            <a:ext cx="9213242" cy="1950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err="1">
                <a:effectLst/>
                <a:latin typeface="Comic Sans MS" panose="030F0702030302020204" pitchFamily="66" charset="0"/>
              </a:rPr>
              <a:t>Ametallerin</a:t>
            </a:r>
            <a:r>
              <a:rPr lang="en-US" dirty="0">
                <a:effectLst/>
                <a:latin typeface="Comic Sans MS" panose="030F0702030302020204" pitchFamily="66" charset="0"/>
              </a:rPr>
              <a:t> son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yörüngelerinde</a:t>
            </a:r>
            <a:r>
              <a:rPr lang="en-US" dirty="0">
                <a:effectLst/>
                <a:latin typeface="Comic Sans MS" panose="030F0702030302020204" pitchFamily="66" charset="0"/>
              </a:rPr>
              <a:t> 6.7 ve 8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elektron</a:t>
            </a:r>
            <a:r>
              <a:rPr lang="en-US" dirty="0">
                <a:effectLst/>
                <a:latin typeface="Comic Sans MS" panose="030F0702030302020204" pitchFamily="66" charset="0"/>
              </a:rPr>
              <a:t> bulunur</a:t>
            </a:r>
          </a:p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err="1">
                <a:effectLst/>
                <a:latin typeface="Comic Sans MS" panose="030F0702030302020204" pitchFamily="66" charset="0"/>
              </a:rPr>
              <a:t>Ametaller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kararlı</a:t>
            </a:r>
            <a:r>
              <a:rPr lang="en-US" dirty="0">
                <a:effectLst/>
                <a:latin typeface="Comic Sans MS" panose="030F0702030302020204" pitchFamily="66" charset="0"/>
              </a:rPr>
              <a:t> hale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geçmek</a:t>
            </a:r>
            <a:r>
              <a:rPr lang="en-US" dirty="0">
                <a:effectLst/>
                <a:latin typeface="Comic Sans MS" panose="030F0702030302020204" pitchFamily="66" charset="0"/>
              </a:rPr>
              <a:t> için (son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katmanlarının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elektronlarını</a:t>
            </a:r>
            <a:r>
              <a:rPr lang="en-US" dirty="0">
                <a:effectLst/>
                <a:latin typeface="Comic Sans MS" panose="030F0702030302020204" pitchFamily="66" charset="0"/>
              </a:rPr>
              <a:t> tam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dolu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yapmak</a:t>
            </a:r>
            <a:r>
              <a:rPr lang="en-US" dirty="0">
                <a:effectLst/>
                <a:latin typeface="Comic Sans MS" panose="030F0702030302020204" pitchFamily="66" charset="0"/>
              </a:rPr>
              <a:t>)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genellikle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elektron</a:t>
            </a:r>
            <a:r>
              <a:rPr lang="en-US" dirty="0">
                <a:effectLst/>
                <a:latin typeface="Comic Sans MS" panose="030F0702030302020204" pitchFamily="66" charset="0"/>
              </a:rPr>
              <a:t> alma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eğilimindedirler</a:t>
            </a:r>
            <a:r>
              <a:rPr lang="en-US" dirty="0">
                <a:effectLst/>
                <a:latin typeface="Comic Sans MS" panose="030F0702030302020204" pitchFamily="66" charset="0"/>
              </a:rPr>
              <a:t>.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Elektron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alarak</a:t>
            </a:r>
            <a:r>
              <a:rPr lang="en-US" dirty="0">
                <a:effectLst/>
                <a:latin typeface="Comic Sans MS" panose="030F0702030302020204" pitchFamily="66" charset="0"/>
              </a:rPr>
              <a:t> -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yüklü</a:t>
            </a:r>
            <a:r>
              <a:rPr lang="en-US" dirty="0">
                <a:effectLst/>
                <a:latin typeface="Comic Sans MS" panose="030F0702030302020204" pitchFamily="66" charset="0"/>
              </a:rPr>
              <a:t> (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anyon</a:t>
            </a:r>
            <a:r>
              <a:rPr lang="en-US" dirty="0">
                <a:effectLst/>
                <a:latin typeface="Comic Sans MS" panose="030F0702030302020204" pitchFamily="66" charset="0"/>
              </a:rPr>
              <a:t>)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iyonu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oluşur</a:t>
            </a:r>
            <a:r>
              <a:rPr lang="en-US" dirty="0"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0821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2DED9F5-E83F-4F2D-9D08-8AEF6BB36810}"/>
              </a:ext>
            </a:extLst>
          </p:cNvPr>
          <p:cNvSpPr txBox="1"/>
          <p:nvPr/>
        </p:nvSpPr>
        <p:spPr>
          <a:xfrm>
            <a:off x="1653363" y="2176272"/>
            <a:ext cx="9367204" cy="10863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effectLst/>
                <a:latin typeface="Comic Sans MS" panose="030F0702030302020204" pitchFamily="66" charset="0"/>
              </a:rPr>
              <a:t> Kendi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aralarında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(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ametaller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ametaller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ile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) ve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metaller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ile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bileşik</a:t>
            </a:r>
            <a:r>
              <a:rPr lang="en-US" sz="24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effectLst/>
                <a:latin typeface="Comic Sans MS" panose="030F0702030302020204" pitchFamily="66" charset="0"/>
              </a:rPr>
              <a:t>oluştururlar</a:t>
            </a:r>
            <a:endParaRPr lang="en-US" sz="2400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300E143-9EC7-4FA1-BE92-D98DE66D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2399" y="3396020"/>
            <a:ext cx="4985440" cy="28018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564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260F33A-7A57-42D5-B8FE-EF5F43C0905E}"/>
              </a:ext>
            </a:extLst>
          </p:cNvPr>
          <p:cNvSpPr txBox="1"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effectLst/>
                <a:latin typeface="Comic Sans MS" panose="030F0702030302020204" pitchFamily="66" charset="0"/>
              </a:rPr>
              <a:t>Soygazlar</a:t>
            </a:r>
            <a:endParaRPr lang="en-US" sz="2800" b="1" dirty="0">
              <a:effectLst/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effectLst/>
                <a:latin typeface="Comic Sans MS" panose="030F0702030302020204" pitchFamily="66" charset="0"/>
              </a:rPr>
              <a:t>Ametallerin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özel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bir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grubudur</a:t>
            </a:r>
            <a:endParaRPr lang="en-US" sz="2000" dirty="0">
              <a:effectLst/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Comic Sans MS" panose="030F0702030302020204" pitchFamily="66" charset="0"/>
              </a:rPr>
              <a:t>8A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grubudur</a:t>
            </a:r>
            <a:endParaRPr lang="en-US" sz="2000" dirty="0"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2000" dirty="0">
              <a:effectLst/>
              <a:latin typeface="Comic Sans MS" panose="030F0702030302020204" pitchFamily="66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Caka Tablo Ahşap Tablo Mendeleev Kimya Periyodik Tablo Büyük Fiyatı">
            <a:extLst>
              <a:ext uri="{FF2B5EF4-FFF2-40B4-BE49-F238E27FC236}">
                <a16:creationId xmlns:a16="http://schemas.microsoft.com/office/drawing/2014/main" id="{6318C5E8-B886-42AF-920B-B268BAC76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5743" y="807593"/>
            <a:ext cx="5239568" cy="5239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B9ABDF85-EA02-4403-9690-C8A06BFF053E}"/>
              </a:ext>
            </a:extLst>
          </p:cNvPr>
          <p:cNvSpPr/>
          <p:nvPr/>
        </p:nvSpPr>
        <p:spPr>
          <a:xfrm>
            <a:off x="10454185" y="1705970"/>
            <a:ext cx="475710" cy="25111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78642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B58CBC5-7DA0-4FB9-B8BF-08AA0B0588A4}"/>
              </a:ext>
            </a:extLst>
          </p:cNvPr>
          <p:cNvSpPr txBox="1"/>
          <p:nvPr/>
        </p:nvSpPr>
        <p:spPr>
          <a:xfrm>
            <a:off x="1653363" y="2176272"/>
            <a:ext cx="9367204" cy="40416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</a:rPr>
              <a:t>Son katmanlarını elektron ile tam dolu olduğu için kararlı  yapıdadırlar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effectLst/>
              </a:rPr>
              <a:t>Elektron alış - verişi yapmazlar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Hiç bir şekilde her hangi bir elementle tepkimeye girmezler. 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218B25B-D518-4080-8DE6-0ABC45EE9C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9003" y="3737699"/>
            <a:ext cx="2972073" cy="2972073"/>
          </a:xfrm>
          <a:prstGeom prst="rect">
            <a:avLst/>
          </a:prstGeom>
          <a:noFill/>
        </p:spPr>
      </p:pic>
      <p:pic>
        <p:nvPicPr>
          <p:cNvPr id="23556" name="Picture 4" descr="Helium | Elements Wiki | Fandom">
            <a:extLst>
              <a:ext uri="{FF2B5EF4-FFF2-40B4-BE49-F238E27FC236}">
                <a16:creationId xmlns:a16="http://schemas.microsoft.com/office/drawing/2014/main" id="{B4DC9AA5-E4D0-4167-8220-F6C4B8809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613" y="3737699"/>
            <a:ext cx="2775029" cy="27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26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D929FAF-0E0D-4833-AFB3-F30A67F04D32}"/>
              </a:ext>
            </a:extLst>
          </p:cNvPr>
          <p:cNvSpPr txBox="1"/>
          <p:nvPr/>
        </p:nvSpPr>
        <p:spPr>
          <a:xfrm>
            <a:off x="1053973" y="1576957"/>
            <a:ext cx="2669407" cy="951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Oda </a:t>
            </a:r>
            <a:r>
              <a:rPr lang="en-US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koşullarında</a:t>
            </a:r>
            <a:r>
              <a:rPr lang="en-US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gaz</a:t>
            </a:r>
            <a:r>
              <a:rPr lang="en-US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halindedirler</a:t>
            </a:r>
            <a:r>
              <a:rPr lang="en-US" sz="2400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0482" name="Picture 2" descr="Soy gaz nedir? Nerelerde kullanılır? Özellikleri nelerdir?">
            <a:extLst>
              <a:ext uri="{FF2B5EF4-FFF2-40B4-BE49-F238E27FC236}">
                <a16:creationId xmlns:a16="http://schemas.microsoft.com/office/drawing/2014/main" id="{32961D69-871B-466B-ACD1-A2264CEBD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2102" y="1391291"/>
            <a:ext cx="6903723" cy="3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124D6431-1A5D-4E77-A690-7197C50A510E}"/>
              </a:ext>
            </a:extLst>
          </p:cNvPr>
          <p:cNvSpPr txBox="1"/>
          <p:nvPr/>
        </p:nvSpPr>
        <p:spPr>
          <a:xfrm>
            <a:off x="848139" y="3777271"/>
            <a:ext cx="3087757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dirty="0">
                <a:latin typeface="Comic Sans MS" panose="030F0702030302020204" pitchFamily="66" charset="0"/>
              </a:rPr>
              <a:t>Erime ve kaynama noktaları düşüktür. </a:t>
            </a:r>
          </a:p>
        </p:txBody>
      </p:sp>
    </p:spTree>
    <p:extLst>
      <p:ext uri="{BB962C8B-B14F-4D97-AF65-F5344CB8AC3E}">
        <p14:creationId xmlns:p14="http://schemas.microsoft.com/office/powerpoint/2010/main" val="20236363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05C7EBC3-4672-4DAB-81C2-58661FAF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8805" y="-2"/>
            <a:ext cx="6013194" cy="1511304"/>
          </a:xfrm>
          <a:custGeom>
            <a:avLst/>
            <a:gdLst>
              <a:gd name="connsiteX0" fmla="*/ 4545473 w 6013194"/>
              <a:gd name="connsiteY0" fmla="*/ 0 h 1511304"/>
              <a:gd name="connsiteX1" fmla="*/ 6013194 w 6013194"/>
              <a:gd name="connsiteY1" fmla="*/ 0 h 1511304"/>
              <a:gd name="connsiteX2" fmla="*/ 6013194 w 6013194"/>
              <a:gd name="connsiteY2" fmla="*/ 1508760 h 1511304"/>
              <a:gd name="connsiteX3" fmla="*/ 4545474 w 6013194"/>
              <a:gd name="connsiteY3" fmla="*/ 1508760 h 1511304"/>
              <a:gd name="connsiteX4" fmla="*/ 4545474 w 6013194"/>
              <a:gd name="connsiteY4" fmla="*/ 1511304 h 1511304"/>
              <a:gd name="connsiteX5" fmla="*/ 0 w 6013194"/>
              <a:gd name="connsiteY5" fmla="*/ 1511304 h 1511304"/>
              <a:gd name="connsiteX6" fmla="*/ 697617 w 6013194"/>
              <a:gd name="connsiteY6" fmla="*/ 3 h 1511304"/>
              <a:gd name="connsiteX7" fmla="*/ 4545473 w 6013194"/>
              <a:gd name="connsiteY7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13194" h="151130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Soygazlar ve Kimyasal Bağlar | Bilimkurgu Kulübü">
            <a:extLst>
              <a:ext uri="{FF2B5EF4-FFF2-40B4-BE49-F238E27FC236}">
                <a16:creationId xmlns:a16="http://schemas.microsoft.com/office/drawing/2014/main" id="{F08DAB7B-B212-430C-9802-F09CD91EE8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7" r="26116"/>
          <a:stretch/>
        </p:blipFill>
        <p:spPr bwMode="auto">
          <a:xfrm>
            <a:off x="1" y="1691640"/>
            <a:ext cx="5931454" cy="5166360"/>
          </a:xfrm>
          <a:custGeom>
            <a:avLst/>
            <a:gdLst/>
            <a:ahLst/>
            <a:cxnLst/>
            <a:rect l="l" t="t" r="r" b="b"/>
            <a:pathLst>
              <a:path w="5931454" h="5166360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1ABCC31D-213C-44E9-9CC8-8FB2DFC22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0797" y="1690688"/>
            <a:ext cx="8711202" cy="5167312"/>
          </a:xfrm>
          <a:custGeom>
            <a:avLst/>
            <a:gdLst>
              <a:gd name="connsiteX0" fmla="*/ 2613984 w 8711202"/>
              <a:gd name="connsiteY0" fmla="*/ 0 h 5167312"/>
              <a:gd name="connsiteX1" fmla="*/ 7243482 w 8711202"/>
              <a:gd name="connsiteY1" fmla="*/ 0 h 5167312"/>
              <a:gd name="connsiteX2" fmla="*/ 8711202 w 8711202"/>
              <a:gd name="connsiteY2" fmla="*/ 0 h 5167312"/>
              <a:gd name="connsiteX3" fmla="*/ 8711202 w 8711202"/>
              <a:gd name="connsiteY3" fmla="*/ 5167312 h 5167312"/>
              <a:gd name="connsiteX4" fmla="*/ 7243482 w 8711202"/>
              <a:gd name="connsiteY4" fmla="*/ 5167312 h 5167312"/>
              <a:gd name="connsiteX5" fmla="*/ 221324 w 8711202"/>
              <a:gd name="connsiteY5" fmla="*/ 5167312 h 5167312"/>
              <a:gd name="connsiteX6" fmla="*/ 2615203 w 8711202"/>
              <a:gd name="connsiteY6" fmla="*/ 952 h 5167312"/>
              <a:gd name="connsiteX7" fmla="*/ 2613984 w 8711202"/>
              <a:gd name="connsiteY7" fmla="*/ 952 h 5167312"/>
              <a:gd name="connsiteX8" fmla="*/ 0 w 8711202"/>
              <a:gd name="connsiteY8" fmla="*/ 0 h 5167312"/>
              <a:gd name="connsiteX9" fmla="*/ 2173113 w 8711202"/>
              <a:gd name="connsiteY9" fmla="*/ 0 h 5167312"/>
              <a:gd name="connsiteX10" fmla="*/ 2173113 w 8711202"/>
              <a:gd name="connsiteY10" fmla="*/ 952 h 5167312"/>
              <a:gd name="connsiteX11" fmla="*/ 0 w 8711202"/>
              <a:gd name="connsiteY11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11202" h="5167312">
                <a:moveTo>
                  <a:pt x="2613984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2613984" y="952"/>
                </a:lnTo>
                <a:close/>
                <a:moveTo>
                  <a:pt x="0" y="0"/>
                </a:moveTo>
                <a:lnTo>
                  <a:pt x="2173113" y="0"/>
                </a:lnTo>
                <a:lnTo>
                  <a:pt x="217311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1721004-4E39-42A5-AE3B-FF1C040BDA06}"/>
              </a:ext>
            </a:extLst>
          </p:cNvPr>
          <p:cNvSpPr txBox="1"/>
          <p:nvPr/>
        </p:nvSpPr>
        <p:spPr>
          <a:xfrm>
            <a:off x="6184248" y="2173288"/>
            <a:ext cx="5507009" cy="4002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Helyum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(2e)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hariç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diğer soy gazların son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katmanında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>
                <a:solidFill>
                  <a:srgbClr val="FFFFFF"/>
                </a:solidFill>
                <a:latin typeface="Comic Sans MS" panose="030F0702030302020204" pitchFamily="66" charset="0"/>
              </a:rPr>
              <a:t>8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e (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elektron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) vardır</a:t>
            </a: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Ametaller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grubunda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yer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alsalar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da farklı </a:t>
            </a:r>
            <a:r>
              <a:rPr lang="en-US" sz="2000" dirty="0" err="1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özellikleri</a:t>
            </a:r>
            <a:r>
              <a:rPr lang="en-US" sz="2000" dirty="0">
                <a:solidFill>
                  <a:srgbClr val="FFFFFF"/>
                </a:solidFill>
                <a:effectLst/>
                <a:latin typeface="Comic Sans MS" panose="030F0702030302020204" pitchFamily="66" charset="0"/>
              </a:rPr>
              <a:t> vardır.</a:t>
            </a:r>
            <a:endParaRPr lang="en-US" sz="20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465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Yarı Metallerin Özellikleri - 8. Sınıf - 8. Sınıf - Konu Anlatımı | Vitamin">
            <a:extLst>
              <a:ext uri="{FF2B5EF4-FFF2-40B4-BE49-F238E27FC236}">
                <a16:creationId xmlns:a16="http://schemas.microsoft.com/office/drawing/2014/main" id="{4CC9AE00-1F09-477E-AFAB-642668BDE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CF8EEA5-5697-4022-8E8D-0AE7BB5CA106}"/>
              </a:ext>
            </a:extLst>
          </p:cNvPr>
          <p:cNvSpPr txBox="1"/>
          <p:nvPr/>
        </p:nvSpPr>
        <p:spPr>
          <a:xfrm>
            <a:off x="618063" y="4856921"/>
            <a:ext cx="9565028" cy="12492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effectLst/>
                <a:latin typeface="Comic Sans MS" panose="030F0702030302020204" pitchFamily="66" charset="0"/>
              </a:rPr>
              <a:t>3. YARI METALLER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effectLst/>
                <a:latin typeface="Comic Sans MS" panose="030F0702030302020204" pitchFamily="66" charset="0"/>
              </a:rPr>
              <a:t>Hem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metallerin</a:t>
            </a:r>
            <a:r>
              <a:rPr lang="en-US" dirty="0">
                <a:effectLst/>
                <a:latin typeface="Comic Sans MS" panose="030F0702030302020204" pitchFamily="66" charset="0"/>
              </a:rPr>
              <a:t> hem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ametallerin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özelliklerini</a:t>
            </a:r>
            <a:r>
              <a:rPr lang="en-US" dirty="0">
                <a:effectLst/>
                <a:latin typeface="Comic Sans MS" panose="030F0702030302020204" pitchFamily="66" charset="0"/>
              </a:rPr>
              <a:t> bir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arada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bulunduran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elementlere</a:t>
            </a:r>
            <a:r>
              <a:rPr lang="en-US" dirty="0">
                <a:effectLst/>
                <a:latin typeface="Comic Sans MS" panose="030F0702030302020204" pitchFamily="66" charset="0"/>
              </a:rPr>
              <a:t> denir.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98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1" name="Rectangle 138">
            <a:extLst>
              <a:ext uri="{FF2B5EF4-FFF2-40B4-BE49-F238E27FC236}">
                <a16:creationId xmlns:a16="http://schemas.microsoft.com/office/drawing/2014/main" id="{787900AF-3ED0-4C02-A309-3984EBBD2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92" name="Rounded Rectangle 20">
            <a:extLst>
              <a:ext uri="{FF2B5EF4-FFF2-40B4-BE49-F238E27FC236}">
                <a16:creationId xmlns:a16="http://schemas.microsoft.com/office/drawing/2014/main" id="{8DEDEE5C-3126-4336-A7D4-9277AF5A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138" y="559407"/>
            <a:ext cx="510972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582" name="Picture 6" descr="Metalloids Images, Stock Photos &amp;amp; Vectors | Shutterstock">
            <a:extLst>
              <a:ext uri="{FF2B5EF4-FFF2-40B4-BE49-F238E27FC236}">
                <a16:creationId xmlns:a16="http://schemas.microsoft.com/office/drawing/2014/main" id="{AF96859A-BE22-4847-8350-5A377B355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9"/>
          <a:stretch/>
        </p:blipFill>
        <p:spPr bwMode="auto">
          <a:xfrm>
            <a:off x="1219567" y="818521"/>
            <a:ext cx="3656865" cy="52209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B68BCAA-715E-4BAF-A1E9-A1752517D047}"/>
              </a:ext>
            </a:extLst>
          </p:cNvPr>
          <p:cNvSpPr txBox="1"/>
          <p:nvPr/>
        </p:nvSpPr>
        <p:spPr>
          <a:xfrm>
            <a:off x="6622295" y="2438401"/>
            <a:ext cx="4953932" cy="3779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Fiziksel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özellikleri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bakımından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metallere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,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kimyasal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özellikleri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bakı­mından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ametallere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benzerler</a:t>
            </a:r>
            <a:endParaRPr lang="en-US" sz="2000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050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" name="Picture 4" descr="What is the number of metalloid? - Quora">
            <a:extLst>
              <a:ext uri="{FF2B5EF4-FFF2-40B4-BE49-F238E27FC236}">
                <a16:creationId xmlns:a16="http://schemas.microsoft.com/office/drawing/2014/main" id="{8031266B-90AE-4E9C-9C2D-AB3B9DF8C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" r="7586" b="5"/>
          <a:stretch/>
        </p:blipFill>
        <p:spPr bwMode="auto">
          <a:xfrm>
            <a:off x="673749" y="370320"/>
            <a:ext cx="3716238" cy="40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etalloids: The Semi-Metals">
            <a:extLst>
              <a:ext uri="{FF2B5EF4-FFF2-40B4-BE49-F238E27FC236}">
                <a16:creationId xmlns:a16="http://schemas.microsoft.com/office/drawing/2014/main" id="{B323A08F-0182-4A22-B78D-7FA88100D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735"/>
          <a:stretch/>
        </p:blipFill>
        <p:spPr bwMode="auto">
          <a:xfrm>
            <a:off x="4719344" y="370320"/>
            <a:ext cx="6798905" cy="40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etin kutusu 3">
            <a:extLst>
              <a:ext uri="{FF2B5EF4-FFF2-40B4-BE49-F238E27FC236}">
                <a16:creationId xmlns:a16="http://schemas.microsoft.com/office/drawing/2014/main" id="{04D93797-0B9C-4BBC-B308-3FF0F139FF9E}"/>
              </a:ext>
            </a:extLst>
          </p:cNvPr>
          <p:cNvSpPr txBox="1"/>
          <p:nvPr/>
        </p:nvSpPr>
        <p:spPr>
          <a:xfrm>
            <a:off x="4793018" y="4610243"/>
            <a:ext cx="7120685" cy="2105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err="1">
                <a:effectLst/>
                <a:latin typeface="Comic Sans MS" panose="030F0702030302020204" pitchFamily="66" charset="0"/>
              </a:rPr>
              <a:t>Elektriği</a:t>
            </a:r>
            <a:r>
              <a:rPr lang="en-US" dirty="0">
                <a:effectLst/>
                <a:latin typeface="Comic Sans MS" panose="030F0702030302020204" pitchFamily="66" charset="0"/>
              </a:rPr>
              <a:t> ve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ısıyı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metallerden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daha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kötü</a:t>
            </a:r>
            <a:r>
              <a:rPr lang="en-US" dirty="0">
                <a:effectLst/>
                <a:latin typeface="Comic Sans MS" panose="030F0702030302020204" pitchFamily="66" charset="0"/>
              </a:rPr>
              <a:t>,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ametallerden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daha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iyi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iletirler</a:t>
            </a:r>
            <a:endParaRPr lang="en-US" dirty="0">
              <a:effectLst/>
              <a:latin typeface="Comic Sans MS" panose="030F0702030302020204" pitchFamily="66" charset="0"/>
            </a:endParaRPr>
          </a:p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err="1">
                <a:effectLst/>
                <a:latin typeface="Comic Sans MS" panose="030F0702030302020204" pitchFamily="66" charset="0"/>
              </a:rPr>
              <a:t>Yüzeyleri</a:t>
            </a:r>
            <a:r>
              <a:rPr lang="en-US" dirty="0">
                <a:effectLst/>
                <a:latin typeface="Comic Sans MS" panose="030F0702030302020204" pitchFamily="66" charset="0"/>
              </a:rPr>
              <a:t> mat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veya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parlak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effectLst/>
                <a:latin typeface="Comic Sans MS" panose="030F0702030302020204" pitchFamily="66" charset="0"/>
              </a:rPr>
              <a:t>olabilir</a:t>
            </a:r>
            <a:endParaRPr lang="en-US" dirty="0">
              <a:effectLst/>
              <a:latin typeface="Comic Sans MS" panose="030F0702030302020204" pitchFamily="66" charset="0"/>
            </a:endParaRPr>
          </a:p>
          <a:p>
            <a:pPr marL="571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749" y="5908638"/>
            <a:ext cx="807600" cy="80760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ED1948D5-F090-4359-97FE-A133BD125965}"/>
              </a:ext>
            </a:extLst>
          </p:cNvPr>
          <p:cNvSpPr txBox="1"/>
          <p:nvPr/>
        </p:nvSpPr>
        <p:spPr>
          <a:xfrm>
            <a:off x="264651" y="4750763"/>
            <a:ext cx="4236424" cy="170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8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İşlenebilir , Tel ve levha haline getirilebilir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8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Oda sıcaklığında katı halde bulunurlar</a:t>
            </a:r>
          </a:p>
        </p:txBody>
      </p:sp>
    </p:spTree>
    <p:extLst>
      <p:ext uri="{BB962C8B-B14F-4D97-AF65-F5344CB8AC3E}">
        <p14:creationId xmlns:p14="http://schemas.microsoft.com/office/powerpoint/2010/main" val="4058291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87900AF-3ED0-4C02-A309-3984EBBD2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20">
            <a:extLst>
              <a:ext uri="{FF2B5EF4-FFF2-40B4-BE49-F238E27FC236}">
                <a16:creationId xmlns:a16="http://schemas.microsoft.com/office/drawing/2014/main" id="{8DEDEE5C-3126-4336-A7D4-9277AF5A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138" y="559407"/>
            <a:ext cx="510972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 descr="Atom">
            <a:extLst>
              <a:ext uri="{FF2B5EF4-FFF2-40B4-BE49-F238E27FC236}">
                <a16:creationId xmlns:a16="http://schemas.microsoft.com/office/drawing/2014/main" id="{D3EED9E2-DE04-4215-8A2A-372A1AAF5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802" y="1146801"/>
            <a:ext cx="4564396" cy="4564396"/>
          </a:xfrm>
          <a:prstGeom prst="rect">
            <a:avLst/>
          </a:prstGeom>
          <a:effectLst/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7632241E-4171-434A-8983-2F460C407115}"/>
              </a:ext>
            </a:extLst>
          </p:cNvPr>
          <p:cNvSpPr txBox="1"/>
          <p:nvPr/>
        </p:nvSpPr>
        <p:spPr>
          <a:xfrm>
            <a:off x="6622295" y="2438401"/>
            <a:ext cx="4953932" cy="3779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lnSpc>
                <a:spcPct val="20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effectLst/>
                <a:latin typeface="Comic Sans MS" panose="030F0702030302020204" pitchFamily="66" charset="0"/>
              </a:rPr>
              <a:t>Son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katmanlarında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4e bulunur.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Kararlı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hale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gelmek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için electron</a:t>
            </a:r>
            <a:r>
              <a:rPr lang="tr-TR" sz="2000" dirty="0"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alır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ya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da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elektron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000" dirty="0" err="1">
                <a:effectLst/>
                <a:latin typeface="Comic Sans MS" panose="030F0702030302020204" pitchFamily="66" charset="0"/>
              </a:rPr>
              <a:t>verir</a:t>
            </a:r>
            <a:r>
              <a:rPr lang="en-US" sz="2000" dirty="0">
                <a:effectLst/>
                <a:latin typeface="Comic Sans MS" panose="030F0702030302020204" pitchFamily="66" charset="0"/>
              </a:rPr>
              <a:t>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66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7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PowderJams: “The Periodic Table Song” by AsapSCIENCE | powderbulksolids.com">
            <a:extLst>
              <a:ext uri="{FF2B5EF4-FFF2-40B4-BE49-F238E27FC236}">
                <a16:creationId xmlns:a16="http://schemas.microsoft.com/office/drawing/2014/main" id="{968BD360-E30C-42B6-B5CA-78F690A19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5" b="17504"/>
          <a:stretch/>
        </p:blipFill>
        <p:spPr bwMode="auto"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0D40AF2-39ED-46E1-9843-C0B2BD1CC39E}"/>
              </a:ext>
            </a:extLst>
          </p:cNvPr>
          <p:cNvSpPr txBox="1"/>
          <p:nvPr/>
        </p:nvSpPr>
        <p:spPr>
          <a:xfrm>
            <a:off x="4654294" y="4777739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200" dirty="0" err="1">
                <a:effectLst/>
                <a:latin typeface="Comic Sans MS" panose="030F0702030302020204" pitchFamily="66" charset="0"/>
              </a:rPr>
              <a:t>Elementleri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taşıdığı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özelliklere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göre (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artan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atom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numaralarına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)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sınıflandırıldığı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sisteme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periyodik</a:t>
            </a:r>
            <a:r>
              <a:rPr lang="en-US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sistem</a:t>
            </a:r>
            <a:r>
              <a:rPr lang="en-US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(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periyodik</a:t>
            </a:r>
            <a:r>
              <a:rPr lang="en-US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cetvel</a:t>
            </a:r>
            <a:r>
              <a:rPr lang="en-US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periyodik</a:t>
            </a:r>
            <a:r>
              <a:rPr lang="en-US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tablo</a:t>
            </a:r>
            <a:r>
              <a:rPr lang="en-US" sz="22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) 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denir.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9" y="5477350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765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 descr="Elementler Nereden Geliyor? » BilimFili.com | Bilimsel Bilgi Kaynağınız |  Kimya, Öğrenme, Ders çalışma ipuçları">
            <a:extLst>
              <a:ext uri="{FF2B5EF4-FFF2-40B4-BE49-F238E27FC236}">
                <a16:creationId xmlns:a16="http://schemas.microsoft.com/office/drawing/2014/main" id="{837FA461-887C-4899-86C3-4E2FE2A54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3751"/>
          <a:stretch/>
        </p:blipFill>
        <p:spPr bwMode="auto">
          <a:xfrm>
            <a:off x="1280667" y="677668"/>
            <a:ext cx="9630666" cy="541725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Graphic 212">
            <a:extLst>
              <a:ext uri="{FF2B5EF4-FFF2-40B4-BE49-F238E27FC236}">
                <a16:creationId xmlns:a16="http://schemas.microsoft.com/office/drawing/2014/main" id="{7BD8AB83-2763-4392-B4B9-049CDF1F6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43" name="Graphic 212">
            <a:extLst>
              <a:ext uri="{FF2B5EF4-FFF2-40B4-BE49-F238E27FC236}">
                <a16:creationId xmlns:a16="http://schemas.microsoft.com/office/drawing/2014/main" id="{480F071C-C35C-4CE1-8EE5-8ED96E2F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CD97FAB4-59E0-4E65-B50B-867B14D2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0D578F4B-2751-4FC2-8853-FAC5C5913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5721B3B6-AFE5-4ABD-A169-3497148B64CC}"/>
              </a:ext>
            </a:extLst>
          </p:cNvPr>
          <p:cNvSpPr txBox="1"/>
          <p:nvPr/>
        </p:nvSpPr>
        <p:spPr>
          <a:xfrm>
            <a:off x="167490" y="87021"/>
            <a:ext cx="9565028" cy="742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Periyodik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tabloda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bulunan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elementlerin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hepsi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doğal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değildir. </a:t>
            </a: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Labo­ratuvar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ortamında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üretilen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yapay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elementlerde</a:t>
            </a:r>
            <a:r>
              <a:rPr lang="en-US" dirty="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vardır</a:t>
            </a:r>
          </a:p>
        </p:txBody>
      </p:sp>
    </p:spTree>
    <p:extLst>
      <p:ext uri="{BB962C8B-B14F-4D97-AF65-F5344CB8AC3E}">
        <p14:creationId xmlns:p14="http://schemas.microsoft.com/office/powerpoint/2010/main" val="14825502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4C432374-57F0-4F5A-A4DA-93BA89EE79C7}"/>
              </a:ext>
            </a:extLst>
          </p:cNvPr>
          <p:cNvSpPr txBox="1"/>
          <p:nvPr/>
        </p:nvSpPr>
        <p:spPr>
          <a:xfrm>
            <a:off x="3458817" y="62161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hlinkClick r:id="rId3"/>
              </a:rPr>
              <a:t>https://www.youtube.com/watch?v=Vavzlbf12hI</a:t>
            </a:r>
            <a:endParaRPr lang="tr-TR" b="1" dirty="0"/>
          </a:p>
        </p:txBody>
      </p:sp>
      <p:pic>
        <p:nvPicPr>
          <p:cNvPr id="4" name="Çevrimiçi Medya 3" title="PERİYODİK SİSTEM VE ELEMENTLER | 8. SINIF FEN BİLİMLERİ (LGS)">
            <a:hlinkClick r:id="" action="ppaction://media"/>
            <a:extLst>
              <a:ext uri="{FF2B5EF4-FFF2-40B4-BE49-F238E27FC236}">
                <a16:creationId xmlns:a16="http://schemas.microsoft.com/office/drawing/2014/main" id="{8D487B7F-B3CF-45F9-80A2-08CC17624C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73381" y="641866"/>
            <a:ext cx="9645237" cy="544955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7FA6DC95-24F6-45EF-B3E1-34738C7B0A5A}"/>
              </a:ext>
            </a:extLst>
          </p:cNvPr>
          <p:cNvSpPr txBox="1"/>
          <p:nvPr/>
        </p:nvSpPr>
        <p:spPr>
          <a:xfrm>
            <a:off x="2837138" y="272534"/>
            <a:ext cx="7923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b="0" i="0" dirty="0">
                <a:effectLst/>
                <a:latin typeface="Roboto" panose="02000000000000000000" pitchFamily="2" charset="0"/>
              </a:rPr>
              <a:t>PERİYODİK SİSTEM VE ELEMENTLER | 8. SINIF FEN BİLİMLERİ (LGS)</a:t>
            </a:r>
          </a:p>
        </p:txBody>
      </p:sp>
    </p:spTree>
    <p:extLst>
      <p:ext uri="{BB962C8B-B14F-4D97-AF65-F5344CB8AC3E}">
        <p14:creationId xmlns:p14="http://schemas.microsoft.com/office/powerpoint/2010/main" val="391165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3056C343-F563-4A2F-AB31-8BC641CFECD4}"/>
              </a:ext>
            </a:extLst>
          </p:cNvPr>
          <p:cNvSpPr txBox="1"/>
          <p:nvPr/>
        </p:nvSpPr>
        <p:spPr>
          <a:xfrm>
            <a:off x="2796209" y="432209"/>
            <a:ext cx="6997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b="0" i="0" dirty="0">
                <a:effectLst/>
                <a:latin typeface="Roboto" panose="02000000000000000000" pitchFamily="2" charset="0"/>
              </a:rPr>
              <a:t>Periyodik Tablo Şarkısı - </a:t>
            </a:r>
            <a:r>
              <a:rPr lang="tr-TR" b="0" i="0" dirty="0" err="1">
                <a:effectLst/>
                <a:latin typeface="Roboto" panose="02000000000000000000" pitchFamily="2" charset="0"/>
              </a:rPr>
              <a:t>Elementsizim</a:t>
            </a:r>
            <a:r>
              <a:rPr lang="tr-TR" b="0" i="0" dirty="0">
                <a:effectLst/>
                <a:latin typeface="Roboto" panose="02000000000000000000" pitchFamily="2" charset="0"/>
              </a:rPr>
              <a:t> ( İmkansızım Fen Versiyon 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E68533A-4823-4C34-8A04-29F864E02AD1}"/>
              </a:ext>
            </a:extLst>
          </p:cNvPr>
          <p:cNvSpPr txBox="1"/>
          <p:nvPr/>
        </p:nvSpPr>
        <p:spPr>
          <a:xfrm>
            <a:off x="3246783" y="60564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hlinkClick r:id="rId3"/>
              </a:rPr>
              <a:t>https://www.youtube.com/watch?v=dA_SCtx-Dp0</a:t>
            </a:r>
            <a:endParaRPr lang="tr-TR" b="1" dirty="0"/>
          </a:p>
        </p:txBody>
      </p:sp>
      <p:pic>
        <p:nvPicPr>
          <p:cNvPr id="6" name="Çevrimiçi Medya 5" title="Periyodik Tablo Şarkısı - Elementsizim ( İmkansızım Fen Versiyon )">
            <a:hlinkClick r:id="" action="ppaction://media"/>
            <a:extLst>
              <a:ext uri="{FF2B5EF4-FFF2-40B4-BE49-F238E27FC236}">
                <a16:creationId xmlns:a16="http://schemas.microsoft.com/office/drawing/2014/main" id="{A8B1E548-F0E7-4371-8075-A2BBBA7545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1007165"/>
            <a:ext cx="8858434" cy="500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9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D2AB3DDB-6DAF-4F4B-A97D-E5E59581AD66}"/>
              </a:ext>
            </a:extLst>
          </p:cNvPr>
          <p:cNvSpPr txBox="1"/>
          <p:nvPr/>
        </p:nvSpPr>
        <p:spPr>
          <a:xfrm>
            <a:off x="3551582" y="3984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b="0" i="0" dirty="0">
                <a:effectLst/>
                <a:latin typeface="Roboto" panose="02000000000000000000" pitchFamily="2" charset="0"/>
              </a:rPr>
              <a:t>Periyodik Tablo Şarkısı 🎵🎵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5470025-3681-48C6-8AE2-C64EF2A7783B}"/>
              </a:ext>
            </a:extLst>
          </p:cNvPr>
          <p:cNvSpPr txBox="1"/>
          <p:nvPr/>
        </p:nvSpPr>
        <p:spPr>
          <a:xfrm>
            <a:off x="2955235" y="609023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hlinkClick r:id="rId3"/>
              </a:rPr>
              <a:t>https://www.youtube.com/watch?v=RC7GhAv0Cgg</a:t>
            </a:r>
            <a:endParaRPr lang="tr-TR" b="1" dirty="0"/>
          </a:p>
        </p:txBody>
      </p:sp>
      <p:pic>
        <p:nvPicPr>
          <p:cNvPr id="6" name="Çevrimiçi Medya 5" title="Periyodik Tablo Şarkısı 🎵🎵">
            <a:hlinkClick r:id="" action="ppaction://media"/>
            <a:extLst>
              <a:ext uri="{FF2B5EF4-FFF2-40B4-BE49-F238E27FC236}">
                <a16:creationId xmlns:a16="http://schemas.microsoft.com/office/drawing/2014/main" id="{3D645C4F-E6EF-494F-BEF6-95104B0DE9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28800" y="1099930"/>
            <a:ext cx="8389448" cy="474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5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3BCE3473-4AB7-44B3-BE69-4201457AA7BD}"/>
              </a:ext>
            </a:extLst>
          </p:cNvPr>
          <p:cNvSpPr txBox="1"/>
          <p:nvPr/>
        </p:nvSpPr>
        <p:spPr>
          <a:xfrm>
            <a:off x="484214" y="4558749"/>
            <a:ext cx="3505494" cy="1073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1" dirty="0">
                <a:hlinkClick r:id="rId2"/>
              </a:rPr>
              <a:t>https://elements.wlonk.com/ElementsTable.htm</a:t>
            </a:r>
            <a:endParaRPr lang="en-US" sz="2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193CEA7-242E-4C37-BD49-0E8B989F1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862" y="966975"/>
            <a:ext cx="6019331" cy="4920803"/>
          </a:xfrm>
          <a:prstGeom prst="rect">
            <a:avLst/>
          </a:prstGeom>
          <a:effectLst/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89D96996-66C4-4DFB-AC72-D603B808D05C}"/>
              </a:ext>
            </a:extLst>
          </p:cNvPr>
          <p:cNvSpPr txBox="1"/>
          <p:nvPr/>
        </p:nvSpPr>
        <p:spPr>
          <a:xfrm>
            <a:off x="484214" y="2299251"/>
            <a:ext cx="3505494" cy="1708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>
                <a:latin typeface="Comic Sans MS" panose="030F0702030302020204" pitchFamily="66" charset="0"/>
              </a:rPr>
              <a:t>Her element nerede kullanılıyor?</a:t>
            </a:r>
          </a:p>
          <a:p>
            <a:pPr>
              <a:lnSpc>
                <a:spcPct val="150000"/>
              </a:lnSpc>
            </a:pPr>
            <a:r>
              <a:rPr lang="tr-TR" dirty="0">
                <a:latin typeface="Comic Sans MS" panose="030F0702030302020204" pitchFamily="66" charset="0"/>
              </a:rPr>
              <a:t>Aşağıdaki web sitesine gidip her elementi inceleyebilirsiniz.</a:t>
            </a:r>
          </a:p>
        </p:txBody>
      </p:sp>
    </p:spTree>
    <p:extLst>
      <p:ext uri="{BB962C8B-B14F-4D97-AF65-F5344CB8AC3E}">
        <p14:creationId xmlns:p14="http://schemas.microsoft.com/office/powerpoint/2010/main" val="10751479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C82612BE-3508-4C73-85C1-4D4E08AB17F8}"/>
              </a:ext>
            </a:extLst>
          </p:cNvPr>
          <p:cNvSpPr txBox="1"/>
          <p:nvPr/>
        </p:nvSpPr>
        <p:spPr>
          <a:xfrm>
            <a:off x="3299792" y="611011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hlinkClick r:id="rId3"/>
              </a:rPr>
              <a:t>https://www.youtube.com/watch?v=L9e_z4uXErk</a:t>
            </a:r>
            <a:endParaRPr lang="tr-TR" b="1" dirty="0"/>
          </a:p>
        </p:txBody>
      </p:sp>
      <p:pic>
        <p:nvPicPr>
          <p:cNvPr id="4" name="Çevrimiçi Medya 3" title="periyodik sistem 8.sınıf">
            <a:hlinkClick r:id="" action="ppaction://media"/>
            <a:extLst>
              <a:ext uri="{FF2B5EF4-FFF2-40B4-BE49-F238E27FC236}">
                <a16:creationId xmlns:a16="http://schemas.microsoft.com/office/drawing/2014/main" id="{3B66CDBD-5E72-447C-B3E4-02054F33FC2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97496" y="1227681"/>
            <a:ext cx="8494643" cy="4799474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6E3AAAB7-8220-4A1E-A162-058D55293771}"/>
              </a:ext>
            </a:extLst>
          </p:cNvPr>
          <p:cNvSpPr txBox="1"/>
          <p:nvPr/>
        </p:nvSpPr>
        <p:spPr>
          <a:xfrm>
            <a:off x="3299792" y="56321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b="0" i="0" dirty="0">
                <a:effectLst/>
                <a:latin typeface="Roboto" panose="02000000000000000000" pitchFamily="2" charset="0"/>
              </a:rPr>
              <a:t>Periyodik sistem 8.Sınıf</a:t>
            </a:r>
          </a:p>
        </p:txBody>
      </p:sp>
    </p:spTree>
    <p:extLst>
      <p:ext uri="{BB962C8B-B14F-4D97-AF65-F5344CB8AC3E}">
        <p14:creationId xmlns:p14="http://schemas.microsoft.com/office/powerpoint/2010/main" val="323869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limate change vector illustration. Premium Vector">
            <a:extLst>
              <a:ext uri="{FF2B5EF4-FFF2-40B4-BE49-F238E27FC236}">
                <a16:creationId xmlns:a16="http://schemas.microsoft.com/office/drawing/2014/main" id="{0CC74D4B-8AE9-4E5A-AA46-0E39A33FE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r="25879" b="-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2B46C3FE-A6FD-4AD3-B9F9-5CBCBF1728D2}"/>
              </a:ext>
            </a:extLst>
          </p:cNvPr>
          <p:cNvSpPr/>
          <p:nvPr/>
        </p:nvSpPr>
        <p:spPr>
          <a:xfrm>
            <a:off x="477981" y="1122363"/>
            <a:ext cx="5347632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ÖĞRENDİKLERİMİZİ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TEKRAR </a:t>
            </a:r>
            <a:endParaRPr lang="tr-TR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EDELİM 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0D34953-C138-44D7-9400-4389A43D3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527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2034F318-0DA0-44D8-A98B-3B914607AEA3}"/>
              </a:ext>
            </a:extLst>
          </p:cNvPr>
          <p:cNvSpPr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Comic Sans MS" panose="030F0702030302020204" pitchFamily="66" charset="0"/>
                <a:ea typeface="+mj-ea"/>
                <a:cs typeface="+mj-cs"/>
              </a:rPr>
              <a:t>MEB LGS ÇIKMIŞ VE ÖRNEK SORULAR </a:t>
            </a:r>
          </a:p>
        </p:txBody>
      </p:sp>
      <p:pic>
        <p:nvPicPr>
          <p:cNvPr id="33" name="Resim 32" descr="Soru Zutto">
            <a:extLst>
              <a:ext uri="{FF2B5EF4-FFF2-40B4-BE49-F238E27FC236}">
                <a16:creationId xmlns:a16="http://schemas.microsoft.com/office/drawing/2014/main" id="{D1C180C0-C7F5-4B4F-857F-10B9F70327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3" r="15509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277DF1D-6FB5-4965-8D27-627DBE552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27" r="2" b="2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B58D986-30A9-4DF5-B3C0-7D302BA97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951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84870" y="175106"/>
            <a:ext cx="1614711" cy="1614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4587" t="78823" r="29488" b="7874"/>
          <a:stretch>
            <a:fillRect/>
          </a:stretch>
        </p:blipFill>
        <p:spPr>
          <a:xfrm>
            <a:off x="8502404" y="5875422"/>
            <a:ext cx="5379643" cy="1082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92225" y="5315933"/>
            <a:ext cx="856267" cy="8562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502404" y="5844330"/>
            <a:ext cx="1113933" cy="11139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914044" y="6235700"/>
            <a:ext cx="170631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1"/>
              </a:lnSpc>
            </a:pPr>
            <a:r>
              <a:rPr lang="en-US" sz="2733" spc="71">
                <a:solidFill>
                  <a:srgbClr val="000000"/>
                </a:solidFill>
                <a:latin typeface="Dosis Extra Bold"/>
              </a:rPr>
              <a:t>LGS 2020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37051" y="94868"/>
            <a:ext cx="2272752" cy="13186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618256" y="1669501"/>
            <a:ext cx="1723372" cy="17233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0"/>
            <a:ext cx="5093694" cy="507747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165775" y="1185506"/>
            <a:ext cx="5535782" cy="4410172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845" y="331502"/>
            <a:ext cx="1028871" cy="2020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4432" y="331502"/>
            <a:ext cx="1690288" cy="2020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7896" y="428759"/>
            <a:ext cx="1264041" cy="2020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73649" y="1439257"/>
            <a:ext cx="2073512" cy="8520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90091" y="331502"/>
            <a:ext cx="1881364" cy="2020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99232" y="428759"/>
            <a:ext cx="2352924" cy="697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997949" y="331502"/>
            <a:ext cx="1219947" cy="20209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70917" y="2587630"/>
            <a:ext cx="5225083" cy="2624749"/>
            <a:chOff x="0" y="0"/>
            <a:chExt cx="42029884" cy="21113138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2517" y="2587630"/>
            <a:ext cx="5225083" cy="2624749"/>
            <a:chOff x="0" y="0"/>
            <a:chExt cx="42029884" cy="21113138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2784" y="4175943"/>
            <a:ext cx="856267" cy="8562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24022" y="2159497"/>
            <a:ext cx="856267" cy="8562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92080" y="5246480"/>
            <a:ext cx="2511041" cy="250190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184" y="3575050"/>
            <a:ext cx="4142300" cy="93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71"/>
              </a:lnSpc>
            </a:pPr>
            <a:r>
              <a:rPr lang="en-US" sz="9600" spc="179" dirty="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28493" y="2880440"/>
            <a:ext cx="3402842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21"/>
              </a:lnSpc>
            </a:pPr>
            <a:r>
              <a:rPr lang="en-US" sz="14400" spc="416" dirty="0">
                <a:solidFill>
                  <a:srgbClr val="000000"/>
                </a:solidFill>
                <a:latin typeface="Forte" panose="03060902040502070203" pitchFamily="66" charset="0"/>
              </a:rPr>
              <a:t>D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78667" y="5835638"/>
            <a:ext cx="855067" cy="10223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73109" y="5234891"/>
            <a:ext cx="1723372" cy="17233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6146" name="Picture 2" descr="Our Metals | RESOURCES | Periodic table | History of the periodic table">
            <a:extLst>
              <a:ext uri="{FF2B5EF4-FFF2-40B4-BE49-F238E27FC236}">
                <a16:creationId xmlns:a16="http://schemas.microsoft.com/office/drawing/2014/main" id="{68671123-F3DF-4F55-AF3B-8C6E48B41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-1" b="2371"/>
          <a:stretch/>
        </p:blipFill>
        <p:spPr bwMode="auto">
          <a:xfrm>
            <a:off x="673749" y="370320"/>
            <a:ext cx="3716238" cy="40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nvention of the periodic table - The Statesman">
            <a:extLst>
              <a:ext uri="{FF2B5EF4-FFF2-40B4-BE49-F238E27FC236}">
                <a16:creationId xmlns:a16="http://schemas.microsoft.com/office/drawing/2014/main" id="{B4605744-59EB-4357-A5B8-70F5E44BB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" r="5741"/>
          <a:stretch/>
        </p:blipFill>
        <p:spPr bwMode="auto">
          <a:xfrm>
            <a:off x="4719344" y="370320"/>
            <a:ext cx="6798905" cy="40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etin kutusu 3">
            <a:extLst>
              <a:ext uri="{FF2B5EF4-FFF2-40B4-BE49-F238E27FC236}">
                <a16:creationId xmlns:a16="http://schemas.microsoft.com/office/drawing/2014/main" id="{0D57AB5D-2DA6-4873-AC84-CDD2F32248EF}"/>
              </a:ext>
            </a:extLst>
          </p:cNvPr>
          <p:cNvSpPr txBox="1"/>
          <p:nvPr/>
        </p:nvSpPr>
        <p:spPr>
          <a:xfrm>
            <a:off x="4793019" y="4610244"/>
            <a:ext cx="6725232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PERİYODİK SİSTEMİN TARİHÇESİ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6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36C6EA0C-3497-47A8-BF93-DC4742BFD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58" y="103397"/>
            <a:ext cx="8650325" cy="6466118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821" y="3058635"/>
            <a:ext cx="1259057" cy="1259057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D618A76-DCCC-45EA-9151-F300D298C3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87" t="78823" r="29488" b="7874"/>
          <a:stretch>
            <a:fillRect/>
          </a:stretch>
        </p:blipFill>
        <p:spPr>
          <a:xfrm>
            <a:off x="7604080" y="5895491"/>
            <a:ext cx="4468786" cy="899500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FB1123BC-E2C7-43AC-9DDA-31F7EC20D6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449602" y="5864198"/>
            <a:ext cx="925327" cy="925327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C2AD9502-DDB0-4B7E-8A3B-D77EE1FAA628}"/>
              </a:ext>
            </a:extLst>
          </p:cNvPr>
          <p:cNvSpPr txBox="1"/>
          <p:nvPr/>
        </p:nvSpPr>
        <p:spPr>
          <a:xfrm>
            <a:off x="9021931" y="6082919"/>
            <a:ext cx="2110661" cy="455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77"/>
              </a:lnSpc>
            </a:pPr>
            <a:r>
              <a:rPr lang="en-US" sz="2200" b="1" spc="106" dirty="0">
                <a:solidFill>
                  <a:srgbClr val="000000"/>
                </a:solidFill>
                <a:latin typeface="Comic Sans MS" panose="030F0702030302020204" pitchFamily="66" charset="0"/>
              </a:rPr>
              <a:t>LGS 2019</a:t>
            </a:r>
          </a:p>
        </p:txBody>
      </p:sp>
    </p:spTree>
    <p:extLst>
      <p:ext uri="{BB962C8B-B14F-4D97-AF65-F5344CB8AC3E}">
        <p14:creationId xmlns:p14="http://schemas.microsoft.com/office/powerpoint/2010/main" val="19385953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845" y="331502"/>
            <a:ext cx="1028871" cy="2020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4432" y="331502"/>
            <a:ext cx="1690288" cy="2020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7896" y="428759"/>
            <a:ext cx="1264041" cy="2020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73649" y="1439257"/>
            <a:ext cx="2073512" cy="8520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90091" y="331502"/>
            <a:ext cx="1881364" cy="2020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99232" y="428759"/>
            <a:ext cx="2352924" cy="697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997949" y="331502"/>
            <a:ext cx="1219947" cy="20209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70917" y="2587630"/>
            <a:ext cx="5225083" cy="2624749"/>
            <a:chOff x="0" y="0"/>
            <a:chExt cx="42029884" cy="21113138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2517" y="2587630"/>
            <a:ext cx="5225083" cy="2624749"/>
            <a:chOff x="0" y="0"/>
            <a:chExt cx="42029884" cy="21113138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2784" y="4175943"/>
            <a:ext cx="856267" cy="8562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24022" y="2159497"/>
            <a:ext cx="856267" cy="8562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92080" y="5246480"/>
            <a:ext cx="2511041" cy="250190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184" y="3575050"/>
            <a:ext cx="4142300" cy="93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71"/>
              </a:lnSpc>
            </a:pPr>
            <a:r>
              <a:rPr lang="en-US" sz="9600" spc="179" dirty="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28493" y="2880440"/>
            <a:ext cx="3402842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21"/>
              </a:lnSpc>
            </a:pPr>
            <a:r>
              <a:rPr lang="tr-TR" sz="14400" spc="416" dirty="0">
                <a:solidFill>
                  <a:srgbClr val="000000"/>
                </a:solidFill>
                <a:latin typeface="Forte" panose="03060902040502070203" pitchFamily="66" charset="0"/>
              </a:rPr>
              <a:t>A</a:t>
            </a:r>
            <a:endParaRPr lang="en-US" sz="14400" spc="416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78667" y="5835638"/>
            <a:ext cx="855067" cy="10223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73109" y="5234891"/>
            <a:ext cx="1723372" cy="17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086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84870" y="175106"/>
            <a:ext cx="1614711" cy="1614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4587" t="78823" r="29488" b="7874"/>
          <a:stretch>
            <a:fillRect/>
          </a:stretch>
        </p:blipFill>
        <p:spPr>
          <a:xfrm>
            <a:off x="8502404" y="5875422"/>
            <a:ext cx="5379643" cy="1082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92225" y="5315933"/>
            <a:ext cx="856267" cy="8562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502404" y="5844330"/>
            <a:ext cx="1113933" cy="11139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914044" y="6235700"/>
            <a:ext cx="170631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1"/>
              </a:lnSpc>
            </a:pPr>
            <a:r>
              <a:rPr lang="en-US" sz="2733" spc="71">
                <a:solidFill>
                  <a:srgbClr val="000000"/>
                </a:solidFill>
                <a:latin typeface="Dosis Extra Bold"/>
              </a:rPr>
              <a:t>LGS 2018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37051" y="94868"/>
            <a:ext cx="2272752" cy="13186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486431" y="1973039"/>
            <a:ext cx="1723372" cy="17233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 rotWithShape="1">
          <a:blip r:embed="rId11"/>
          <a:srcRect l="-2412" r="1"/>
          <a:stretch/>
        </p:blipFill>
        <p:spPr>
          <a:xfrm>
            <a:off x="513371" y="175106"/>
            <a:ext cx="6413145" cy="6576598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845" y="331502"/>
            <a:ext cx="1028871" cy="2020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4432" y="331502"/>
            <a:ext cx="1690288" cy="2020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7896" y="428759"/>
            <a:ext cx="1264041" cy="2020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73649" y="1439257"/>
            <a:ext cx="2073512" cy="8520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90091" y="331502"/>
            <a:ext cx="1881364" cy="2020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99232" y="428759"/>
            <a:ext cx="2352924" cy="697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997949" y="331502"/>
            <a:ext cx="1219947" cy="20209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70917" y="2587630"/>
            <a:ext cx="5225083" cy="2624749"/>
            <a:chOff x="0" y="0"/>
            <a:chExt cx="42029884" cy="21113138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2517" y="2587630"/>
            <a:ext cx="5225083" cy="2624749"/>
            <a:chOff x="0" y="0"/>
            <a:chExt cx="42029884" cy="21113138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2784" y="4175943"/>
            <a:ext cx="856267" cy="8562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24022" y="2159497"/>
            <a:ext cx="856267" cy="8562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92080" y="5246480"/>
            <a:ext cx="2511041" cy="250190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184" y="3575050"/>
            <a:ext cx="4142300" cy="93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71"/>
              </a:lnSpc>
            </a:pPr>
            <a:r>
              <a:rPr lang="en-US" sz="9600" spc="179" dirty="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28493" y="2880440"/>
            <a:ext cx="3402842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21"/>
              </a:lnSpc>
            </a:pPr>
            <a:r>
              <a:rPr lang="tr-TR" sz="14400" spc="416" dirty="0">
                <a:solidFill>
                  <a:srgbClr val="000000"/>
                </a:solidFill>
                <a:latin typeface="Forte" panose="03060902040502070203" pitchFamily="66" charset="0"/>
              </a:rPr>
              <a:t>B</a:t>
            </a:r>
            <a:endParaRPr lang="en-US" sz="14400" spc="416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78667" y="5835638"/>
            <a:ext cx="855067" cy="10223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73109" y="5234891"/>
            <a:ext cx="1723372" cy="17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839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2419" y="118260"/>
            <a:ext cx="10695093" cy="60539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84870" y="175106"/>
            <a:ext cx="1614711" cy="1614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4587" t="78823" r="29488" b="7874"/>
          <a:stretch>
            <a:fillRect/>
          </a:stretch>
        </p:blipFill>
        <p:spPr>
          <a:xfrm>
            <a:off x="8502404" y="5875422"/>
            <a:ext cx="5379643" cy="1082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92225" y="5315933"/>
            <a:ext cx="856267" cy="8562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502404" y="5844330"/>
            <a:ext cx="1113933" cy="11139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914044" y="6235700"/>
            <a:ext cx="170631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1"/>
              </a:lnSpc>
            </a:pPr>
            <a:r>
              <a:rPr lang="en-US" sz="2733" spc="71">
                <a:solidFill>
                  <a:srgbClr val="000000"/>
                </a:solidFill>
                <a:latin typeface="Dosis Extra Bold"/>
              </a:rPr>
              <a:t>LGS 2019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937051" y="94868"/>
            <a:ext cx="2272752" cy="13186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591752" y="1820909"/>
            <a:ext cx="1723372" cy="1723372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845" y="331502"/>
            <a:ext cx="1028871" cy="2020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4432" y="331502"/>
            <a:ext cx="1690288" cy="2020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7896" y="428759"/>
            <a:ext cx="1264041" cy="2020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73649" y="1439257"/>
            <a:ext cx="2073512" cy="8520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90091" y="331502"/>
            <a:ext cx="1881364" cy="2020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99232" y="428759"/>
            <a:ext cx="2352924" cy="697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997949" y="331502"/>
            <a:ext cx="1219947" cy="20209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70917" y="2587630"/>
            <a:ext cx="5225083" cy="2624749"/>
            <a:chOff x="0" y="0"/>
            <a:chExt cx="42029884" cy="21113138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2517" y="2587630"/>
            <a:ext cx="5225083" cy="2624749"/>
            <a:chOff x="0" y="0"/>
            <a:chExt cx="42029884" cy="21113138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2784" y="4175943"/>
            <a:ext cx="856267" cy="8562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24022" y="2159497"/>
            <a:ext cx="856267" cy="8562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92080" y="5246480"/>
            <a:ext cx="2511041" cy="250190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184" y="3575050"/>
            <a:ext cx="4142300" cy="93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71"/>
              </a:lnSpc>
            </a:pPr>
            <a:r>
              <a:rPr lang="en-US" sz="9600" spc="179" dirty="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28493" y="2880440"/>
            <a:ext cx="3402842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21"/>
              </a:lnSpc>
            </a:pPr>
            <a:r>
              <a:rPr lang="tr-TR" sz="14400" spc="416" dirty="0">
                <a:solidFill>
                  <a:srgbClr val="000000"/>
                </a:solidFill>
                <a:latin typeface="Forte" panose="03060902040502070203" pitchFamily="66" charset="0"/>
              </a:rPr>
              <a:t>B</a:t>
            </a:r>
            <a:endParaRPr lang="en-US" sz="14400" spc="416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78667" y="5835638"/>
            <a:ext cx="855067" cy="10223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73109" y="5234891"/>
            <a:ext cx="1723372" cy="17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784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4587" t="78823" r="29488" b="7874"/>
          <a:stretch>
            <a:fillRect/>
          </a:stretch>
        </p:blipFill>
        <p:spPr>
          <a:xfrm>
            <a:off x="8502404" y="5875422"/>
            <a:ext cx="5379643" cy="1082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92225" y="5315933"/>
            <a:ext cx="856267" cy="8562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1641" y="58038"/>
            <a:ext cx="5856721" cy="67211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502404" y="5844330"/>
            <a:ext cx="1113933" cy="111393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914044" y="6235700"/>
            <a:ext cx="1706315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1"/>
              </a:lnSpc>
            </a:pPr>
            <a:r>
              <a:rPr lang="en-US" sz="2733" spc="71">
                <a:solidFill>
                  <a:srgbClr val="000000"/>
                </a:solidFill>
                <a:latin typeface="Dosis Extra Bold"/>
              </a:rPr>
              <a:t>PYBS 2020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37051" y="94868"/>
            <a:ext cx="2272752" cy="131868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84870" y="2062039"/>
            <a:ext cx="1723372" cy="1723372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845" y="331502"/>
            <a:ext cx="1028871" cy="2020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4432" y="331502"/>
            <a:ext cx="1690288" cy="2020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7896" y="428759"/>
            <a:ext cx="1264041" cy="2020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73649" y="1439257"/>
            <a:ext cx="2073512" cy="8520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90091" y="331502"/>
            <a:ext cx="1881364" cy="2020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99232" y="428759"/>
            <a:ext cx="2352924" cy="697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997949" y="331502"/>
            <a:ext cx="1219947" cy="20209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70917" y="2587630"/>
            <a:ext cx="5225083" cy="2624749"/>
            <a:chOff x="0" y="0"/>
            <a:chExt cx="42029884" cy="21113138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2517" y="2587630"/>
            <a:ext cx="5225083" cy="2624749"/>
            <a:chOff x="0" y="0"/>
            <a:chExt cx="42029884" cy="21113138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2784" y="4175943"/>
            <a:ext cx="856267" cy="8562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24022" y="2159497"/>
            <a:ext cx="856267" cy="8562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92080" y="5246480"/>
            <a:ext cx="2511041" cy="250190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184" y="3575050"/>
            <a:ext cx="4142300" cy="93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71"/>
              </a:lnSpc>
            </a:pPr>
            <a:r>
              <a:rPr lang="en-US" sz="9600" spc="179" dirty="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28493" y="2880440"/>
            <a:ext cx="3402842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21"/>
              </a:lnSpc>
            </a:pPr>
            <a:r>
              <a:rPr lang="tr-TR" sz="14400" spc="416" dirty="0">
                <a:solidFill>
                  <a:srgbClr val="000000"/>
                </a:solidFill>
                <a:latin typeface="Forte" panose="03060902040502070203" pitchFamily="66" charset="0"/>
              </a:rPr>
              <a:t>D</a:t>
            </a:r>
            <a:endParaRPr lang="en-US" sz="14400" spc="416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78667" y="5835638"/>
            <a:ext cx="855067" cy="10223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73109" y="5234891"/>
            <a:ext cx="1723372" cy="17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885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4587" t="78823" r="29488" b="7874"/>
          <a:stretch>
            <a:fillRect/>
          </a:stretch>
        </p:blipFill>
        <p:spPr>
          <a:xfrm>
            <a:off x="8502404" y="5875422"/>
            <a:ext cx="5379643" cy="1082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92225" y="5315933"/>
            <a:ext cx="856267" cy="8562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502404" y="5844330"/>
            <a:ext cx="1113933" cy="11139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616338" y="6235700"/>
            <a:ext cx="2004022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1"/>
              </a:lnSpc>
            </a:pPr>
            <a:r>
              <a:rPr lang="en-US" sz="2733" spc="71" dirty="0">
                <a:solidFill>
                  <a:srgbClr val="000000"/>
                </a:solidFill>
                <a:latin typeface="Dosis Extra Bold"/>
              </a:rPr>
              <a:t>PYBS 2019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7"/>
          <a:srcRect r="-3150" b="60000"/>
          <a:stretch/>
        </p:blipFill>
        <p:spPr>
          <a:xfrm>
            <a:off x="137618" y="94868"/>
            <a:ext cx="5321976" cy="36697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37051" y="94868"/>
            <a:ext cx="2272752" cy="131868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5234891"/>
            <a:ext cx="1723372" cy="1723372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990B1C57-D8BB-4C76-999D-700B0DA575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7" t="39434" r="1499" b="642"/>
          <a:stretch/>
        </p:blipFill>
        <p:spPr>
          <a:xfrm>
            <a:off x="5704658" y="1133789"/>
            <a:ext cx="4351663" cy="4725596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845" y="331502"/>
            <a:ext cx="1028871" cy="2020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4432" y="331502"/>
            <a:ext cx="1690288" cy="2020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7896" y="428759"/>
            <a:ext cx="1264041" cy="2020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73649" y="1439257"/>
            <a:ext cx="2073512" cy="8520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90091" y="331502"/>
            <a:ext cx="1881364" cy="2020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99232" y="428759"/>
            <a:ext cx="2352924" cy="697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997949" y="331502"/>
            <a:ext cx="1219947" cy="20209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70917" y="2587630"/>
            <a:ext cx="5225083" cy="2624749"/>
            <a:chOff x="0" y="0"/>
            <a:chExt cx="42029884" cy="21113138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2517" y="2587630"/>
            <a:ext cx="5225083" cy="2624749"/>
            <a:chOff x="0" y="0"/>
            <a:chExt cx="42029884" cy="21113138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2784" y="4175943"/>
            <a:ext cx="856267" cy="8562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24022" y="2159497"/>
            <a:ext cx="856267" cy="8562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92080" y="5246480"/>
            <a:ext cx="2511041" cy="250190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184" y="3575050"/>
            <a:ext cx="4142300" cy="93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71"/>
              </a:lnSpc>
            </a:pPr>
            <a:r>
              <a:rPr lang="en-US" sz="9600" spc="179" dirty="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28493" y="2880440"/>
            <a:ext cx="3402842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21"/>
              </a:lnSpc>
            </a:pPr>
            <a:r>
              <a:rPr lang="tr-TR" sz="14400" spc="416" dirty="0">
                <a:solidFill>
                  <a:srgbClr val="000000"/>
                </a:solidFill>
                <a:latin typeface="Forte" panose="03060902040502070203" pitchFamily="66" charset="0"/>
              </a:rPr>
              <a:t>D</a:t>
            </a:r>
            <a:endParaRPr lang="en-US" sz="14400" spc="416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78667" y="5835638"/>
            <a:ext cx="855067" cy="10223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73109" y="5234891"/>
            <a:ext cx="1723372" cy="17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76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Johann Wolfgank Döbereiner ve Periyodik Tablosu | FenEhli.com">
            <a:extLst>
              <a:ext uri="{FF2B5EF4-FFF2-40B4-BE49-F238E27FC236}">
                <a16:creationId xmlns:a16="http://schemas.microsoft.com/office/drawing/2014/main" id="{AC71CBC1-454A-40BB-804A-F7362B988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6" y="2146143"/>
            <a:ext cx="5458968" cy="256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49C6447-9AC3-4E4C-8CE8-6CA30FF854DB}"/>
              </a:ext>
            </a:extLst>
          </p:cNvPr>
          <p:cNvSpPr txBox="1"/>
          <p:nvPr/>
        </p:nvSpPr>
        <p:spPr>
          <a:xfrm>
            <a:off x="6739128" y="2664886"/>
            <a:ext cx="4818888" cy="35507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200" dirty="0">
                <a:effectLst/>
                <a:latin typeface="Comic Sans MS" panose="030F0702030302020204" pitchFamily="66" charset="0"/>
              </a:rPr>
              <a:t>1. Johann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Döbereiner</a:t>
            </a:r>
            <a:endParaRPr lang="en-US" sz="2200" dirty="0">
              <a:effectLst/>
              <a:latin typeface="Comic Sans MS" panose="030F0702030302020204" pitchFamily="66" charset="0"/>
            </a:endParaRP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Elementlerin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ilk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sınıflandırılmasını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yaptı</a:t>
            </a:r>
            <a:endParaRPr lang="en-US" sz="2200" dirty="0">
              <a:effectLst/>
              <a:latin typeface="Comic Sans MS" panose="030F0702030302020204" pitchFamily="66" charset="0"/>
            </a:endParaRPr>
          </a:p>
          <a:p>
            <a:pPr marL="1143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200" dirty="0" err="1">
                <a:effectLst/>
                <a:latin typeface="Comic Sans MS" panose="030F0702030302020204" pitchFamily="66" charset="0"/>
              </a:rPr>
              <a:t>Benzer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kimyasal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özellik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gösteren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elementleri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üçerli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gruplar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(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Triadlar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kuralı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)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ile</a:t>
            </a:r>
            <a:r>
              <a:rPr lang="en-US" sz="22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effectLst/>
                <a:latin typeface="Comic Sans MS" panose="030F0702030302020204" pitchFamily="66" charset="0"/>
              </a:rPr>
              <a:t>gösterdi</a:t>
            </a:r>
            <a:endParaRPr lang="en-US" sz="2200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25A466F7-7863-404E-8B48-6B12A2A8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895" y="5598933"/>
            <a:ext cx="1259057" cy="12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3137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4587" t="78823" r="29488" b="7874"/>
          <a:stretch>
            <a:fillRect/>
          </a:stretch>
        </p:blipFill>
        <p:spPr>
          <a:xfrm>
            <a:off x="8502404" y="5875422"/>
            <a:ext cx="5379643" cy="1082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92225" y="5315933"/>
            <a:ext cx="856267" cy="8562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502404" y="5844330"/>
            <a:ext cx="1113933" cy="11139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914044" y="6235700"/>
            <a:ext cx="2134448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1"/>
              </a:lnSpc>
            </a:pPr>
            <a:r>
              <a:rPr lang="en-US" sz="2400" spc="71" dirty="0">
                <a:solidFill>
                  <a:srgbClr val="000000"/>
                </a:solidFill>
                <a:latin typeface="Dosis Extra Bold"/>
              </a:rPr>
              <a:t>PYBS 2018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37051" y="94868"/>
            <a:ext cx="2272752" cy="13186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14674" y="2062491"/>
            <a:ext cx="1723372" cy="17233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00203" y="412619"/>
            <a:ext cx="7387595" cy="6080946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845" y="331502"/>
            <a:ext cx="1028871" cy="2020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4432" y="331502"/>
            <a:ext cx="1690288" cy="2020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7896" y="428759"/>
            <a:ext cx="1264041" cy="2020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73649" y="1439257"/>
            <a:ext cx="2073512" cy="8520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90091" y="331502"/>
            <a:ext cx="1881364" cy="2020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99232" y="428759"/>
            <a:ext cx="2352924" cy="697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997949" y="331502"/>
            <a:ext cx="1219947" cy="20209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70917" y="2587630"/>
            <a:ext cx="5225083" cy="2624749"/>
            <a:chOff x="0" y="0"/>
            <a:chExt cx="42029884" cy="21113138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2517" y="2587630"/>
            <a:ext cx="5225083" cy="2624749"/>
            <a:chOff x="0" y="0"/>
            <a:chExt cx="42029884" cy="21113138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2784" y="4175943"/>
            <a:ext cx="856267" cy="8562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24022" y="2159497"/>
            <a:ext cx="856267" cy="8562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92080" y="5246480"/>
            <a:ext cx="2511041" cy="250190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184" y="3575050"/>
            <a:ext cx="4142300" cy="93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71"/>
              </a:lnSpc>
            </a:pPr>
            <a:r>
              <a:rPr lang="en-US" sz="9600" spc="179" dirty="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28493" y="2880440"/>
            <a:ext cx="3402842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21"/>
              </a:lnSpc>
            </a:pPr>
            <a:r>
              <a:rPr lang="tr-TR" sz="14400" spc="416" dirty="0">
                <a:solidFill>
                  <a:srgbClr val="000000"/>
                </a:solidFill>
                <a:latin typeface="Forte" panose="03060902040502070203" pitchFamily="66" charset="0"/>
              </a:rPr>
              <a:t>D</a:t>
            </a:r>
            <a:endParaRPr lang="en-US" sz="14400" spc="416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78667" y="5835638"/>
            <a:ext cx="855067" cy="10223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73109" y="5234891"/>
            <a:ext cx="1723372" cy="17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488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4587" t="78823" r="29488" b="7874"/>
          <a:stretch>
            <a:fillRect/>
          </a:stretch>
        </p:blipFill>
        <p:spPr>
          <a:xfrm>
            <a:off x="8502404" y="5875422"/>
            <a:ext cx="5379643" cy="1082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92225" y="5315933"/>
            <a:ext cx="856267" cy="8562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502404" y="5844330"/>
            <a:ext cx="1113933" cy="11139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616337" y="6273734"/>
            <a:ext cx="2426803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1"/>
              </a:lnSpc>
            </a:pPr>
            <a:r>
              <a:rPr lang="en-US" sz="2733" spc="71">
                <a:solidFill>
                  <a:srgbClr val="000000"/>
                </a:solidFill>
                <a:latin typeface="Dosis Extra Bold"/>
              </a:rPr>
              <a:t>TEOG - 2 / 2017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37051" y="94868"/>
            <a:ext cx="2272752" cy="13186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68052" y="3007307"/>
            <a:ext cx="1723372" cy="17233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9999" y="155097"/>
            <a:ext cx="4710714" cy="6596227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845" y="331502"/>
            <a:ext cx="1028871" cy="2020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4432" y="331502"/>
            <a:ext cx="1690288" cy="2020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7896" y="428759"/>
            <a:ext cx="1264041" cy="2020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73649" y="1439257"/>
            <a:ext cx="2073512" cy="8520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90091" y="331502"/>
            <a:ext cx="1881364" cy="2020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99232" y="428759"/>
            <a:ext cx="2352924" cy="697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997949" y="331502"/>
            <a:ext cx="1219947" cy="20209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70917" y="2587630"/>
            <a:ext cx="5225083" cy="2624749"/>
            <a:chOff x="0" y="0"/>
            <a:chExt cx="42029884" cy="21113138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2517" y="2587630"/>
            <a:ext cx="5225083" cy="2624749"/>
            <a:chOff x="0" y="0"/>
            <a:chExt cx="42029884" cy="21113138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2784" y="4175943"/>
            <a:ext cx="856267" cy="8562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24022" y="2159497"/>
            <a:ext cx="856267" cy="8562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92080" y="5246480"/>
            <a:ext cx="2511041" cy="250190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184" y="3575050"/>
            <a:ext cx="4142300" cy="93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71"/>
              </a:lnSpc>
            </a:pPr>
            <a:r>
              <a:rPr lang="en-US" sz="9600" spc="179" dirty="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28493" y="2880440"/>
            <a:ext cx="3402842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21"/>
              </a:lnSpc>
            </a:pPr>
            <a:r>
              <a:rPr lang="tr-TR" sz="14400" spc="416" dirty="0">
                <a:solidFill>
                  <a:srgbClr val="000000"/>
                </a:solidFill>
                <a:latin typeface="Forte" panose="03060902040502070203" pitchFamily="66" charset="0"/>
              </a:rPr>
              <a:t>C</a:t>
            </a:r>
            <a:endParaRPr lang="en-US" sz="14400" spc="416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78667" y="5835638"/>
            <a:ext cx="855067" cy="10223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73109" y="5234891"/>
            <a:ext cx="1723372" cy="17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528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l="11672" t="7652" r="8990" b="55761"/>
          <a:stretch>
            <a:fillRect/>
          </a:stretch>
        </p:blipFill>
        <p:spPr>
          <a:xfrm>
            <a:off x="124865" y="244643"/>
            <a:ext cx="9491472" cy="6172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4587" t="78823" r="29488" b="7874"/>
          <a:stretch>
            <a:fillRect/>
          </a:stretch>
        </p:blipFill>
        <p:spPr>
          <a:xfrm>
            <a:off x="8502404" y="5875422"/>
            <a:ext cx="5379643" cy="1082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92225" y="5315933"/>
            <a:ext cx="856267" cy="8562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502404" y="5844330"/>
            <a:ext cx="1113933" cy="11139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914043" y="6235700"/>
            <a:ext cx="2134448" cy="324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1"/>
              </a:lnSpc>
            </a:pPr>
            <a:r>
              <a:rPr lang="en-US" sz="2000" b="1" spc="71" dirty="0">
                <a:solidFill>
                  <a:srgbClr val="000000"/>
                </a:solidFill>
                <a:latin typeface="Comic Sans MS" panose="030F0702030302020204" pitchFamily="66" charset="0"/>
              </a:rPr>
              <a:t>ARALIK 2018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37051" y="94868"/>
            <a:ext cx="2272752" cy="13186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758672" y="3444576"/>
            <a:ext cx="1723372" cy="1723372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845" y="331502"/>
            <a:ext cx="1028871" cy="2020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4432" y="331502"/>
            <a:ext cx="1690288" cy="2020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7896" y="428759"/>
            <a:ext cx="1264041" cy="2020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73649" y="1439257"/>
            <a:ext cx="2073512" cy="8520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90091" y="331502"/>
            <a:ext cx="1881364" cy="2020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99232" y="428759"/>
            <a:ext cx="2352924" cy="697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997949" y="331502"/>
            <a:ext cx="1219947" cy="20209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70917" y="2587630"/>
            <a:ext cx="5225083" cy="2624749"/>
            <a:chOff x="0" y="0"/>
            <a:chExt cx="42029884" cy="21113138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2517" y="2587630"/>
            <a:ext cx="5225083" cy="2624749"/>
            <a:chOff x="0" y="0"/>
            <a:chExt cx="42029884" cy="21113138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2784" y="4175943"/>
            <a:ext cx="856267" cy="8562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24022" y="2159497"/>
            <a:ext cx="856267" cy="8562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92080" y="5246480"/>
            <a:ext cx="2511041" cy="250190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184" y="3575050"/>
            <a:ext cx="4142300" cy="93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71"/>
              </a:lnSpc>
            </a:pPr>
            <a:r>
              <a:rPr lang="en-US" sz="9600" spc="179" dirty="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28493" y="2880440"/>
            <a:ext cx="3402842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21"/>
              </a:lnSpc>
            </a:pPr>
            <a:r>
              <a:rPr lang="tr-TR" sz="14400" spc="416" dirty="0">
                <a:solidFill>
                  <a:srgbClr val="000000"/>
                </a:solidFill>
                <a:latin typeface="Forte" panose="03060902040502070203" pitchFamily="66" charset="0"/>
              </a:rPr>
              <a:t>C</a:t>
            </a:r>
            <a:endParaRPr lang="en-US" sz="14400" spc="416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78667" y="5835638"/>
            <a:ext cx="855067" cy="10223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73109" y="5234891"/>
            <a:ext cx="1723372" cy="17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31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l="11672" t="7174" r="4404" b="44531"/>
          <a:stretch>
            <a:fillRect/>
          </a:stretch>
        </p:blipFill>
        <p:spPr>
          <a:xfrm>
            <a:off x="141537" y="55112"/>
            <a:ext cx="8334363" cy="67631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84870" y="175106"/>
            <a:ext cx="1614711" cy="16147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4587" t="78823" r="29488" b="7874"/>
          <a:stretch>
            <a:fillRect/>
          </a:stretch>
        </p:blipFill>
        <p:spPr>
          <a:xfrm>
            <a:off x="8502404" y="5875422"/>
            <a:ext cx="5379643" cy="1082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92225" y="5315933"/>
            <a:ext cx="856267" cy="8562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502404" y="5844330"/>
            <a:ext cx="1113933" cy="11139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914043" y="6235700"/>
            <a:ext cx="213444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1"/>
              </a:lnSpc>
            </a:pPr>
            <a:r>
              <a:rPr lang="en-US" sz="2733" b="1" spc="71" dirty="0">
                <a:solidFill>
                  <a:srgbClr val="000000"/>
                </a:solidFill>
                <a:latin typeface="Comic Sans MS" panose="030F0702030302020204" pitchFamily="66" charset="0"/>
              </a:rPr>
              <a:t>OCAK 2019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937051" y="94868"/>
            <a:ext cx="2272752" cy="13186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119581" y="1802858"/>
            <a:ext cx="1723372" cy="1723372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845" y="331502"/>
            <a:ext cx="1028871" cy="2020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4432" y="331502"/>
            <a:ext cx="1690288" cy="2020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7896" y="428759"/>
            <a:ext cx="1264041" cy="2020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73649" y="1439257"/>
            <a:ext cx="2073512" cy="8520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90091" y="331502"/>
            <a:ext cx="1881364" cy="2020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99232" y="428759"/>
            <a:ext cx="2352924" cy="697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997949" y="331502"/>
            <a:ext cx="1219947" cy="20209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70917" y="2587630"/>
            <a:ext cx="5225083" cy="2624749"/>
            <a:chOff x="0" y="0"/>
            <a:chExt cx="42029884" cy="21113138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2517" y="2587630"/>
            <a:ext cx="5225083" cy="2624749"/>
            <a:chOff x="0" y="0"/>
            <a:chExt cx="42029884" cy="21113138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2784" y="4175943"/>
            <a:ext cx="856267" cy="8562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24022" y="2159497"/>
            <a:ext cx="856267" cy="8562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92080" y="5246480"/>
            <a:ext cx="2511041" cy="250190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184" y="3575050"/>
            <a:ext cx="4142300" cy="93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71"/>
              </a:lnSpc>
            </a:pPr>
            <a:r>
              <a:rPr lang="en-US" sz="9600" spc="179" dirty="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28493" y="2880440"/>
            <a:ext cx="3402842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21"/>
              </a:lnSpc>
            </a:pPr>
            <a:r>
              <a:rPr lang="tr-TR" sz="14400" spc="416" dirty="0">
                <a:solidFill>
                  <a:srgbClr val="000000"/>
                </a:solidFill>
                <a:latin typeface="Forte" panose="03060902040502070203" pitchFamily="66" charset="0"/>
              </a:rPr>
              <a:t>B</a:t>
            </a:r>
            <a:endParaRPr lang="en-US" sz="14400" spc="416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78667" y="5835638"/>
            <a:ext cx="855067" cy="10223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73109" y="5234891"/>
            <a:ext cx="1723372" cy="17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3535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l="12360" t="6687" r="7614" b="58840"/>
          <a:stretch>
            <a:fillRect/>
          </a:stretch>
        </p:blipFill>
        <p:spPr>
          <a:xfrm>
            <a:off x="143508" y="229096"/>
            <a:ext cx="10160838" cy="6172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4587" t="78823" r="29488" b="7874"/>
          <a:stretch>
            <a:fillRect/>
          </a:stretch>
        </p:blipFill>
        <p:spPr>
          <a:xfrm>
            <a:off x="8502404" y="5875422"/>
            <a:ext cx="5379643" cy="10828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92225" y="5315933"/>
            <a:ext cx="856267" cy="8562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502404" y="5844330"/>
            <a:ext cx="1113933" cy="111393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914043" y="6235700"/>
            <a:ext cx="2134448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1"/>
              </a:lnSpc>
            </a:pPr>
            <a:r>
              <a:rPr lang="en-US" sz="2733" spc="71">
                <a:solidFill>
                  <a:srgbClr val="000000"/>
                </a:solidFill>
                <a:latin typeface="Dosis Extra Bold"/>
              </a:rPr>
              <a:t>OCAK 2020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937051" y="94868"/>
            <a:ext cx="2272752" cy="13186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25119" y="1689250"/>
            <a:ext cx="1723372" cy="1723372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9845" y="331502"/>
            <a:ext cx="1028871" cy="20209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4432" y="331502"/>
            <a:ext cx="1690288" cy="20209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17896" y="428759"/>
            <a:ext cx="1264041" cy="20209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73649" y="1439257"/>
            <a:ext cx="2073512" cy="85202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90091" y="331502"/>
            <a:ext cx="1881364" cy="202099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99232" y="428759"/>
            <a:ext cx="2352924" cy="6973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997949" y="331502"/>
            <a:ext cx="1219947" cy="202099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870917" y="2587630"/>
            <a:ext cx="5225083" cy="2624749"/>
            <a:chOff x="0" y="0"/>
            <a:chExt cx="42029884" cy="21113138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322517" y="2587630"/>
            <a:ext cx="5225083" cy="2624749"/>
            <a:chOff x="0" y="0"/>
            <a:chExt cx="42029884" cy="21113138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41885105" cy="20968358"/>
            </a:xfrm>
            <a:custGeom>
              <a:avLst/>
              <a:gdLst/>
              <a:ahLst/>
              <a:cxnLst/>
              <a:rect l="l" t="t" r="r" b="b"/>
              <a:pathLst>
                <a:path w="41885105" h="20968358">
                  <a:moveTo>
                    <a:pt x="0" y="0"/>
                  </a:moveTo>
                  <a:lnTo>
                    <a:pt x="41885105" y="0"/>
                  </a:lnTo>
                  <a:lnTo>
                    <a:pt x="41885105" y="20968358"/>
                  </a:lnTo>
                  <a:lnTo>
                    <a:pt x="0" y="209683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EBD4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2029884" cy="21113138"/>
            </a:xfrm>
            <a:custGeom>
              <a:avLst/>
              <a:gdLst/>
              <a:ahLst/>
              <a:cxnLst/>
              <a:rect l="l" t="t" r="r" b="b"/>
              <a:pathLst>
                <a:path w="42029884" h="21113138">
                  <a:moveTo>
                    <a:pt x="41885105" y="20968359"/>
                  </a:moveTo>
                  <a:lnTo>
                    <a:pt x="42029884" y="20968359"/>
                  </a:lnTo>
                  <a:lnTo>
                    <a:pt x="42029884" y="21113138"/>
                  </a:lnTo>
                  <a:lnTo>
                    <a:pt x="41885105" y="21113138"/>
                  </a:lnTo>
                  <a:lnTo>
                    <a:pt x="41885105" y="2096835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968359"/>
                  </a:lnTo>
                  <a:lnTo>
                    <a:pt x="0" y="20968359"/>
                  </a:lnTo>
                  <a:lnTo>
                    <a:pt x="0" y="144780"/>
                  </a:lnTo>
                  <a:close/>
                  <a:moveTo>
                    <a:pt x="0" y="20968359"/>
                  </a:moveTo>
                  <a:lnTo>
                    <a:pt x="144780" y="20968359"/>
                  </a:lnTo>
                  <a:lnTo>
                    <a:pt x="144780" y="21113138"/>
                  </a:lnTo>
                  <a:lnTo>
                    <a:pt x="0" y="21113138"/>
                  </a:lnTo>
                  <a:lnTo>
                    <a:pt x="0" y="20968357"/>
                  </a:lnTo>
                  <a:close/>
                  <a:moveTo>
                    <a:pt x="41885105" y="144780"/>
                  </a:moveTo>
                  <a:lnTo>
                    <a:pt x="42029884" y="144780"/>
                  </a:lnTo>
                  <a:lnTo>
                    <a:pt x="42029884" y="20968359"/>
                  </a:lnTo>
                  <a:lnTo>
                    <a:pt x="41885105" y="20968359"/>
                  </a:lnTo>
                  <a:lnTo>
                    <a:pt x="41885105" y="144780"/>
                  </a:lnTo>
                  <a:close/>
                  <a:moveTo>
                    <a:pt x="144780" y="20968359"/>
                  </a:moveTo>
                  <a:lnTo>
                    <a:pt x="41885105" y="20968359"/>
                  </a:lnTo>
                  <a:lnTo>
                    <a:pt x="41885105" y="21113138"/>
                  </a:lnTo>
                  <a:lnTo>
                    <a:pt x="144780" y="21113138"/>
                  </a:lnTo>
                  <a:lnTo>
                    <a:pt x="144780" y="20968357"/>
                  </a:lnTo>
                  <a:close/>
                  <a:moveTo>
                    <a:pt x="41885105" y="0"/>
                  </a:moveTo>
                  <a:lnTo>
                    <a:pt x="42029884" y="0"/>
                  </a:lnTo>
                  <a:lnTo>
                    <a:pt x="42029884" y="144780"/>
                  </a:lnTo>
                  <a:lnTo>
                    <a:pt x="41885105" y="144780"/>
                  </a:lnTo>
                  <a:lnTo>
                    <a:pt x="4188510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885105" y="0"/>
                  </a:lnTo>
                  <a:lnTo>
                    <a:pt x="4188510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42784" y="4175943"/>
            <a:ext cx="856267" cy="85626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24022" y="2159497"/>
            <a:ext cx="856267" cy="8562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92080" y="5246480"/>
            <a:ext cx="2511041" cy="250190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184" y="3575050"/>
            <a:ext cx="4142300" cy="93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71"/>
              </a:lnSpc>
            </a:pPr>
            <a:r>
              <a:rPr lang="en-US" sz="9600" spc="179" dirty="0">
                <a:solidFill>
                  <a:srgbClr val="000000"/>
                </a:solidFill>
                <a:latin typeface="Forte" panose="03060902040502070203" pitchFamily="66" charset="0"/>
              </a:rPr>
              <a:t>CEVAP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728493" y="2880440"/>
            <a:ext cx="3402842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521"/>
              </a:lnSpc>
            </a:pPr>
            <a:r>
              <a:rPr lang="tr-TR" sz="14400" spc="416" dirty="0">
                <a:solidFill>
                  <a:srgbClr val="000000"/>
                </a:solidFill>
                <a:latin typeface="Forte" panose="03060902040502070203" pitchFamily="66" charset="0"/>
              </a:rPr>
              <a:t>D</a:t>
            </a:r>
            <a:endParaRPr lang="en-US" sz="14400" spc="416" dirty="0">
              <a:solidFill>
                <a:srgbClr val="000000"/>
              </a:solidFill>
              <a:latin typeface="Forte" panose="03060902040502070203" pitchFamily="66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78667" y="5835638"/>
            <a:ext cx="855067" cy="102236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73109" y="5234891"/>
            <a:ext cx="1723372" cy="172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4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1318</Words>
  <Application>Microsoft Office PowerPoint</Application>
  <PresentationFormat>Geniş ekran</PresentationFormat>
  <Paragraphs>230</Paragraphs>
  <Slides>110</Slides>
  <Notes>0</Notes>
  <HiddenSlides>0</HiddenSlides>
  <MMClips>7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110</vt:i4>
      </vt:variant>
    </vt:vector>
  </HeadingPairs>
  <TitlesOfParts>
    <vt:vector size="122" baseType="lpstr">
      <vt:lpstr>Arial</vt:lpstr>
      <vt:lpstr>Berlin Sans FB</vt:lpstr>
      <vt:lpstr>Calibri</vt:lpstr>
      <vt:lpstr>Calibri Light</vt:lpstr>
      <vt:lpstr>Comic Sans MS</vt:lpstr>
      <vt:lpstr>Dosis Extra Bold</vt:lpstr>
      <vt:lpstr>Forte</vt:lpstr>
      <vt:lpstr>Love Ya Like A Sister</vt:lpstr>
      <vt:lpstr>Roboto</vt:lpstr>
      <vt:lpstr>Tw Cen MT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kursat ymn</dc:creator>
  <cp:lastModifiedBy>kursat ymn</cp:lastModifiedBy>
  <cp:revision>3</cp:revision>
  <dcterms:created xsi:type="dcterms:W3CDTF">2021-10-12T18:13:19Z</dcterms:created>
  <dcterms:modified xsi:type="dcterms:W3CDTF">2021-12-16T18:11:12Z</dcterms:modified>
</cp:coreProperties>
</file>