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0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1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8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4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7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302" y="0"/>
            <a:ext cx="99635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3-56-358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5769" r="6538" t="0"/>
          <a:stretch/>
        </p:blipFill>
        <p:spPr>
          <a:xfrm>
            <a:off x="703385" y="50800"/>
            <a:ext cx="10691446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3-57-795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5624" r="6682" t="0"/>
          <a:stretch/>
        </p:blipFill>
        <p:spPr>
          <a:xfrm>
            <a:off x="685800" y="50800"/>
            <a:ext cx="10691446" cy="6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6-140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7-964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/>
          <p:nvPr/>
        </p:nvSpPr>
        <p:spPr>
          <a:xfrm>
            <a:off x="3457296" y="137842"/>
            <a:ext cx="52774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MADDENİN HALLERİ VE TANECİKLİ YAPISI</a:t>
            </a:r>
            <a:endParaRPr i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980" y="5495192"/>
            <a:ext cx="2359791" cy="79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1688123" y="5758962"/>
            <a:ext cx="6435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Taneciğin etrafındaki çizgi sayısı taneciğin hızını belirtir.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1-771" id="160" name="Google Shape;1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5687" y="940226"/>
            <a:ext cx="3022190" cy="337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4-48-026"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4-59-311"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01-533" id="176" name="Google Shape;1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03-174"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5409" r="6610" t="0"/>
          <a:stretch/>
        </p:blipFill>
        <p:spPr>
          <a:xfrm>
            <a:off x="0" y="38184"/>
            <a:ext cx="12192000" cy="681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04-579" id="186" name="Google Shape;1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2224548" y="3257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MADDENİN TANECİKLİ YAPISI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348" y="1347019"/>
            <a:ext cx="8858863" cy="488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06-185" id="191" name="Google Shape;19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4-188" id="196" name="Google Shape;1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 rotWithShape="1">
          <a:blip r:embed="rId4">
            <a:alphaModFix/>
          </a:blip>
          <a:srcRect b="1088" l="0" r="0" t="1"/>
          <a:stretch/>
        </p:blipFill>
        <p:spPr>
          <a:xfrm>
            <a:off x="9116693" y="969899"/>
            <a:ext cx="2919976" cy="319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25-563"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770" t="0"/>
          <a:stretch/>
        </p:blipFill>
        <p:spPr>
          <a:xfrm>
            <a:off x="800100" y="276469"/>
            <a:ext cx="10190284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5-31-174"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28-043"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3746" y="789413"/>
            <a:ext cx="2838846" cy="263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30-379" id="218" name="Google Shape;2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37-742" id="223" name="Google Shape;2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41-182" id="228" name="Google Shape;2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44-042" id="233" name="Google Shape;23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0-936" id="238" name="Google Shape;2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0-260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0513"/>
            <a:ext cx="12192000" cy="6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4-052" id="243" name="Google Shape;2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57-077" id="248" name="Google Shape;2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0-104"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6-966" id="258" name="Google Shape;2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9-205" id="263" name="Google Shape;2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2222"/>
            <a:ext cx="12192000" cy="605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6"/>
          <p:cNvSpPr/>
          <p:nvPr/>
        </p:nvSpPr>
        <p:spPr>
          <a:xfrm>
            <a:off x="2145321" y="633046"/>
            <a:ext cx="7763609" cy="1204546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6"/>
          <p:cNvSpPr txBox="1"/>
          <p:nvPr/>
        </p:nvSpPr>
        <p:spPr>
          <a:xfrm>
            <a:off x="5292970" y="633046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Süblimleşme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6"/>
          <p:cNvSpPr/>
          <p:nvPr/>
        </p:nvSpPr>
        <p:spPr>
          <a:xfrm rot="10800000">
            <a:off x="2145319" y="2954215"/>
            <a:ext cx="7740735" cy="98342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5292970" y="3634124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Kırağılaşma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2-629" id="272" name="Google Shape;2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04-548" id="277" name="Google Shape;27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11-660" id="282" name="Google Shape;28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5-12-969" id="287" name="Google Shape;2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0-430" id="292" name="Google Shape;2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1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1"/>
          <p:cNvSpPr txBox="1"/>
          <p:nvPr/>
        </p:nvSpPr>
        <p:spPr>
          <a:xfrm>
            <a:off x="0" y="-28"/>
            <a:ext cx="22596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 b="1" i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4-861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3-179" id="299" name="Google Shape;2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2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6-148" id="306" name="Google Shape;30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3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18-635" id="313" name="Google Shape;3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613"/>
            <a:ext cx="12192000" cy="6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4"/>
          <p:cNvSpPr/>
          <p:nvPr/>
        </p:nvSpPr>
        <p:spPr>
          <a:xfrm>
            <a:off x="8502162" y="184638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4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26-172" id="320" name="Google Shape;32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5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5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0-622" id="327" name="Google Shape;3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6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6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2-918" id="334" name="Google Shape;33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7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5-032" id="341" name="Google Shape;34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8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8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7-402" id="348" name="Google Shape;3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9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9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39-540" id="355" name="Google Shape;35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0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0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2-103" id="362" name="Google Shape;36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61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0-830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4-261" id="369" name="Google Shape;36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2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2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6-46-285" id="376" name="Google Shape;3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3200"/>
            <a:ext cx="1219200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3"/>
          <p:cNvSpPr/>
          <p:nvPr/>
        </p:nvSpPr>
        <p:spPr>
          <a:xfrm>
            <a:off x="4220308" y="773722"/>
            <a:ext cx="1573823" cy="46599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3"/>
          <p:cNvSpPr/>
          <p:nvPr/>
        </p:nvSpPr>
        <p:spPr>
          <a:xfrm>
            <a:off x="0" y="-28"/>
            <a:ext cx="14382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ETKİNLİK: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06-746" id="388" name="Google Shape;38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08-797" id="393" name="Google Shape;39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0-939" id="398" name="Google Shape;39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2-708" id="403" name="Google Shape;40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4-634" id="408" name="Google Shape;40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6-452" id="413" name="Google Shape;41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18-662" id="418" name="Google Shape;41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2-10-424" id="115" name="Google Shape;115;p18"/>
          <p:cNvPicPr preferRelativeResize="0"/>
          <p:nvPr/>
        </p:nvPicPr>
        <p:blipFill rotWithShape="1">
          <a:blip r:embed="rId3">
            <a:alphaModFix/>
          </a:blip>
          <a:srcRect b="3187" l="5554" r="6321" t="0"/>
          <a:stretch/>
        </p:blipFill>
        <p:spPr>
          <a:xfrm>
            <a:off x="677008" y="196851"/>
            <a:ext cx="10744200" cy="625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0-380" id="423" name="Google Shape;42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2-199" id="428" name="Google Shape;42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3-933" id="433" name="Google Shape;43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5-814" id="438" name="Google Shape;4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27-675" id="443" name="Google Shape;44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825"/>
            <a:ext cx="12192000" cy="63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3-496" id="448" name="Google Shape;44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5-256" id="453" name="Google Shape;45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7-244" id="458" name="Google Shape;45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38-854" id="463" name="Google Shape;46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40-950" id="468" name="Google Shape;46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52-12-082" id="120" name="Google Shape;120;p19"/>
          <p:cNvPicPr preferRelativeResize="0"/>
          <p:nvPr/>
        </p:nvPicPr>
        <p:blipFill rotWithShape="1">
          <a:blip r:embed="rId3">
            <a:alphaModFix/>
          </a:blip>
          <a:srcRect b="3324" l="5336" r="6394" t="0"/>
          <a:stretch/>
        </p:blipFill>
        <p:spPr>
          <a:xfrm>
            <a:off x="650631" y="196851"/>
            <a:ext cx="10761785" cy="624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42-879" id="473" name="Google Shape;47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"/>
            <a:ext cx="12192000" cy="6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0-758" id="478" name="Google Shape;4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2-472" id="483" name="Google Shape;48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5-077" id="488" name="Google Shape;48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/>
          <p:nvPr/>
        </p:nvSpPr>
        <p:spPr>
          <a:xfrm>
            <a:off x="1617785" y="2391508"/>
            <a:ext cx="1354015" cy="34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5"/>
          <p:cNvSpPr txBox="1"/>
          <p:nvPr/>
        </p:nvSpPr>
        <p:spPr>
          <a:xfrm>
            <a:off x="1556238" y="2391508"/>
            <a:ext cx="1477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    Y     Z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7-57-000" id="495" name="Google Shape;49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4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3-58-281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0 18-34-13-709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638"/>
            <a:ext cx="12192000" cy="605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