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1" r:id="rId3"/>
    <p:sldId id="372" r:id="rId4"/>
    <p:sldId id="373" r:id="rId5"/>
    <p:sldId id="374" r:id="rId6"/>
    <p:sldId id="466" r:id="rId7"/>
    <p:sldId id="375" r:id="rId8"/>
    <p:sldId id="362" r:id="rId9"/>
    <p:sldId id="363" r:id="rId10"/>
    <p:sldId id="364" r:id="rId11"/>
    <p:sldId id="476" r:id="rId12"/>
    <p:sldId id="475" r:id="rId13"/>
    <p:sldId id="349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473" r:id="rId29"/>
    <p:sldId id="474" r:id="rId30"/>
    <p:sldId id="391" r:id="rId31"/>
    <p:sldId id="392" r:id="rId32"/>
    <p:sldId id="478" r:id="rId33"/>
    <p:sldId id="287" r:id="rId34"/>
    <p:sldId id="288" r:id="rId35"/>
    <p:sldId id="289" r:id="rId36"/>
    <p:sldId id="290" r:id="rId37"/>
    <p:sldId id="461" r:id="rId38"/>
    <p:sldId id="462" r:id="rId39"/>
    <p:sldId id="291" r:id="rId40"/>
    <p:sldId id="463" r:id="rId41"/>
    <p:sldId id="467" r:id="rId42"/>
    <p:sldId id="477" r:id="rId43"/>
    <p:sldId id="468" r:id="rId44"/>
    <p:sldId id="469" r:id="rId45"/>
    <p:sldId id="470" r:id="rId46"/>
    <p:sldId id="471" r:id="rId47"/>
    <p:sldId id="301" r:id="rId48"/>
    <p:sldId id="472" r:id="rId49"/>
    <p:sldId id="484" r:id="rId50"/>
    <p:sldId id="464" r:id="rId51"/>
    <p:sldId id="492" r:id="rId52"/>
    <p:sldId id="465" r:id="rId53"/>
    <p:sldId id="491" r:id="rId54"/>
    <p:sldId id="292" r:id="rId55"/>
    <p:sldId id="490" r:id="rId56"/>
    <p:sldId id="479" r:id="rId57"/>
    <p:sldId id="489" r:id="rId58"/>
    <p:sldId id="480" r:id="rId59"/>
    <p:sldId id="488" r:id="rId60"/>
    <p:sldId id="481" r:id="rId61"/>
    <p:sldId id="487" r:id="rId62"/>
    <p:sldId id="482" r:id="rId63"/>
    <p:sldId id="486" r:id="rId64"/>
    <p:sldId id="293" r:id="rId65"/>
    <p:sldId id="485" r:id="rId66"/>
    <p:sldId id="483" r:id="rId67"/>
    <p:sldId id="460" r:id="rId68"/>
    <p:sldId id="314" r:id="rId6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A1C11-5FDD-4640-846C-363CB0711DCB}" v="28" dt="2022-02-07T19:30:23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5C8A9522-208F-419F-8BDF-B09D4337B647}"/>
    <pc:docChg chg="undo custSel addSld delSld modSld">
      <pc:chgData name="kursat ymn" userId="47174fbee67923fe" providerId="LiveId" clId="{5C8A9522-208F-419F-8BDF-B09D4337B647}" dt="2022-01-23T21:05:57.987" v="824" actId="2711"/>
      <pc:docMkLst>
        <pc:docMk/>
      </pc:docMkLst>
      <pc:sldChg chg="addSp delSp modSp mod setBg">
        <pc:chgData name="kursat ymn" userId="47174fbee67923fe" providerId="LiveId" clId="{5C8A9522-208F-419F-8BDF-B09D4337B647}" dt="2022-01-19T21:06:38.636" v="585" actId="1076"/>
        <pc:sldMkLst>
          <pc:docMk/>
          <pc:sldMk cId="1429658300" sldId="287"/>
        </pc:sldMkLst>
        <pc:spChg chg="mod">
          <ac:chgData name="kursat ymn" userId="47174fbee67923fe" providerId="LiveId" clId="{5C8A9522-208F-419F-8BDF-B09D4337B647}" dt="2022-01-19T21:06:38.636" v="585" actId="1076"/>
          <ac:spMkLst>
            <pc:docMk/>
            <pc:sldMk cId="1429658300" sldId="287"/>
            <ac:spMk id="4" creationId="{65B23967-8696-4EEE-8748-4F8EDCB9CC6D}"/>
          </ac:spMkLst>
        </pc:spChg>
        <pc:spChg chg="add del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73" creationId="{5AAE9118-0436-4488-AC4A-C14DF6A7B6B1}"/>
          </ac:spMkLst>
        </pc:spChg>
        <pc:spChg chg="add del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75" creationId="{1B10F861-B8F1-49C7-BD58-EAB20CEE7F93}"/>
          </ac:spMkLst>
        </pc:spChg>
        <pc:spChg chg="add del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77" creationId="{61F6E425-22AB-4DA2-8FAC-58ADB58EF6C3}"/>
          </ac:spMkLst>
        </pc:spChg>
        <pc:spChg chg="add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137" creationId="{70BDD0CE-06A4-404B-8A13-580229C1C923}"/>
          </ac:spMkLst>
        </pc:spChg>
        <pc:spChg chg="add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139" creationId="{EE9899FA-8881-472C-AA59-D08A89CA8AEF}"/>
          </ac:spMkLst>
        </pc:spChg>
        <pc:spChg chg="add">
          <ac:chgData name="kursat ymn" userId="47174fbee67923fe" providerId="LiveId" clId="{5C8A9522-208F-419F-8BDF-B09D4337B647}" dt="2022-01-19T21:06:15.997" v="575" actId="26606"/>
          <ac:spMkLst>
            <pc:docMk/>
            <pc:sldMk cId="1429658300" sldId="287"/>
            <ac:spMk id="141" creationId="{080B7D90-3DF1-4514-B26D-616BE35553C9}"/>
          </ac:spMkLst>
        </pc:spChg>
        <pc:picChg chg="ord">
          <ac:chgData name="kursat ymn" userId="47174fbee67923fe" providerId="LiveId" clId="{5C8A9522-208F-419F-8BDF-B09D4337B647}" dt="2022-01-19T21:05:56.531" v="563" actId="26606"/>
          <ac:picMkLst>
            <pc:docMk/>
            <pc:sldMk cId="1429658300" sldId="287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5:56.531" v="563" actId="26606"/>
          <ac:picMkLst>
            <pc:docMk/>
            <pc:sldMk cId="1429658300" sldId="287"/>
            <ac:picMk id="18434" creationId="{281AD284-7EDC-437A-AA3D-438317C84A87}"/>
          </ac:picMkLst>
        </pc:picChg>
        <pc:picChg chg="add mod">
          <ac:chgData name="kursat ymn" userId="47174fbee67923fe" providerId="LiveId" clId="{5C8A9522-208F-419F-8BDF-B09D4337B647}" dt="2022-01-19T21:05:56.531" v="563" actId="26606"/>
          <ac:picMkLst>
            <pc:docMk/>
            <pc:sldMk cId="1429658300" sldId="287"/>
            <ac:picMk id="18436" creationId="{9C783A67-7FC2-497D-BD4D-9160F6205789}"/>
          </ac:picMkLst>
        </pc:picChg>
      </pc:sldChg>
      <pc:sldChg chg="addSp delSp modSp mod setBg">
        <pc:chgData name="kursat ymn" userId="47174fbee67923fe" providerId="LiveId" clId="{5C8A9522-208F-419F-8BDF-B09D4337B647}" dt="2022-01-19T21:07:53.695" v="603" actId="207"/>
        <pc:sldMkLst>
          <pc:docMk/>
          <pc:sldMk cId="2323552391" sldId="288"/>
        </pc:sldMkLst>
        <pc:spChg chg="mod">
          <ac:chgData name="kursat ymn" userId="47174fbee67923fe" providerId="LiveId" clId="{5C8A9522-208F-419F-8BDF-B09D4337B647}" dt="2022-01-19T21:07:53.695" v="603" actId="207"/>
          <ac:spMkLst>
            <pc:docMk/>
            <pc:sldMk cId="2323552391" sldId="288"/>
            <ac:spMk id="4" creationId="{C07CC8CA-4D69-4287-B4AF-358637CEC764}"/>
          </ac:spMkLst>
        </pc:spChg>
        <pc:spChg chg="add del">
          <ac:chgData name="kursat ymn" userId="47174fbee67923fe" providerId="LiveId" clId="{5C8A9522-208F-419F-8BDF-B09D4337B647}" dt="2022-01-19T21:07:29.270" v="594" actId="26606"/>
          <ac:spMkLst>
            <pc:docMk/>
            <pc:sldMk cId="2323552391" sldId="288"/>
            <ac:spMk id="71" creationId="{46F7435D-E3DB-47B1-BA61-B00ACC83A9DE}"/>
          </ac:spMkLst>
        </pc:spChg>
        <pc:spChg chg="add del">
          <ac:chgData name="kursat ymn" userId="47174fbee67923fe" providerId="LiveId" clId="{5C8A9522-208F-419F-8BDF-B09D4337B647}" dt="2022-01-19T21:07:29.270" v="594" actId="26606"/>
          <ac:spMkLst>
            <pc:docMk/>
            <pc:sldMk cId="2323552391" sldId="288"/>
            <ac:spMk id="73" creationId="{F263A0B5-F8C4-4116-809F-78A768EA79A6}"/>
          </ac:spMkLst>
        </pc:spChg>
        <pc:spChg chg="add">
          <ac:chgData name="kursat ymn" userId="47174fbee67923fe" providerId="LiveId" clId="{5C8A9522-208F-419F-8BDF-B09D4337B647}" dt="2022-01-19T21:07:29.270" v="594" actId="26606"/>
          <ac:spMkLst>
            <pc:docMk/>
            <pc:sldMk cId="2323552391" sldId="288"/>
            <ac:spMk id="135" creationId="{5AAE9118-0436-4488-AC4A-C14DF6A7B6B1}"/>
          </ac:spMkLst>
        </pc:spChg>
        <pc:spChg chg="add">
          <ac:chgData name="kursat ymn" userId="47174fbee67923fe" providerId="LiveId" clId="{5C8A9522-208F-419F-8BDF-B09D4337B647}" dt="2022-01-19T21:07:29.270" v="594" actId="26606"/>
          <ac:spMkLst>
            <pc:docMk/>
            <pc:sldMk cId="2323552391" sldId="288"/>
            <ac:spMk id="137" creationId="{1B10F861-B8F1-49C7-BD58-EAB20CEE7F93}"/>
          </ac:spMkLst>
        </pc:spChg>
        <pc:spChg chg="add">
          <ac:chgData name="kursat ymn" userId="47174fbee67923fe" providerId="LiveId" clId="{5C8A9522-208F-419F-8BDF-B09D4337B647}" dt="2022-01-19T21:07:29.270" v="594" actId="26606"/>
          <ac:spMkLst>
            <pc:docMk/>
            <pc:sldMk cId="2323552391" sldId="288"/>
            <ac:spMk id="139" creationId="{61F6E425-22AB-4DA2-8FAC-58ADB58EF6C3}"/>
          </ac:spMkLst>
        </pc:spChg>
        <pc:picChg chg="ord">
          <ac:chgData name="kursat ymn" userId="47174fbee67923fe" providerId="LiveId" clId="{5C8A9522-208F-419F-8BDF-B09D4337B647}" dt="2022-01-19T21:07:29.270" v="594" actId="26606"/>
          <ac:picMkLst>
            <pc:docMk/>
            <pc:sldMk cId="2323552391" sldId="288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7:29.270" v="594" actId="26606"/>
          <ac:picMkLst>
            <pc:docMk/>
            <pc:sldMk cId="2323552391" sldId="288"/>
            <ac:picMk id="7" creationId="{18E84BB0-E2C1-46A0-AFCC-1E1D6BF38E12}"/>
          </ac:picMkLst>
        </pc:picChg>
        <pc:picChg chg="add mod">
          <ac:chgData name="kursat ymn" userId="47174fbee67923fe" providerId="LiveId" clId="{5C8A9522-208F-419F-8BDF-B09D4337B647}" dt="2022-01-19T21:07:29.270" v="594" actId="26606"/>
          <ac:picMkLst>
            <pc:docMk/>
            <pc:sldMk cId="2323552391" sldId="288"/>
            <ac:picMk id="19458" creationId="{A3F76FA9-0E0C-41B3-9C41-9177C0F0CE57}"/>
          </ac:picMkLst>
        </pc:picChg>
      </pc:sldChg>
      <pc:sldChg chg="addSp modSp mod setBg">
        <pc:chgData name="kursat ymn" userId="47174fbee67923fe" providerId="LiveId" clId="{5C8A9522-208F-419F-8BDF-B09D4337B647}" dt="2022-01-19T21:08:35.820" v="610" actId="20577"/>
        <pc:sldMkLst>
          <pc:docMk/>
          <pc:sldMk cId="2645270738" sldId="289"/>
        </pc:sldMkLst>
        <pc:spChg chg="mod">
          <ac:chgData name="kursat ymn" userId="47174fbee67923fe" providerId="LiveId" clId="{5C8A9522-208F-419F-8BDF-B09D4337B647}" dt="2022-01-19T21:08:35.820" v="610" actId="20577"/>
          <ac:spMkLst>
            <pc:docMk/>
            <pc:sldMk cId="2645270738" sldId="289"/>
            <ac:spMk id="4" creationId="{00FE1E09-96CA-476A-BAAC-111F7EDB456D}"/>
          </ac:spMkLst>
        </pc:spChg>
        <pc:spChg chg="add">
          <ac:chgData name="kursat ymn" userId="47174fbee67923fe" providerId="LiveId" clId="{5C8A9522-208F-419F-8BDF-B09D4337B647}" dt="2022-01-19T21:08:26.260" v="605" actId="26606"/>
          <ac:spMkLst>
            <pc:docMk/>
            <pc:sldMk cId="2645270738" sldId="289"/>
            <ac:spMk id="71" creationId="{46F7435D-E3DB-47B1-BA61-B00ACC83A9DE}"/>
          </ac:spMkLst>
        </pc:spChg>
        <pc:spChg chg="add">
          <ac:chgData name="kursat ymn" userId="47174fbee67923fe" providerId="LiveId" clId="{5C8A9522-208F-419F-8BDF-B09D4337B647}" dt="2022-01-19T21:08:26.260" v="605" actId="26606"/>
          <ac:spMkLst>
            <pc:docMk/>
            <pc:sldMk cId="2645270738" sldId="289"/>
            <ac:spMk id="73" creationId="{F263A0B5-F8C4-4116-809F-78A768EA79A6}"/>
          </ac:spMkLst>
        </pc:spChg>
        <pc:picChg chg="ord">
          <ac:chgData name="kursat ymn" userId="47174fbee67923fe" providerId="LiveId" clId="{5C8A9522-208F-419F-8BDF-B09D4337B647}" dt="2022-01-19T21:08:26.260" v="605" actId="26606"/>
          <ac:picMkLst>
            <pc:docMk/>
            <pc:sldMk cId="2645270738" sldId="289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8:26.260" v="605" actId="26606"/>
          <ac:picMkLst>
            <pc:docMk/>
            <pc:sldMk cId="2645270738" sldId="289"/>
            <ac:picMk id="20482" creationId="{661511C3-3DD4-44A8-9C89-B1391A0A2AEE}"/>
          </ac:picMkLst>
        </pc:picChg>
      </pc:sldChg>
      <pc:sldChg chg="addSp modSp mod setBg">
        <pc:chgData name="kursat ymn" userId="47174fbee67923fe" providerId="LiveId" clId="{5C8A9522-208F-419F-8BDF-B09D4337B647}" dt="2022-01-19T21:10:01.730" v="625" actId="14100"/>
        <pc:sldMkLst>
          <pc:docMk/>
          <pc:sldMk cId="306533245" sldId="290"/>
        </pc:sldMkLst>
        <pc:spChg chg="mod ord">
          <ac:chgData name="kursat ymn" userId="47174fbee67923fe" providerId="LiveId" clId="{5C8A9522-208F-419F-8BDF-B09D4337B647}" dt="2022-01-19T21:10:01.730" v="625" actId="14100"/>
          <ac:spMkLst>
            <pc:docMk/>
            <pc:sldMk cId="306533245" sldId="290"/>
            <ac:spMk id="4" creationId="{1E29CCE0-A9D7-4496-BEDE-0F54D131A16D}"/>
          </ac:spMkLst>
        </pc:spChg>
        <pc:spChg chg="add">
          <ac:chgData name="kursat ymn" userId="47174fbee67923fe" providerId="LiveId" clId="{5C8A9522-208F-419F-8BDF-B09D4337B647}" dt="2022-01-19T21:09:12.753" v="612" actId="26606"/>
          <ac:spMkLst>
            <pc:docMk/>
            <pc:sldMk cId="306533245" sldId="290"/>
            <ac:spMk id="11" creationId="{B775CD93-9DF2-48CB-9F57-1BCA9A46C7FA}"/>
          </ac:spMkLst>
        </pc:spChg>
        <pc:spChg chg="add">
          <ac:chgData name="kursat ymn" userId="47174fbee67923fe" providerId="LiveId" clId="{5C8A9522-208F-419F-8BDF-B09D4337B647}" dt="2022-01-19T21:09:12.753" v="612" actId="26606"/>
          <ac:spMkLst>
            <pc:docMk/>
            <pc:sldMk cId="306533245" sldId="290"/>
            <ac:spMk id="13" creationId="{E186B68C-84BC-4A6E-99D1-EE87483C1349}"/>
          </ac:spMkLst>
        </pc:spChg>
        <pc:spChg chg="add">
          <ac:chgData name="kursat ymn" userId="47174fbee67923fe" providerId="LiveId" clId="{5C8A9522-208F-419F-8BDF-B09D4337B647}" dt="2022-01-19T21:09:12.753" v="612" actId="26606"/>
          <ac:spMkLst>
            <pc:docMk/>
            <pc:sldMk cId="306533245" sldId="290"/>
            <ac:spMk id="15" creationId="{6166C6D1-23AC-49C4-BA07-238E4E9F8CEB}"/>
          </ac:spMkLst>
        </pc:spChg>
        <pc:spChg chg="add">
          <ac:chgData name="kursat ymn" userId="47174fbee67923fe" providerId="LiveId" clId="{5C8A9522-208F-419F-8BDF-B09D4337B647}" dt="2022-01-19T21:09:12.753" v="612" actId="26606"/>
          <ac:spMkLst>
            <pc:docMk/>
            <pc:sldMk cId="306533245" sldId="290"/>
            <ac:spMk id="17" creationId="{33A87B69-D1B1-4DA7-B224-F220FC5235E6}"/>
          </ac:spMkLst>
        </pc:spChg>
        <pc:spChg chg="add">
          <ac:chgData name="kursat ymn" userId="47174fbee67923fe" providerId="LiveId" clId="{5C8A9522-208F-419F-8BDF-B09D4337B647}" dt="2022-01-19T21:09:12.753" v="612" actId="26606"/>
          <ac:spMkLst>
            <pc:docMk/>
            <pc:sldMk cId="306533245" sldId="290"/>
            <ac:spMk id="19" creationId="{1C091803-41C2-48E0-9228-5148460C7479}"/>
          </ac:spMkLst>
        </pc:spChg>
        <pc:picChg chg="add mod">
          <ac:chgData name="kursat ymn" userId="47174fbee67923fe" providerId="LiveId" clId="{5C8A9522-208F-419F-8BDF-B09D4337B647}" dt="2022-01-19T21:09:12.753" v="612" actId="26606"/>
          <ac:picMkLst>
            <pc:docMk/>
            <pc:sldMk cId="306533245" sldId="290"/>
            <ac:picMk id="3" creationId="{769DD1FE-F5C9-44CE-8223-CFECB6A7E71B}"/>
          </ac:picMkLst>
        </pc:picChg>
        <pc:picChg chg="ord">
          <ac:chgData name="kursat ymn" userId="47174fbee67923fe" providerId="LiveId" clId="{5C8A9522-208F-419F-8BDF-B09D4337B647}" dt="2022-01-19T21:09:12.753" v="612" actId="26606"/>
          <ac:picMkLst>
            <pc:docMk/>
            <pc:sldMk cId="306533245" sldId="290"/>
            <ac:picMk id="6" creationId="{8CAAFCF3-DB34-4998-97D6-61F71C34EF80}"/>
          </ac:picMkLst>
        </pc:picChg>
      </pc:sldChg>
      <pc:sldChg chg="addSp delSp modSp mod setBg">
        <pc:chgData name="kursat ymn" userId="47174fbee67923fe" providerId="LiveId" clId="{5C8A9522-208F-419F-8BDF-B09D4337B647}" dt="2022-01-19T21:13:26.280" v="691" actId="1076"/>
        <pc:sldMkLst>
          <pc:docMk/>
          <pc:sldMk cId="2458591685" sldId="291"/>
        </pc:sldMkLst>
        <pc:spChg chg="add mod ord">
          <ac:chgData name="kursat ymn" userId="47174fbee67923fe" providerId="LiveId" clId="{5C8A9522-208F-419F-8BDF-B09D4337B647}" dt="2022-01-19T21:13:26.280" v="691" actId="1076"/>
          <ac:spMkLst>
            <pc:docMk/>
            <pc:sldMk cId="2458591685" sldId="291"/>
            <ac:spMk id="4" creationId="{894176C1-5EE7-4670-B48F-C79200B70EA3}"/>
          </ac:spMkLst>
        </pc:spChg>
        <pc:spChg chg="add del">
          <ac:chgData name="kursat ymn" userId="47174fbee67923fe" providerId="LiveId" clId="{5C8A9522-208F-419F-8BDF-B09D4337B647}" dt="2022-01-19T21:12:40.649" v="668" actId="26606"/>
          <ac:spMkLst>
            <pc:docMk/>
            <pc:sldMk cId="2458591685" sldId="291"/>
            <ac:spMk id="11" creationId="{5E39A796-BE83-48B1-B33F-35C4A32AAB57}"/>
          </ac:spMkLst>
        </pc:spChg>
        <pc:spChg chg="add del">
          <ac:chgData name="kursat ymn" userId="47174fbee67923fe" providerId="LiveId" clId="{5C8A9522-208F-419F-8BDF-B09D4337B647}" dt="2022-01-19T21:12:40.649" v="668" actId="26606"/>
          <ac:spMkLst>
            <pc:docMk/>
            <pc:sldMk cId="2458591685" sldId="291"/>
            <ac:spMk id="13" creationId="{72F84B47-E267-4194-8194-831DB7B5547F}"/>
          </ac:spMkLst>
        </pc:spChg>
        <pc:spChg chg="add del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15" creationId="{46F7435D-E3DB-47B1-BA61-B00ACC83A9DE}"/>
          </ac:spMkLst>
        </pc:spChg>
        <pc:spChg chg="add del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16" creationId="{F263A0B5-F8C4-4116-809F-78A768EA79A6}"/>
          </ac:spMkLst>
        </pc:spChg>
        <pc:spChg chg="add del">
          <ac:chgData name="kursat ymn" userId="47174fbee67923fe" providerId="LiveId" clId="{5C8A9522-208F-419F-8BDF-B09D4337B647}" dt="2022-01-19T21:13:09.096" v="681" actId="26606"/>
          <ac:spMkLst>
            <pc:docMk/>
            <pc:sldMk cId="2458591685" sldId="291"/>
            <ac:spMk id="21" creationId="{4038CB10-1F5C-4D54-9DF7-12586DE5B007}"/>
          </ac:spMkLst>
        </pc:spChg>
        <pc:spChg chg="add del">
          <ac:chgData name="kursat ymn" userId="47174fbee67923fe" providerId="LiveId" clId="{5C8A9522-208F-419F-8BDF-B09D4337B647}" dt="2022-01-19T21:13:09.096" v="681" actId="26606"/>
          <ac:spMkLst>
            <pc:docMk/>
            <pc:sldMk cId="2458591685" sldId="291"/>
            <ac:spMk id="23" creationId="{36D30126-6314-4A93-B27E-5C66CF781924}"/>
          </ac:spMkLst>
        </pc:spChg>
        <pc:spChg chg="add del">
          <ac:chgData name="kursat ymn" userId="47174fbee67923fe" providerId="LiveId" clId="{5C8A9522-208F-419F-8BDF-B09D4337B647}" dt="2022-01-19T21:13:09.096" v="681" actId="26606"/>
          <ac:spMkLst>
            <pc:docMk/>
            <pc:sldMk cId="2458591685" sldId="291"/>
            <ac:spMk id="25" creationId="{73ED6512-6858-4552-B699-9A97FE9A4EA2}"/>
          </ac:spMkLst>
        </pc:spChg>
        <pc:spChg chg="add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27" creationId="{FE43805F-24A6-46A4-B19B-54F28347355C}"/>
          </ac:spMkLst>
        </pc:spChg>
        <pc:spChg chg="add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28" creationId="{700E0F77-E936-4985-B7B1-B9823486AC33}"/>
          </ac:spMkLst>
        </pc:spChg>
        <pc:spChg chg="add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29" creationId="{95C8260E-968F-44E8-A823-ABB431311926}"/>
          </ac:spMkLst>
        </pc:spChg>
        <pc:spChg chg="add">
          <ac:chgData name="kursat ymn" userId="47174fbee67923fe" providerId="LiveId" clId="{5C8A9522-208F-419F-8BDF-B09D4337B647}" dt="2022-01-19T21:13:09.096" v="682" actId="26606"/>
          <ac:spMkLst>
            <pc:docMk/>
            <pc:sldMk cId="2458591685" sldId="291"/>
            <ac:spMk id="30" creationId="{2C1BBA94-3F40-40AA-8BB9-E69E25E537C1}"/>
          </ac:spMkLst>
        </pc:spChg>
        <pc:picChg chg="add mod">
          <ac:chgData name="kursat ymn" userId="47174fbee67923fe" providerId="LiveId" clId="{5C8A9522-208F-419F-8BDF-B09D4337B647}" dt="2022-01-19T21:13:12.919" v="684" actId="1076"/>
          <ac:picMkLst>
            <pc:docMk/>
            <pc:sldMk cId="2458591685" sldId="291"/>
            <ac:picMk id="5" creationId="{805100D9-008C-4822-91EE-1FA17956E936}"/>
          </ac:picMkLst>
        </pc:picChg>
        <pc:picChg chg="ord">
          <ac:chgData name="kursat ymn" userId="47174fbee67923fe" providerId="LiveId" clId="{5C8A9522-208F-419F-8BDF-B09D4337B647}" dt="2022-01-19T21:12:40.649" v="669" actId="26606"/>
          <ac:picMkLst>
            <pc:docMk/>
            <pc:sldMk cId="2458591685" sldId="291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0:25:16.973" v="296" actId="12"/>
        <pc:sldMkLst>
          <pc:docMk/>
          <pc:sldMk cId="1665788549" sldId="349"/>
        </pc:sldMkLst>
        <pc:spChg chg="mod">
          <ac:chgData name="kursat ymn" userId="47174fbee67923fe" providerId="LiveId" clId="{5C8A9522-208F-419F-8BDF-B09D4337B647}" dt="2022-01-19T20:25:16.973" v="296" actId="12"/>
          <ac:spMkLst>
            <pc:docMk/>
            <pc:sldMk cId="1665788549" sldId="349"/>
            <ac:spMk id="4" creationId="{D901678B-EFFA-4DF5-B50E-6BD5CBA11F18}"/>
          </ac:spMkLst>
        </pc:spChg>
        <pc:spChg chg="add">
          <ac:chgData name="kursat ymn" userId="47174fbee67923fe" providerId="LiveId" clId="{5C8A9522-208F-419F-8BDF-B09D4337B647}" dt="2022-01-19T20:25:05.982" v="293" actId="26606"/>
          <ac:spMkLst>
            <pc:docMk/>
            <pc:sldMk cId="1665788549" sldId="349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20:25:05.982" v="293" actId="26606"/>
          <ac:spMkLst>
            <pc:docMk/>
            <pc:sldMk cId="1665788549" sldId="349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20:25:05.982" v="293" actId="26606"/>
          <ac:picMkLst>
            <pc:docMk/>
            <pc:sldMk cId="1665788549" sldId="349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0:25:05.982" v="293" actId="26606"/>
          <ac:picMkLst>
            <pc:docMk/>
            <pc:sldMk cId="1665788549" sldId="349"/>
            <ac:picMk id="3074" creationId="{529DDCA5-CC8A-4C3C-BB57-F79897787B39}"/>
          </ac:picMkLst>
        </pc:picChg>
      </pc:sldChg>
      <pc:sldChg chg="addSp modSp mod setBg">
        <pc:chgData name="kursat ymn" userId="47174fbee67923fe" providerId="LiveId" clId="{5C8A9522-208F-419F-8BDF-B09D4337B647}" dt="2022-01-19T19:44:00.305" v="265" actId="2710"/>
        <pc:sldMkLst>
          <pc:docMk/>
          <pc:sldMk cId="3618450513" sldId="362"/>
        </pc:sldMkLst>
        <pc:spChg chg="mod ord">
          <ac:chgData name="kursat ymn" userId="47174fbee67923fe" providerId="LiveId" clId="{5C8A9522-208F-419F-8BDF-B09D4337B647}" dt="2022-01-19T19:44:00.305" v="265" actId="2710"/>
          <ac:spMkLst>
            <pc:docMk/>
            <pc:sldMk cId="3618450513" sldId="362"/>
            <ac:spMk id="4" creationId="{B7CF06AD-E66C-484B-BC6F-EF130C10F0AD}"/>
          </ac:spMkLst>
        </pc:spChg>
        <pc:spChg chg="add">
          <ac:chgData name="kursat ymn" userId="47174fbee67923fe" providerId="LiveId" clId="{5C8A9522-208F-419F-8BDF-B09D4337B647}" dt="2022-01-19T19:43:53.672" v="263" actId="26606"/>
          <ac:spMkLst>
            <pc:docMk/>
            <pc:sldMk cId="3618450513" sldId="362"/>
            <ac:spMk id="12" creationId="{4038CB10-1F5C-4D54-9DF7-12586DE5B007}"/>
          </ac:spMkLst>
        </pc:spChg>
        <pc:spChg chg="add">
          <ac:chgData name="kursat ymn" userId="47174fbee67923fe" providerId="LiveId" clId="{5C8A9522-208F-419F-8BDF-B09D4337B647}" dt="2022-01-19T19:43:53.672" v="263" actId="26606"/>
          <ac:spMkLst>
            <pc:docMk/>
            <pc:sldMk cId="3618450513" sldId="362"/>
            <ac:spMk id="14" creationId="{33B81349-3A7E-4A66-9ED9-66E6F8E29C4A}"/>
          </ac:spMkLst>
        </pc:spChg>
        <pc:spChg chg="add">
          <ac:chgData name="kursat ymn" userId="47174fbee67923fe" providerId="LiveId" clId="{5C8A9522-208F-419F-8BDF-B09D4337B647}" dt="2022-01-19T19:43:53.672" v="263" actId="26606"/>
          <ac:spMkLst>
            <pc:docMk/>
            <pc:sldMk cId="3618450513" sldId="362"/>
            <ac:spMk id="16" creationId="{4A37A7FF-19A5-40D8-8D0C-E780CBD33087}"/>
          </ac:spMkLst>
        </pc:spChg>
        <pc:spChg chg="add">
          <ac:chgData name="kursat ymn" userId="47174fbee67923fe" providerId="LiveId" clId="{5C8A9522-208F-419F-8BDF-B09D4337B647}" dt="2022-01-19T19:43:53.672" v="263" actId="26606"/>
          <ac:spMkLst>
            <pc:docMk/>
            <pc:sldMk cId="3618450513" sldId="362"/>
            <ac:spMk id="18" creationId="{73ED6512-6858-4552-B699-9A97FE9A4EA2}"/>
          </ac:spMkLst>
        </pc:spChg>
        <pc:picChg chg="add mod ord">
          <ac:chgData name="kursat ymn" userId="47174fbee67923fe" providerId="LiveId" clId="{5C8A9522-208F-419F-8BDF-B09D4337B647}" dt="2022-01-19T19:43:53.672" v="263" actId="26606"/>
          <ac:picMkLst>
            <pc:docMk/>
            <pc:sldMk cId="3618450513" sldId="362"/>
            <ac:picMk id="3" creationId="{63C7CA7C-92D9-4178-81B4-B8764589C74D}"/>
          </ac:picMkLst>
        </pc:picChg>
        <pc:picChg chg="ord">
          <ac:chgData name="kursat ymn" userId="47174fbee67923fe" providerId="LiveId" clId="{5C8A9522-208F-419F-8BDF-B09D4337B647}" dt="2022-01-19T19:43:53.672" v="263" actId="26606"/>
          <ac:picMkLst>
            <pc:docMk/>
            <pc:sldMk cId="3618450513" sldId="362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19:43:53.672" v="263" actId="26606"/>
          <ac:picMkLst>
            <pc:docMk/>
            <pc:sldMk cId="3618450513" sldId="362"/>
            <ac:picMk id="7" creationId="{7205D319-A5DC-4313-B169-6E5937460C26}"/>
          </ac:picMkLst>
        </pc:picChg>
      </pc:sldChg>
      <pc:sldChg chg="addSp modSp mod setBg">
        <pc:chgData name="kursat ymn" userId="47174fbee67923fe" providerId="LiveId" clId="{5C8A9522-208F-419F-8BDF-B09D4337B647}" dt="2022-01-19T19:44:42.017" v="279" actId="113"/>
        <pc:sldMkLst>
          <pc:docMk/>
          <pc:sldMk cId="3363941609" sldId="363"/>
        </pc:sldMkLst>
        <pc:spChg chg="mod ord">
          <ac:chgData name="kursat ymn" userId="47174fbee67923fe" providerId="LiveId" clId="{5C8A9522-208F-419F-8BDF-B09D4337B647}" dt="2022-01-19T19:44:42.017" v="279" actId="113"/>
          <ac:spMkLst>
            <pc:docMk/>
            <pc:sldMk cId="3363941609" sldId="363"/>
            <ac:spMk id="4" creationId="{2108CCE2-CAAB-45EB-993B-883FB9A95D59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12" creationId="{B775CD93-9DF2-48CB-9F57-1BCA9A46C7FA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14" creationId="{61DE301D-AEED-483F-96D2-FF185CC5723E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16" creationId="{202499FB-A869-4FFE-8643-1DF7B8E37255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18" creationId="{1C091803-41C2-48E0-9228-5148460C7479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20" creationId="{E186B68C-84BC-4A6E-99D1-EE87483C1349}"/>
          </ac:spMkLst>
        </pc:spChg>
        <pc:spChg chg="add">
          <ac:chgData name="kursat ymn" userId="47174fbee67923fe" providerId="LiveId" clId="{5C8A9522-208F-419F-8BDF-B09D4337B647}" dt="2022-01-19T19:44:21.882" v="268" actId="26606"/>
          <ac:spMkLst>
            <pc:docMk/>
            <pc:sldMk cId="3363941609" sldId="363"/>
            <ac:spMk id="22" creationId="{6166C6D1-23AC-49C4-BA07-238E4E9F8CEB}"/>
          </ac:spMkLst>
        </pc:spChg>
        <pc:picChg chg="add mod">
          <ac:chgData name="kursat ymn" userId="47174fbee67923fe" providerId="LiveId" clId="{5C8A9522-208F-419F-8BDF-B09D4337B647}" dt="2022-01-19T19:44:21.882" v="268" actId="26606"/>
          <ac:picMkLst>
            <pc:docMk/>
            <pc:sldMk cId="3363941609" sldId="363"/>
            <ac:picMk id="5" creationId="{459DA6B0-A7B5-454C-8BB7-C0D8941FDE85}"/>
          </ac:picMkLst>
        </pc:picChg>
        <pc:picChg chg="ord">
          <ac:chgData name="kursat ymn" userId="47174fbee67923fe" providerId="LiveId" clId="{5C8A9522-208F-419F-8BDF-B09D4337B647}" dt="2022-01-19T19:44:21.882" v="268" actId="26606"/>
          <ac:picMkLst>
            <pc:docMk/>
            <pc:sldMk cId="3363941609" sldId="363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19:44:21.882" v="268" actId="26606"/>
          <ac:picMkLst>
            <pc:docMk/>
            <pc:sldMk cId="3363941609" sldId="363"/>
            <ac:picMk id="7" creationId="{B165B5B7-3078-4525-903C-BE0FF4A59045}"/>
          </ac:picMkLst>
        </pc:picChg>
      </pc:sldChg>
      <pc:sldChg chg="addSp delSp modSp mod setBg">
        <pc:chgData name="kursat ymn" userId="47174fbee67923fe" providerId="LiveId" clId="{5C8A9522-208F-419F-8BDF-B09D4337B647}" dt="2022-01-19T19:46:39.114" v="288" actId="1076"/>
        <pc:sldMkLst>
          <pc:docMk/>
          <pc:sldMk cId="3802787489" sldId="364"/>
        </pc:sldMkLst>
        <pc:spChg chg="mod">
          <ac:chgData name="kursat ymn" userId="47174fbee67923fe" providerId="LiveId" clId="{5C8A9522-208F-419F-8BDF-B09D4337B647}" dt="2022-01-19T19:46:39.114" v="288" actId="1076"/>
          <ac:spMkLst>
            <pc:docMk/>
            <pc:sldMk cId="3802787489" sldId="364"/>
            <ac:spMk id="4" creationId="{CDE1869C-0607-4E6B-942C-8986034F8CAA}"/>
          </ac:spMkLst>
        </pc:spChg>
        <pc:spChg chg="add del">
          <ac:chgData name="kursat ymn" userId="47174fbee67923fe" providerId="LiveId" clId="{5C8A9522-208F-419F-8BDF-B09D4337B647}" dt="2022-01-19T19:46:27.739" v="282" actId="26606"/>
          <ac:spMkLst>
            <pc:docMk/>
            <pc:sldMk cId="3802787489" sldId="364"/>
            <ac:spMk id="71" creationId="{5E39A796-BE83-48B1-B33F-35C4A32AAB57}"/>
          </ac:spMkLst>
        </pc:spChg>
        <pc:spChg chg="add del">
          <ac:chgData name="kursat ymn" userId="47174fbee67923fe" providerId="LiveId" clId="{5C8A9522-208F-419F-8BDF-B09D4337B647}" dt="2022-01-19T19:46:27.739" v="282" actId="26606"/>
          <ac:spMkLst>
            <pc:docMk/>
            <pc:sldMk cId="3802787489" sldId="364"/>
            <ac:spMk id="73" creationId="{72F84B47-E267-4194-8194-831DB7B5547F}"/>
          </ac:spMkLst>
        </pc:spChg>
        <pc:spChg chg="add">
          <ac:chgData name="kursat ymn" userId="47174fbee67923fe" providerId="LiveId" clId="{5C8A9522-208F-419F-8BDF-B09D4337B647}" dt="2022-01-19T19:46:27.739" v="283" actId="26606"/>
          <ac:spMkLst>
            <pc:docMk/>
            <pc:sldMk cId="3802787489" sldId="364"/>
            <ac:spMk id="2052" creationId="{33CD251C-A887-4D2F-925B-FC097198538B}"/>
          </ac:spMkLst>
        </pc:spChg>
        <pc:spChg chg="add">
          <ac:chgData name="kursat ymn" userId="47174fbee67923fe" providerId="LiveId" clId="{5C8A9522-208F-419F-8BDF-B09D4337B647}" dt="2022-01-19T19:46:27.739" v="283" actId="26606"/>
          <ac:spMkLst>
            <pc:docMk/>
            <pc:sldMk cId="3802787489" sldId="364"/>
            <ac:spMk id="2053" creationId="{B19D093C-27FB-4032-B282-42C4563F257C}"/>
          </ac:spMkLst>
        </pc:spChg>
        <pc:grpChg chg="add">
          <ac:chgData name="kursat ymn" userId="47174fbee67923fe" providerId="LiveId" clId="{5C8A9522-208F-419F-8BDF-B09D4337B647}" dt="2022-01-19T19:46:27.739" v="283" actId="26606"/>
          <ac:grpSpMkLst>
            <pc:docMk/>
            <pc:sldMk cId="3802787489" sldId="364"/>
            <ac:grpSpMk id="75" creationId="{35EE815E-1BD3-4777-B652-6D98825BF66B}"/>
          </ac:grpSpMkLst>
        </pc:grpChg>
        <pc:picChg chg="ord">
          <ac:chgData name="kursat ymn" userId="47174fbee67923fe" providerId="LiveId" clId="{5C8A9522-208F-419F-8BDF-B09D4337B647}" dt="2022-01-19T19:46:27.739" v="283" actId="26606"/>
          <ac:picMkLst>
            <pc:docMk/>
            <pc:sldMk cId="3802787489" sldId="364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19:46:27.739" v="283" actId="26606"/>
          <ac:picMkLst>
            <pc:docMk/>
            <pc:sldMk cId="3802787489" sldId="364"/>
            <ac:picMk id="2050" creationId="{27EDC1FE-DC88-4347-AA39-A33623FEE7C9}"/>
          </ac:picMkLst>
        </pc:picChg>
      </pc:sldChg>
      <pc:sldChg chg="addSp modSp mod setBg">
        <pc:chgData name="kursat ymn" userId="47174fbee67923fe" providerId="LiveId" clId="{5C8A9522-208F-419F-8BDF-B09D4337B647}" dt="2022-01-19T20:30:17.361" v="319" actId="1076"/>
        <pc:sldMkLst>
          <pc:docMk/>
          <pc:sldMk cId="3096244235" sldId="374"/>
        </pc:sldMkLst>
        <pc:spChg chg="mod">
          <ac:chgData name="kursat ymn" userId="47174fbee67923fe" providerId="LiveId" clId="{5C8A9522-208F-419F-8BDF-B09D4337B647}" dt="2022-01-19T20:30:17.361" v="319" actId="1076"/>
          <ac:spMkLst>
            <pc:docMk/>
            <pc:sldMk cId="3096244235" sldId="374"/>
            <ac:spMk id="4" creationId="{16416C47-FA97-4667-B8CA-721B97E03419}"/>
          </ac:spMkLst>
        </pc:spChg>
        <pc:spChg chg="add">
          <ac:chgData name="kursat ymn" userId="47174fbee67923fe" providerId="LiveId" clId="{5C8A9522-208F-419F-8BDF-B09D4337B647}" dt="2022-01-19T20:29:49.940" v="314" actId="26606"/>
          <ac:spMkLst>
            <pc:docMk/>
            <pc:sldMk cId="3096244235" sldId="374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20:29:49.940" v="314" actId="26606"/>
          <ac:spMkLst>
            <pc:docMk/>
            <pc:sldMk cId="3096244235" sldId="374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20:29:49.940" v="314" actId="26606"/>
          <ac:picMkLst>
            <pc:docMk/>
            <pc:sldMk cId="3096244235" sldId="374"/>
            <ac:picMk id="6" creationId="{8CAAFCF3-DB34-4998-97D6-61F71C34EF80}"/>
          </ac:picMkLst>
        </pc:picChg>
        <pc:picChg chg="mod">
          <ac:chgData name="kursat ymn" userId="47174fbee67923fe" providerId="LiveId" clId="{5C8A9522-208F-419F-8BDF-B09D4337B647}" dt="2022-01-19T20:29:49.940" v="314" actId="26606"/>
          <ac:picMkLst>
            <pc:docMk/>
            <pc:sldMk cId="3096244235" sldId="374"/>
            <ac:picMk id="6146" creationId="{0099699F-87BC-423F-B590-0448BCC7F901}"/>
          </ac:picMkLst>
        </pc:picChg>
      </pc:sldChg>
      <pc:sldChg chg="addSp modSp mod setBg">
        <pc:chgData name="kursat ymn" userId="47174fbee67923fe" providerId="LiveId" clId="{5C8A9522-208F-419F-8BDF-B09D4337B647}" dt="2022-01-19T19:34:10.574" v="260" actId="1076"/>
        <pc:sldMkLst>
          <pc:docMk/>
          <pc:sldMk cId="1692909823" sldId="375"/>
        </pc:sldMkLst>
        <pc:spChg chg="mod">
          <ac:chgData name="kursat ymn" userId="47174fbee67923fe" providerId="LiveId" clId="{5C8A9522-208F-419F-8BDF-B09D4337B647}" dt="2022-01-19T19:34:10.574" v="260" actId="1076"/>
          <ac:spMkLst>
            <pc:docMk/>
            <pc:sldMk cId="1692909823" sldId="375"/>
            <ac:spMk id="4" creationId="{3D66125D-152D-441B-9491-7A5C034E6551}"/>
          </ac:spMkLst>
        </pc:spChg>
        <pc:spChg chg="add">
          <ac:chgData name="kursat ymn" userId="47174fbee67923fe" providerId="LiveId" clId="{5C8A9522-208F-419F-8BDF-B09D4337B647}" dt="2022-01-19T19:33:36.267" v="255" actId="26606"/>
          <ac:spMkLst>
            <pc:docMk/>
            <pc:sldMk cId="1692909823" sldId="375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19:33:36.267" v="255" actId="26606"/>
          <ac:spMkLst>
            <pc:docMk/>
            <pc:sldMk cId="1692909823" sldId="375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19:33:36.267" v="255" actId="26606"/>
          <ac:picMkLst>
            <pc:docMk/>
            <pc:sldMk cId="1692909823" sldId="375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19:33:36.267" v="255" actId="26606"/>
          <ac:picMkLst>
            <pc:docMk/>
            <pc:sldMk cId="1692909823" sldId="375"/>
            <ac:picMk id="1026" creationId="{05DFE140-514C-4A6E-A532-FC8FF122A007}"/>
          </ac:picMkLst>
        </pc:picChg>
      </pc:sldChg>
      <pc:sldChg chg="addSp modSp mod setBg">
        <pc:chgData name="kursat ymn" userId="47174fbee67923fe" providerId="LiveId" clId="{5C8A9522-208F-419F-8BDF-B09D4337B647}" dt="2022-01-19T20:26:00.727" v="304" actId="12"/>
        <pc:sldMkLst>
          <pc:docMk/>
          <pc:sldMk cId="1678691366" sldId="376"/>
        </pc:sldMkLst>
        <pc:spChg chg="mod ord">
          <ac:chgData name="kursat ymn" userId="47174fbee67923fe" providerId="LiveId" clId="{5C8A9522-208F-419F-8BDF-B09D4337B647}" dt="2022-01-19T20:26:00.727" v="304" actId="12"/>
          <ac:spMkLst>
            <pc:docMk/>
            <pc:sldMk cId="1678691366" sldId="376"/>
            <ac:spMk id="4" creationId="{C5BB4537-56CB-486F-BBFB-74D43E152B3B}"/>
          </ac:spMkLst>
        </pc:spChg>
        <pc:spChg chg="add">
          <ac:chgData name="kursat ymn" userId="47174fbee67923fe" providerId="LiveId" clId="{5C8A9522-208F-419F-8BDF-B09D4337B647}" dt="2022-01-19T20:25:46.840" v="298" actId="26606"/>
          <ac:spMkLst>
            <pc:docMk/>
            <pc:sldMk cId="1678691366" sldId="376"/>
            <ac:spMk id="11" creationId="{4038CB10-1F5C-4D54-9DF7-12586DE5B007}"/>
          </ac:spMkLst>
        </pc:spChg>
        <pc:spChg chg="add">
          <ac:chgData name="kursat ymn" userId="47174fbee67923fe" providerId="LiveId" clId="{5C8A9522-208F-419F-8BDF-B09D4337B647}" dt="2022-01-19T20:25:46.840" v="298" actId="26606"/>
          <ac:spMkLst>
            <pc:docMk/>
            <pc:sldMk cId="1678691366" sldId="376"/>
            <ac:spMk id="13" creationId="{36D30126-6314-4A93-B27E-5C66CF781924}"/>
          </ac:spMkLst>
        </pc:spChg>
        <pc:spChg chg="add">
          <ac:chgData name="kursat ymn" userId="47174fbee67923fe" providerId="LiveId" clId="{5C8A9522-208F-419F-8BDF-B09D4337B647}" dt="2022-01-19T20:25:46.840" v="298" actId="26606"/>
          <ac:spMkLst>
            <pc:docMk/>
            <pc:sldMk cId="1678691366" sldId="376"/>
            <ac:spMk id="15" creationId="{73ED6512-6858-4552-B699-9A97FE9A4EA2}"/>
          </ac:spMkLst>
        </pc:spChg>
        <pc:picChg chg="add mod">
          <ac:chgData name="kursat ymn" userId="47174fbee67923fe" providerId="LiveId" clId="{5C8A9522-208F-419F-8BDF-B09D4337B647}" dt="2022-01-19T20:25:46.840" v="298" actId="26606"/>
          <ac:picMkLst>
            <pc:docMk/>
            <pc:sldMk cId="1678691366" sldId="376"/>
            <ac:picMk id="3" creationId="{EB6A486F-A256-439A-AF46-43F019C3C7BF}"/>
          </ac:picMkLst>
        </pc:picChg>
        <pc:picChg chg="ord">
          <ac:chgData name="kursat ymn" userId="47174fbee67923fe" providerId="LiveId" clId="{5C8A9522-208F-419F-8BDF-B09D4337B647}" dt="2022-01-19T20:25:46.840" v="298" actId="26606"/>
          <ac:picMkLst>
            <pc:docMk/>
            <pc:sldMk cId="1678691366" sldId="376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0:29:34.466" v="313" actId="2710"/>
        <pc:sldMkLst>
          <pc:docMk/>
          <pc:sldMk cId="1458309829" sldId="377"/>
        </pc:sldMkLst>
        <pc:spChg chg="mod">
          <ac:chgData name="kursat ymn" userId="47174fbee67923fe" providerId="LiveId" clId="{5C8A9522-208F-419F-8BDF-B09D4337B647}" dt="2022-01-19T20:29:34.466" v="313" actId="2710"/>
          <ac:spMkLst>
            <pc:docMk/>
            <pc:sldMk cId="1458309829" sldId="377"/>
            <ac:spMk id="4" creationId="{04C53B93-57F0-4E29-B093-1C61FEA51580}"/>
          </ac:spMkLst>
        </pc:spChg>
        <pc:spChg chg="add mod">
          <ac:chgData name="kursat ymn" userId="47174fbee67923fe" providerId="LiveId" clId="{5C8A9522-208F-419F-8BDF-B09D4337B647}" dt="2022-01-19T20:29:27.150" v="311" actId="2711"/>
          <ac:spMkLst>
            <pc:docMk/>
            <pc:sldMk cId="1458309829" sldId="377"/>
            <ac:spMk id="9" creationId="{578E1BDD-8FD4-44E0-8559-0A1FB9BB6050}"/>
          </ac:spMkLst>
        </pc:spChg>
        <pc:spChg chg="add">
          <ac:chgData name="kursat ymn" userId="47174fbee67923fe" providerId="LiveId" clId="{5C8A9522-208F-419F-8BDF-B09D4337B647}" dt="2022-01-19T20:29:11.490" v="306" actId="26606"/>
          <ac:spMkLst>
            <pc:docMk/>
            <pc:sldMk cId="1458309829" sldId="377"/>
            <ac:spMk id="11" creationId="{5E39A796-BE83-48B1-B33F-35C4A32AAB57}"/>
          </ac:spMkLst>
        </pc:spChg>
        <pc:spChg chg="add">
          <ac:chgData name="kursat ymn" userId="47174fbee67923fe" providerId="LiveId" clId="{5C8A9522-208F-419F-8BDF-B09D4337B647}" dt="2022-01-19T20:29:11.490" v="306" actId="26606"/>
          <ac:spMkLst>
            <pc:docMk/>
            <pc:sldMk cId="1458309829" sldId="377"/>
            <ac:spMk id="13" creationId="{72F84B47-E267-4194-8194-831DB7B5547F}"/>
          </ac:spMkLst>
        </pc:spChg>
        <pc:picChg chg="add mod">
          <ac:chgData name="kursat ymn" userId="47174fbee67923fe" providerId="LiveId" clId="{5C8A9522-208F-419F-8BDF-B09D4337B647}" dt="2022-01-19T20:29:11.490" v="306" actId="26606"/>
          <ac:picMkLst>
            <pc:docMk/>
            <pc:sldMk cId="1458309829" sldId="377"/>
            <ac:picMk id="3" creationId="{C1E3FF33-8C9A-42A8-84FB-838500225A98}"/>
          </ac:picMkLst>
        </pc:picChg>
        <pc:picChg chg="ord">
          <ac:chgData name="kursat ymn" userId="47174fbee67923fe" providerId="LiveId" clId="{5C8A9522-208F-419F-8BDF-B09D4337B647}" dt="2022-01-19T20:29:11.490" v="306" actId="26606"/>
          <ac:picMkLst>
            <pc:docMk/>
            <pc:sldMk cId="1458309829" sldId="377"/>
            <ac:picMk id="6" creationId="{8CAAFCF3-DB34-4998-97D6-61F71C34EF80}"/>
          </ac:picMkLst>
        </pc:picChg>
      </pc:sldChg>
      <pc:sldChg chg="addSp delSp modSp mod setBg">
        <pc:chgData name="kursat ymn" userId="47174fbee67923fe" providerId="LiveId" clId="{5C8A9522-208F-419F-8BDF-B09D4337B647}" dt="2022-01-19T20:37:29.345" v="344" actId="1076"/>
        <pc:sldMkLst>
          <pc:docMk/>
          <pc:sldMk cId="1489560870" sldId="378"/>
        </pc:sldMkLst>
        <pc:spChg chg="mod ord">
          <ac:chgData name="kursat ymn" userId="47174fbee67923fe" providerId="LiveId" clId="{5C8A9522-208F-419F-8BDF-B09D4337B647}" dt="2022-01-19T20:36:31.623" v="339" actId="207"/>
          <ac:spMkLst>
            <pc:docMk/>
            <pc:sldMk cId="1489560870" sldId="378"/>
            <ac:spMk id="4" creationId="{E1C3B143-ACC1-4B36-BE15-C6EE188F4E31}"/>
          </ac:spMkLst>
        </pc:spChg>
        <pc:spChg chg="add del">
          <ac:chgData name="kursat ymn" userId="47174fbee67923fe" providerId="LiveId" clId="{5C8A9522-208F-419F-8BDF-B09D4337B647}" dt="2022-01-19T20:36:21.489" v="333" actId="26606"/>
          <ac:spMkLst>
            <pc:docMk/>
            <pc:sldMk cId="1489560870" sldId="378"/>
            <ac:spMk id="73" creationId="{4038CB10-1F5C-4D54-9DF7-12586DE5B007}"/>
          </ac:spMkLst>
        </pc:spChg>
        <pc:spChg chg="add del">
          <ac:chgData name="kursat ymn" userId="47174fbee67923fe" providerId="LiveId" clId="{5C8A9522-208F-419F-8BDF-B09D4337B647}" dt="2022-01-19T20:36:21.489" v="333" actId="26606"/>
          <ac:spMkLst>
            <pc:docMk/>
            <pc:sldMk cId="1489560870" sldId="378"/>
            <ac:spMk id="75" creationId="{73ED6512-6858-4552-B699-9A97FE9A4EA2}"/>
          </ac:spMkLst>
        </pc:spChg>
        <pc:spChg chg="add">
          <ac:chgData name="kursat ymn" userId="47174fbee67923fe" providerId="LiveId" clId="{5C8A9522-208F-419F-8BDF-B09D4337B647}" dt="2022-01-19T20:36:21.489" v="333" actId="26606"/>
          <ac:spMkLst>
            <pc:docMk/>
            <pc:sldMk cId="1489560870" sldId="378"/>
            <ac:spMk id="137" creationId="{823AC064-BC96-4F32-8AE1-B2FD38754823}"/>
          </ac:spMkLst>
        </pc:spChg>
        <pc:picChg chg="ord">
          <ac:chgData name="kursat ymn" userId="47174fbee67923fe" providerId="LiveId" clId="{5C8A9522-208F-419F-8BDF-B09D4337B647}" dt="2022-01-19T20:36:00.930" v="324" actId="26606"/>
          <ac:picMkLst>
            <pc:docMk/>
            <pc:sldMk cId="1489560870" sldId="378"/>
            <ac:picMk id="6" creationId="{8CAAFCF3-DB34-4998-97D6-61F71C34EF80}"/>
          </ac:picMkLst>
        </pc:picChg>
        <pc:picChg chg="add mod ord">
          <ac:chgData name="kursat ymn" userId="47174fbee67923fe" providerId="LiveId" clId="{5C8A9522-208F-419F-8BDF-B09D4337B647}" dt="2022-01-19T20:37:29.345" v="344" actId="1076"/>
          <ac:picMkLst>
            <pc:docMk/>
            <pc:sldMk cId="1489560870" sldId="378"/>
            <ac:picMk id="4098" creationId="{11072DDF-57EF-4795-AD5B-61677B2D30D8}"/>
          </ac:picMkLst>
        </pc:picChg>
        <pc:picChg chg="add mod">
          <ac:chgData name="kursat ymn" userId="47174fbee67923fe" providerId="LiveId" clId="{5C8A9522-208F-419F-8BDF-B09D4337B647}" dt="2022-01-19T20:36:21.489" v="333" actId="26606"/>
          <ac:picMkLst>
            <pc:docMk/>
            <pc:sldMk cId="1489560870" sldId="378"/>
            <ac:picMk id="4100" creationId="{FA82288C-30A8-466E-A456-0405537E5A58}"/>
          </ac:picMkLst>
        </pc:picChg>
        <pc:cxnChg chg="add">
          <ac:chgData name="kursat ymn" userId="47174fbee67923fe" providerId="LiveId" clId="{5C8A9522-208F-419F-8BDF-B09D4337B647}" dt="2022-01-19T20:36:21.489" v="333" actId="26606"/>
          <ac:cxnSpMkLst>
            <pc:docMk/>
            <pc:sldMk cId="1489560870" sldId="378"/>
            <ac:cxnSpMk id="139" creationId="{7E7C77BC-7138-40B1-A15B-20F57A494629}"/>
          </ac:cxnSpMkLst>
        </pc:cxnChg>
        <pc:cxnChg chg="add">
          <ac:chgData name="kursat ymn" userId="47174fbee67923fe" providerId="LiveId" clId="{5C8A9522-208F-419F-8BDF-B09D4337B647}" dt="2022-01-19T20:36:21.489" v="333" actId="26606"/>
          <ac:cxnSpMkLst>
            <pc:docMk/>
            <pc:sldMk cId="1489560870" sldId="378"/>
            <ac:cxnSpMk id="141" creationId="{DB146403-F3D6-484B-B2ED-97F9565D0370}"/>
          </ac:cxnSpMkLst>
        </pc:cxnChg>
      </pc:sldChg>
      <pc:sldChg chg="addSp delSp modSp mod setBg">
        <pc:chgData name="kursat ymn" userId="47174fbee67923fe" providerId="LiveId" clId="{5C8A9522-208F-419F-8BDF-B09D4337B647}" dt="2022-01-19T20:39:42.086" v="368" actId="207"/>
        <pc:sldMkLst>
          <pc:docMk/>
          <pc:sldMk cId="582258375" sldId="379"/>
        </pc:sldMkLst>
        <pc:spChg chg="mod">
          <ac:chgData name="kursat ymn" userId="47174fbee67923fe" providerId="LiveId" clId="{5C8A9522-208F-419F-8BDF-B09D4337B647}" dt="2022-01-19T20:39:42.086" v="368" actId="207"/>
          <ac:spMkLst>
            <pc:docMk/>
            <pc:sldMk cId="582258375" sldId="379"/>
            <ac:spMk id="4" creationId="{EE7E33D7-F0D7-4ECE-8766-D19DCEFA1E36}"/>
          </ac:spMkLst>
        </pc:spChg>
        <pc:spChg chg="add">
          <ac:chgData name="kursat ymn" userId="47174fbee67923fe" providerId="LiveId" clId="{5C8A9522-208F-419F-8BDF-B09D4337B647}" dt="2022-01-19T20:39:28.563" v="363" actId="26606"/>
          <ac:spMkLst>
            <pc:docMk/>
            <pc:sldMk cId="582258375" sldId="379"/>
            <ac:spMk id="73" creationId="{C95B82D5-A8BB-45BF-BED8-C7B206892100}"/>
          </ac:spMkLst>
        </pc:spChg>
        <pc:spChg chg="add">
          <ac:chgData name="kursat ymn" userId="47174fbee67923fe" providerId="LiveId" clId="{5C8A9522-208F-419F-8BDF-B09D4337B647}" dt="2022-01-19T20:39:28.563" v="363" actId="26606"/>
          <ac:spMkLst>
            <pc:docMk/>
            <pc:sldMk cId="582258375" sldId="379"/>
            <ac:spMk id="75" creationId="{296C61EC-FBF4-4216-BE67-6C864D30A01C}"/>
          </ac:spMkLst>
        </pc:spChg>
        <pc:spChg chg="add">
          <ac:chgData name="kursat ymn" userId="47174fbee67923fe" providerId="LiveId" clId="{5C8A9522-208F-419F-8BDF-B09D4337B647}" dt="2022-01-19T20:39:28.563" v="363" actId="26606"/>
          <ac:spMkLst>
            <pc:docMk/>
            <pc:sldMk cId="582258375" sldId="379"/>
            <ac:spMk id="77" creationId="{39D6C490-0229-4573-9696-B73E5B3A9C33}"/>
          </ac:spMkLst>
        </pc:spChg>
        <pc:picChg chg="add mod">
          <ac:chgData name="kursat ymn" userId="47174fbee67923fe" providerId="LiveId" clId="{5C8A9522-208F-419F-8BDF-B09D4337B647}" dt="2022-01-19T20:39:28.563" v="363" actId="26606"/>
          <ac:picMkLst>
            <pc:docMk/>
            <pc:sldMk cId="582258375" sldId="379"/>
            <ac:picMk id="5" creationId="{255A398C-BA5C-4297-871F-9C56BA6F067E}"/>
          </ac:picMkLst>
        </pc:picChg>
        <pc:picChg chg="ord">
          <ac:chgData name="kursat ymn" userId="47174fbee67923fe" providerId="LiveId" clId="{5C8A9522-208F-419F-8BDF-B09D4337B647}" dt="2022-01-19T20:39:28.563" v="363" actId="26606"/>
          <ac:picMkLst>
            <pc:docMk/>
            <pc:sldMk cId="582258375" sldId="379"/>
            <ac:picMk id="6" creationId="{8CAAFCF3-DB34-4998-97D6-61F71C34EF80}"/>
          </ac:picMkLst>
        </pc:picChg>
        <pc:picChg chg="add del">
          <ac:chgData name="kursat ymn" userId="47174fbee67923fe" providerId="LiveId" clId="{5C8A9522-208F-419F-8BDF-B09D4337B647}" dt="2022-01-19T20:37:32.704" v="345" actId="21"/>
          <ac:picMkLst>
            <pc:docMk/>
            <pc:sldMk cId="582258375" sldId="379"/>
            <ac:picMk id="5122" creationId="{96C294E0-CF6C-4F3C-8243-61B11EC53D60}"/>
          </ac:picMkLst>
        </pc:picChg>
        <pc:picChg chg="add mod">
          <ac:chgData name="kursat ymn" userId="47174fbee67923fe" providerId="LiveId" clId="{5C8A9522-208F-419F-8BDF-B09D4337B647}" dt="2022-01-19T20:39:28.563" v="363" actId="26606"/>
          <ac:picMkLst>
            <pc:docMk/>
            <pc:sldMk cId="582258375" sldId="379"/>
            <ac:picMk id="5124" creationId="{51EF220C-4692-4BDA-B312-97B09B361B40}"/>
          </ac:picMkLst>
        </pc:picChg>
      </pc:sldChg>
      <pc:sldChg chg="addSp modSp mod setBg">
        <pc:chgData name="kursat ymn" userId="47174fbee67923fe" providerId="LiveId" clId="{5C8A9522-208F-419F-8BDF-B09D4337B647}" dt="2022-01-19T20:41:02.106" v="380" actId="12"/>
        <pc:sldMkLst>
          <pc:docMk/>
          <pc:sldMk cId="2323504186" sldId="380"/>
        </pc:sldMkLst>
        <pc:spChg chg="mod">
          <ac:chgData name="kursat ymn" userId="47174fbee67923fe" providerId="LiveId" clId="{5C8A9522-208F-419F-8BDF-B09D4337B647}" dt="2022-01-19T20:41:02.106" v="380" actId="12"/>
          <ac:spMkLst>
            <pc:docMk/>
            <pc:sldMk cId="2323504186" sldId="380"/>
            <ac:spMk id="4" creationId="{8DEF7AC9-C535-4027-ABE5-6A1CAD085736}"/>
          </ac:spMkLst>
        </pc:spChg>
        <pc:spChg chg="add">
          <ac:chgData name="kursat ymn" userId="47174fbee67923fe" providerId="LiveId" clId="{5C8A9522-208F-419F-8BDF-B09D4337B647}" dt="2022-01-19T20:40:48.525" v="373" actId="26606"/>
          <ac:spMkLst>
            <pc:docMk/>
            <pc:sldMk cId="2323504186" sldId="380"/>
            <ac:spMk id="73" creationId="{C95B82D5-A8BB-45BF-BED8-C7B206892100}"/>
          </ac:spMkLst>
        </pc:spChg>
        <pc:spChg chg="add">
          <ac:chgData name="kursat ymn" userId="47174fbee67923fe" providerId="LiveId" clId="{5C8A9522-208F-419F-8BDF-B09D4337B647}" dt="2022-01-19T20:40:48.525" v="373" actId="26606"/>
          <ac:spMkLst>
            <pc:docMk/>
            <pc:sldMk cId="2323504186" sldId="380"/>
            <ac:spMk id="75" creationId="{296C61EC-FBF4-4216-BE67-6C864D30A01C}"/>
          </ac:spMkLst>
        </pc:spChg>
        <pc:spChg chg="add">
          <ac:chgData name="kursat ymn" userId="47174fbee67923fe" providerId="LiveId" clId="{5C8A9522-208F-419F-8BDF-B09D4337B647}" dt="2022-01-19T20:40:48.525" v="373" actId="26606"/>
          <ac:spMkLst>
            <pc:docMk/>
            <pc:sldMk cId="2323504186" sldId="380"/>
            <ac:spMk id="77" creationId="{39D6C490-0229-4573-9696-B73E5B3A9C33}"/>
          </ac:spMkLst>
        </pc:spChg>
        <pc:picChg chg="ord">
          <ac:chgData name="kursat ymn" userId="47174fbee67923fe" providerId="LiveId" clId="{5C8A9522-208F-419F-8BDF-B09D4337B647}" dt="2022-01-19T20:40:48.525" v="373" actId="26606"/>
          <ac:picMkLst>
            <pc:docMk/>
            <pc:sldMk cId="2323504186" sldId="380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0:40:48.525" v="373" actId="26606"/>
          <ac:picMkLst>
            <pc:docMk/>
            <pc:sldMk cId="2323504186" sldId="380"/>
            <ac:picMk id="7170" creationId="{8BE1C218-F628-42FA-ADC9-51D9BE0B2211}"/>
          </ac:picMkLst>
        </pc:picChg>
        <pc:picChg chg="add mod">
          <ac:chgData name="kursat ymn" userId="47174fbee67923fe" providerId="LiveId" clId="{5C8A9522-208F-419F-8BDF-B09D4337B647}" dt="2022-01-19T20:40:48.525" v="373" actId="26606"/>
          <ac:picMkLst>
            <pc:docMk/>
            <pc:sldMk cId="2323504186" sldId="380"/>
            <ac:picMk id="7172" creationId="{2DBD7B98-1960-48E4-B82D-3C2DE5F5BD91}"/>
          </ac:picMkLst>
        </pc:picChg>
      </pc:sldChg>
      <pc:sldChg chg="addSp delSp modSp mod setBg">
        <pc:chgData name="kursat ymn" userId="47174fbee67923fe" providerId="LiveId" clId="{5C8A9522-208F-419F-8BDF-B09D4337B647}" dt="2022-01-19T20:47:47.512" v="399" actId="1076"/>
        <pc:sldMkLst>
          <pc:docMk/>
          <pc:sldMk cId="2614192010" sldId="381"/>
        </pc:sldMkLst>
        <pc:spChg chg="mod">
          <ac:chgData name="kursat ymn" userId="47174fbee67923fe" providerId="LiveId" clId="{5C8A9522-208F-419F-8BDF-B09D4337B647}" dt="2022-01-19T20:47:47.512" v="399" actId="1076"/>
          <ac:spMkLst>
            <pc:docMk/>
            <pc:sldMk cId="2614192010" sldId="381"/>
            <ac:spMk id="4" creationId="{5E2346DC-E5B6-4141-A12A-FD2D3CA4E7FB}"/>
          </ac:spMkLst>
        </pc:spChg>
        <pc:spChg chg="add del">
          <ac:chgData name="kursat ymn" userId="47174fbee67923fe" providerId="LiveId" clId="{5C8A9522-208F-419F-8BDF-B09D4337B647}" dt="2022-01-19T20:47:33.050" v="391" actId="26606"/>
          <ac:spMkLst>
            <pc:docMk/>
            <pc:sldMk cId="2614192010" sldId="381"/>
            <ac:spMk id="73" creationId="{C95B82D5-A8BB-45BF-BED8-C7B206892100}"/>
          </ac:spMkLst>
        </pc:spChg>
        <pc:spChg chg="add del">
          <ac:chgData name="kursat ymn" userId="47174fbee67923fe" providerId="LiveId" clId="{5C8A9522-208F-419F-8BDF-B09D4337B647}" dt="2022-01-19T20:47:33.050" v="391" actId="26606"/>
          <ac:spMkLst>
            <pc:docMk/>
            <pc:sldMk cId="2614192010" sldId="381"/>
            <ac:spMk id="75" creationId="{296C61EC-FBF4-4216-BE67-6C864D30A01C}"/>
          </ac:spMkLst>
        </pc:spChg>
        <pc:spChg chg="add del">
          <ac:chgData name="kursat ymn" userId="47174fbee67923fe" providerId="LiveId" clId="{5C8A9522-208F-419F-8BDF-B09D4337B647}" dt="2022-01-19T20:47:33.050" v="391" actId="26606"/>
          <ac:spMkLst>
            <pc:docMk/>
            <pc:sldMk cId="2614192010" sldId="381"/>
            <ac:spMk id="77" creationId="{39D6C490-0229-4573-9696-B73E5B3A9C33}"/>
          </ac:spMkLst>
        </pc:spChg>
        <pc:spChg chg="add">
          <ac:chgData name="kursat ymn" userId="47174fbee67923fe" providerId="LiveId" clId="{5C8A9522-208F-419F-8BDF-B09D4337B647}" dt="2022-01-19T20:47:33.066" v="392" actId="26606"/>
          <ac:spMkLst>
            <pc:docMk/>
            <pc:sldMk cId="2614192010" sldId="381"/>
            <ac:spMk id="8198" creationId="{5AAE9118-0436-4488-AC4A-C14DF6A7B6B1}"/>
          </ac:spMkLst>
        </pc:spChg>
        <pc:spChg chg="add">
          <ac:chgData name="kursat ymn" userId="47174fbee67923fe" providerId="LiveId" clId="{5C8A9522-208F-419F-8BDF-B09D4337B647}" dt="2022-01-19T20:47:33.066" v="392" actId="26606"/>
          <ac:spMkLst>
            <pc:docMk/>
            <pc:sldMk cId="2614192010" sldId="381"/>
            <ac:spMk id="8199" creationId="{1B10F861-B8F1-49C7-BD58-EAB20CEE7F93}"/>
          </ac:spMkLst>
        </pc:spChg>
        <pc:spChg chg="add">
          <ac:chgData name="kursat ymn" userId="47174fbee67923fe" providerId="LiveId" clId="{5C8A9522-208F-419F-8BDF-B09D4337B647}" dt="2022-01-19T20:47:33.066" v="392" actId="26606"/>
          <ac:spMkLst>
            <pc:docMk/>
            <pc:sldMk cId="2614192010" sldId="381"/>
            <ac:spMk id="8200" creationId="{61F6E425-22AB-4DA2-8FAC-58ADB58EF6C3}"/>
          </ac:spMkLst>
        </pc:spChg>
        <pc:picChg chg="ord">
          <ac:chgData name="kursat ymn" userId="47174fbee67923fe" providerId="LiveId" clId="{5C8A9522-208F-419F-8BDF-B09D4337B647}" dt="2022-01-19T20:47:33.066" v="392" actId="26606"/>
          <ac:picMkLst>
            <pc:docMk/>
            <pc:sldMk cId="2614192010" sldId="381"/>
            <ac:picMk id="6" creationId="{8CAAFCF3-DB34-4998-97D6-61F71C34EF80}"/>
          </ac:picMkLst>
        </pc:picChg>
        <pc:picChg chg="add mod ord">
          <ac:chgData name="kursat ymn" userId="47174fbee67923fe" providerId="LiveId" clId="{5C8A9522-208F-419F-8BDF-B09D4337B647}" dt="2022-01-19T20:47:33.066" v="392" actId="26606"/>
          <ac:picMkLst>
            <pc:docMk/>
            <pc:sldMk cId="2614192010" sldId="381"/>
            <ac:picMk id="8194" creationId="{EC0F57E4-4AA3-408C-8302-9562C7FF7828}"/>
          </ac:picMkLst>
        </pc:picChg>
        <pc:picChg chg="add mod">
          <ac:chgData name="kursat ymn" userId="47174fbee67923fe" providerId="LiveId" clId="{5C8A9522-208F-419F-8BDF-B09D4337B647}" dt="2022-01-19T20:47:33.066" v="392" actId="26606"/>
          <ac:picMkLst>
            <pc:docMk/>
            <pc:sldMk cId="2614192010" sldId="381"/>
            <ac:picMk id="8196" creationId="{A8119DE3-103F-44CF-85F0-2DF0FA94B2EB}"/>
          </ac:picMkLst>
        </pc:picChg>
      </pc:sldChg>
      <pc:sldChg chg="addSp modSp mod setBg">
        <pc:chgData name="kursat ymn" userId="47174fbee67923fe" providerId="LiveId" clId="{5C8A9522-208F-419F-8BDF-B09D4337B647}" dt="2022-01-19T20:42:55.050" v="387" actId="255"/>
        <pc:sldMkLst>
          <pc:docMk/>
          <pc:sldMk cId="3707841108" sldId="382"/>
        </pc:sldMkLst>
        <pc:spChg chg="mod">
          <ac:chgData name="kursat ymn" userId="47174fbee67923fe" providerId="LiveId" clId="{5C8A9522-208F-419F-8BDF-B09D4337B647}" dt="2022-01-19T20:42:55.050" v="387" actId="255"/>
          <ac:spMkLst>
            <pc:docMk/>
            <pc:sldMk cId="3707841108" sldId="382"/>
            <ac:spMk id="4" creationId="{515D9AD0-FCC2-4A5B-A75C-F6276234275E}"/>
          </ac:spMkLst>
        </pc:spChg>
        <pc:spChg chg="add">
          <ac:chgData name="kursat ymn" userId="47174fbee67923fe" providerId="LiveId" clId="{5C8A9522-208F-419F-8BDF-B09D4337B647}" dt="2022-01-19T20:42:40.512" v="382" actId="26606"/>
          <ac:spMkLst>
            <pc:docMk/>
            <pc:sldMk cId="3707841108" sldId="382"/>
            <ac:spMk id="11" creationId="{A4AC5506-6312-4701-8D3C-40187889A947}"/>
          </ac:spMkLst>
        </pc:spChg>
        <pc:picChg chg="add mod">
          <ac:chgData name="kursat ymn" userId="47174fbee67923fe" providerId="LiveId" clId="{5C8A9522-208F-419F-8BDF-B09D4337B647}" dt="2022-01-19T20:42:40.512" v="382" actId="26606"/>
          <ac:picMkLst>
            <pc:docMk/>
            <pc:sldMk cId="3707841108" sldId="382"/>
            <ac:picMk id="3" creationId="{27520534-F705-406D-BF5D-788C57E66362}"/>
          </ac:picMkLst>
        </pc:picChg>
        <pc:picChg chg="ord">
          <ac:chgData name="kursat ymn" userId="47174fbee67923fe" providerId="LiveId" clId="{5C8A9522-208F-419F-8BDF-B09D4337B647}" dt="2022-01-19T20:42:40.512" v="382" actId="26606"/>
          <ac:picMkLst>
            <pc:docMk/>
            <pc:sldMk cId="3707841108" sldId="382"/>
            <ac:picMk id="6" creationId="{8CAAFCF3-DB34-4998-97D6-61F71C34EF80}"/>
          </ac:picMkLst>
        </pc:picChg>
      </pc:sldChg>
      <pc:sldChg chg="addSp delSp modSp mod setBg setClrOvrMap">
        <pc:chgData name="kursat ymn" userId="47174fbee67923fe" providerId="LiveId" clId="{5C8A9522-208F-419F-8BDF-B09D4337B647}" dt="2022-01-19T20:51:14.092" v="427" actId="1076"/>
        <pc:sldMkLst>
          <pc:docMk/>
          <pc:sldMk cId="731638254" sldId="383"/>
        </pc:sldMkLst>
        <pc:spChg chg="mod ord">
          <ac:chgData name="kursat ymn" userId="47174fbee67923fe" providerId="LiveId" clId="{5C8A9522-208F-419F-8BDF-B09D4337B647}" dt="2022-01-19T20:50:39.076" v="425" actId="403"/>
          <ac:spMkLst>
            <pc:docMk/>
            <pc:sldMk cId="731638254" sldId="383"/>
            <ac:spMk id="4" creationId="{EC35FE12-8EF4-4249-B2E8-AC1BFF30CDF4}"/>
          </ac:spMkLst>
        </pc:spChg>
        <pc:spChg chg="add del">
          <ac:chgData name="kursat ymn" userId="47174fbee67923fe" providerId="LiveId" clId="{5C8A9522-208F-419F-8BDF-B09D4337B647}" dt="2022-01-19T20:49:55.567" v="404" actId="26606"/>
          <ac:spMkLst>
            <pc:docMk/>
            <pc:sldMk cId="731638254" sldId="383"/>
            <ac:spMk id="14" creationId="{A016CB47-C4D4-4332-9ED0-DBB916252F76}"/>
          </ac:spMkLst>
        </pc:spChg>
        <pc:spChg chg="add del">
          <ac:chgData name="kursat ymn" userId="47174fbee67923fe" providerId="LiveId" clId="{5C8A9522-208F-419F-8BDF-B09D4337B647}" dt="2022-01-19T20:49:55.567" v="404" actId="26606"/>
          <ac:spMkLst>
            <pc:docMk/>
            <pc:sldMk cId="731638254" sldId="383"/>
            <ac:spMk id="16" creationId="{95C8260E-968F-44E8-A823-ABB431311926}"/>
          </ac:spMkLst>
        </pc:spChg>
        <pc:spChg chg="add del">
          <ac:chgData name="kursat ymn" userId="47174fbee67923fe" providerId="LiveId" clId="{5C8A9522-208F-419F-8BDF-B09D4337B647}" dt="2022-01-19T20:49:55.567" v="404" actId="26606"/>
          <ac:spMkLst>
            <pc:docMk/>
            <pc:sldMk cId="731638254" sldId="383"/>
            <ac:spMk id="18" creationId="{2C1BBA94-3F40-40AA-8BB9-E69E25E537C1}"/>
          </ac:spMkLst>
        </pc:spChg>
        <pc:spChg chg="add del">
          <ac:chgData name="kursat ymn" userId="47174fbee67923fe" providerId="LiveId" clId="{5C8A9522-208F-419F-8BDF-B09D4337B647}" dt="2022-01-19T20:49:55.567" v="404" actId="26606"/>
          <ac:spMkLst>
            <pc:docMk/>
            <pc:sldMk cId="731638254" sldId="383"/>
            <ac:spMk id="20" creationId="{FE43805F-24A6-46A4-B19B-54F28347355C}"/>
          </ac:spMkLst>
        </pc:spChg>
        <pc:spChg chg="add del">
          <ac:chgData name="kursat ymn" userId="47174fbee67923fe" providerId="LiveId" clId="{5C8A9522-208F-419F-8BDF-B09D4337B647}" dt="2022-01-19T20:50:05.849" v="406" actId="26606"/>
          <ac:spMkLst>
            <pc:docMk/>
            <pc:sldMk cId="731638254" sldId="383"/>
            <ac:spMk id="22" creationId="{003713C1-2FB2-413B-BF91-3AE41726FB7A}"/>
          </ac:spMkLst>
        </pc:spChg>
        <pc:spChg chg="add del">
          <ac:chgData name="kursat ymn" userId="47174fbee67923fe" providerId="LiveId" clId="{5C8A9522-208F-419F-8BDF-B09D4337B647}" dt="2022-01-19T20:50:05.849" v="406" actId="26606"/>
          <ac:spMkLst>
            <pc:docMk/>
            <pc:sldMk cId="731638254" sldId="383"/>
            <ac:spMk id="23" creationId="{90795B4D-5022-4A7F-A01D-8D880B7CDBE6}"/>
          </ac:spMkLst>
        </pc:spChg>
        <pc:spChg chg="add del">
          <ac:chgData name="kursat ymn" userId="47174fbee67923fe" providerId="LiveId" clId="{5C8A9522-208F-419F-8BDF-B09D4337B647}" dt="2022-01-19T20:50:05.849" v="406" actId="26606"/>
          <ac:spMkLst>
            <pc:docMk/>
            <pc:sldMk cId="731638254" sldId="383"/>
            <ac:spMk id="24" creationId="{AFD19018-DE7C-4796-ADF2-AD2EB0FC0D9C}"/>
          </ac:spMkLst>
        </pc:spChg>
        <pc:spChg chg="add del">
          <ac:chgData name="kursat ymn" userId="47174fbee67923fe" providerId="LiveId" clId="{5C8A9522-208F-419F-8BDF-B09D4337B647}" dt="2022-01-19T20:50:05.849" v="406" actId="26606"/>
          <ac:spMkLst>
            <pc:docMk/>
            <pc:sldMk cId="731638254" sldId="383"/>
            <ac:spMk id="25" creationId="{B1A0A2C2-4F85-44AF-8708-8DCA4B550CB8}"/>
          </ac:spMkLst>
        </pc:spChg>
        <pc:spChg chg="add">
          <ac:chgData name="kursat ymn" userId="47174fbee67923fe" providerId="LiveId" clId="{5C8A9522-208F-419F-8BDF-B09D4337B647}" dt="2022-01-19T20:50:05.849" v="407" actId="26606"/>
          <ac:spMkLst>
            <pc:docMk/>
            <pc:sldMk cId="731638254" sldId="383"/>
            <ac:spMk id="27" creationId="{6EFFF4A2-EB01-4738-9824-8D9A72A51BB9}"/>
          </ac:spMkLst>
        </pc:spChg>
        <pc:spChg chg="add">
          <ac:chgData name="kursat ymn" userId="47174fbee67923fe" providerId="LiveId" clId="{5C8A9522-208F-419F-8BDF-B09D4337B647}" dt="2022-01-19T20:50:05.849" v="407" actId="26606"/>
          <ac:spMkLst>
            <pc:docMk/>
            <pc:sldMk cId="731638254" sldId="383"/>
            <ac:spMk id="28" creationId="{23D97D8B-CFC5-431A-AA32-93C4522A6EE6}"/>
          </ac:spMkLst>
        </pc:spChg>
        <pc:grpChg chg="add">
          <ac:chgData name="kursat ymn" userId="47174fbee67923fe" providerId="LiveId" clId="{5C8A9522-208F-419F-8BDF-B09D4337B647}" dt="2022-01-19T20:50:05.849" v="407" actId="26606"/>
          <ac:grpSpMkLst>
            <pc:docMk/>
            <pc:sldMk cId="731638254" sldId="383"/>
            <ac:grpSpMk id="29" creationId="{F91EAA54-AC0A-4AEF-ACE5-B1DD3DC8173B}"/>
          </ac:grpSpMkLst>
        </pc:grpChg>
        <pc:picChg chg="add mod ord">
          <ac:chgData name="kursat ymn" userId="47174fbee67923fe" providerId="LiveId" clId="{5C8A9522-208F-419F-8BDF-B09D4337B647}" dt="2022-01-19T20:51:14.092" v="427" actId="1076"/>
          <ac:picMkLst>
            <pc:docMk/>
            <pc:sldMk cId="731638254" sldId="383"/>
            <ac:picMk id="3" creationId="{81ABE8E9-BA18-4F8F-9FC0-7C111D88879A}"/>
          </ac:picMkLst>
        </pc:picChg>
        <pc:picChg chg="ord">
          <ac:chgData name="kursat ymn" userId="47174fbee67923fe" providerId="LiveId" clId="{5C8A9522-208F-419F-8BDF-B09D4337B647}" dt="2022-01-19T20:50:05.849" v="407" actId="26606"/>
          <ac:picMkLst>
            <pc:docMk/>
            <pc:sldMk cId="731638254" sldId="383"/>
            <ac:picMk id="6" creationId="{8CAAFCF3-DB34-4998-97D6-61F71C34EF80}"/>
          </ac:picMkLst>
        </pc:picChg>
        <pc:picChg chg="add mod ord">
          <ac:chgData name="kursat ymn" userId="47174fbee67923fe" providerId="LiveId" clId="{5C8A9522-208F-419F-8BDF-B09D4337B647}" dt="2022-01-19T20:50:05.849" v="407" actId="26606"/>
          <ac:picMkLst>
            <pc:docMk/>
            <pc:sldMk cId="731638254" sldId="383"/>
            <ac:picMk id="7" creationId="{F22ED325-BE67-4AA3-B069-216DDB402A9A}"/>
          </ac:picMkLst>
        </pc:picChg>
        <pc:picChg chg="add mod">
          <ac:chgData name="kursat ymn" userId="47174fbee67923fe" providerId="LiveId" clId="{5C8A9522-208F-419F-8BDF-B09D4337B647}" dt="2022-01-19T20:51:11.540" v="426" actId="1076"/>
          <ac:picMkLst>
            <pc:docMk/>
            <pc:sldMk cId="731638254" sldId="383"/>
            <ac:picMk id="9" creationId="{1BE53856-829D-4320-A8C0-42DB1DB9379D}"/>
          </ac:picMkLst>
        </pc:picChg>
      </pc:sldChg>
      <pc:sldChg chg="addSp modSp mod setBg">
        <pc:chgData name="kursat ymn" userId="47174fbee67923fe" providerId="LiveId" clId="{5C8A9522-208F-419F-8BDF-B09D4337B647}" dt="2022-01-19T20:51:44.272" v="435" actId="1076"/>
        <pc:sldMkLst>
          <pc:docMk/>
          <pc:sldMk cId="982350764" sldId="384"/>
        </pc:sldMkLst>
        <pc:spChg chg="mod">
          <ac:chgData name="kursat ymn" userId="47174fbee67923fe" providerId="LiveId" clId="{5C8A9522-208F-419F-8BDF-B09D4337B647}" dt="2022-01-19T20:51:44.272" v="435" actId="1076"/>
          <ac:spMkLst>
            <pc:docMk/>
            <pc:sldMk cId="982350764" sldId="384"/>
            <ac:spMk id="4" creationId="{673B0836-62D4-4465-81B6-7F964FE5E508}"/>
          </ac:spMkLst>
        </pc:spChg>
        <pc:spChg chg="add">
          <ac:chgData name="kursat ymn" userId="47174fbee67923fe" providerId="LiveId" clId="{5C8A9522-208F-419F-8BDF-B09D4337B647}" dt="2022-01-19T20:51:25.533" v="429" actId="26606"/>
          <ac:spMkLst>
            <pc:docMk/>
            <pc:sldMk cId="982350764" sldId="384"/>
            <ac:spMk id="11" creationId="{5E39A796-BE83-48B1-B33F-35C4A32AAB57}"/>
          </ac:spMkLst>
        </pc:spChg>
        <pc:spChg chg="add">
          <ac:chgData name="kursat ymn" userId="47174fbee67923fe" providerId="LiveId" clId="{5C8A9522-208F-419F-8BDF-B09D4337B647}" dt="2022-01-19T20:51:25.533" v="429" actId="26606"/>
          <ac:spMkLst>
            <pc:docMk/>
            <pc:sldMk cId="982350764" sldId="384"/>
            <ac:spMk id="13" creationId="{72F84B47-E267-4194-8194-831DB7B5547F}"/>
          </ac:spMkLst>
        </pc:spChg>
        <pc:picChg chg="add mod">
          <ac:chgData name="kursat ymn" userId="47174fbee67923fe" providerId="LiveId" clId="{5C8A9522-208F-419F-8BDF-B09D4337B647}" dt="2022-01-19T20:51:25.533" v="429" actId="26606"/>
          <ac:picMkLst>
            <pc:docMk/>
            <pc:sldMk cId="982350764" sldId="384"/>
            <ac:picMk id="5" creationId="{6776376B-E893-467D-B093-A9C31A31D84C}"/>
          </ac:picMkLst>
        </pc:picChg>
        <pc:picChg chg="ord">
          <ac:chgData name="kursat ymn" userId="47174fbee67923fe" providerId="LiveId" clId="{5C8A9522-208F-419F-8BDF-B09D4337B647}" dt="2022-01-19T20:51:25.533" v="429" actId="26606"/>
          <ac:picMkLst>
            <pc:docMk/>
            <pc:sldMk cId="982350764" sldId="384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0:52:12.038" v="444" actId="1076"/>
        <pc:sldMkLst>
          <pc:docMk/>
          <pc:sldMk cId="3870706760" sldId="385"/>
        </pc:sldMkLst>
        <pc:spChg chg="mod">
          <ac:chgData name="kursat ymn" userId="47174fbee67923fe" providerId="LiveId" clId="{5C8A9522-208F-419F-8BDF-B09D4337B647}" dt="2022-01-19T20:52:12.038" v="444" actId="1076"/>
          <ac:spMkLst>
            <pc:docMk/>
            <pc:sldMk cId="3870706760" sldId="385"/>
            <ac:spMk id="4" creationId="{544C0AAA-760E-48AB-9C75-4774418C47A1}"/>
          </ac:spMkLst>
        </pc:spChg>
        <pc:spChg chg="add">
          <ac:chgData name="kursat ymn" userId="47174fbee67923fe" providerId="LiveId" clId="{5C8A9522-208F-419F-8BDF-B09D4337B647}" dt="2022-01-19T20:51:53.857" v="437" actId="26606"/>
          <ac:spMkLst>
            <pc:docMk/>
            <pc:sldMk cId="3870706760" sldId="385"/>
            <ac:spMk id="11" creationId="{46F7435D-E3DB-47B1-BA61-B00ACC83A9DE}"/>
          </ac:spMkLst>
        </pc:spChg>
        <pc:spChg chg="add">
          <ac:chgData name="kursat ymn" userId="47174fbee67923fe" providerId="LiveId" clId="{5C8A9522-208F-419F-8BDF-B09D4337B647}" dt="2022-01-19T20:51:53.857" v="437" actId="26606"/>
          <ac:spMkLst>
            <pc:docMk/>
            <pc:sldMk cId="3870706760" sldId="385"/>
            <ac:spMk id="13" creationId="{F263A0B5-F8C4-4116-809F-78A768EA79A6}"/>
          </ac:spMkLst>
        </pc:spChg>
        <pc:picChg chg="add mod">
          <ac:chgData name="kursat ymn" userId="47174fbee67923fe" providerId="LiveId" clId="{5C8A9522-208F-419F-8BDF-B09D4337B647}" dt="2022-01-19T20:51:53.857" v="437" actId="26606"/>
          <ac:picMkLst>
            <pc:docMk/>
            <pc:sldMk cId="3870706760" sldId="385"/>
            <ac:picMk id="5" creationId="{3E24E68F-0E23-4E8C-8CA7-7715901007CC}"/>
          </ac:picMkLst>
        </pc:picChg>
        <pc:picChg chg="ord">
          <ac:chgData name="kursat ymn" userId="47174fbee67923fe" providerId="LiveId" clId="{5C8A9522-208F-419F-8BDF-B09D4337B647}" dt="2022-01-19T20:51:53.857" v="437" actId="26606"/>
          <ac:picMkLst>
            <pc:docMk/>
            <pc:sldMk cId="3870706760" sldId="385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0:53:01.658" v="454" actId="20577"/>
        <pc:sldMkLst>
          <pc:docMk/>
          <pc:sldMk cId="2225785634" sldId="386"/>
        </pc:sldMkLst>
        <pc:spChg chg="mod ord">
          <ac:chgData name="kursat ymn" userId="47174fbee67923fe" providerId="LiveId" clId="{5C8A9522-208F-419F-8BDF-B09D4337B647}" dt="2022-01-19T20:53:01.658" v="454" actId="20577"/>
          <ac:spMkLst>
            <pc:docMk/>
            <pc:sldMk cId="2225785634" sldId="386"/>
            <ac:spMk id="4" creationId="{8B248F30-06CA-4F2B-90D3-A1520A8BB66D}"/>
          </ac:spMkLst>
        </pc:spChg>
        <pc:spChg chg="add">
          <ac:chgData name="kursat ymn" userId="47174fbee67923fe" providerId="LiveId" clId="{5C8A9522-208F-419F-8BDF-B09D4337B647}" dt="2022-01-19T20:52:43.025" v="446" actId="26606"/>
          <ac:spMkLst>
            <pc:docMk/>
            <pc:sldMk cId="2225785634" sldId="386"/>
            <ac:spMk id="11" creationId="{4038CB10-1F5C-4D54-9DF7-12586DE5B007}"/>
          </ac:spMkLst>
        </pc:spChg>
        <pc:spChg chg="add">
          <ac:chgData name="kursat ymn" userId="47174fbee67923fe" providerId="LiveId" clId="{5C8A9522-208F-419F-8BDF-B09D4337B647}" dt="2022-01-19T20:52:43.025" v="446" actId="26606"/>
          <ac:spMkLst>
            <pc:docMk/>
            <pc:sldMk cId="2225785634" sldId="386"/>
            <ac:spMk id="13" creationId="{36D30126-6314-4A93-B27E-5C66CF781924}"/>
          </ac:spMkLst>
        </pc:spChg>
        <pc:spChg chg="add">
          <ac:chgData name="kursat ymn" userId="47174fbee67923fe" providerId="LiveId" clId="{5C8A9522-208F-419F-8BDF-B09D4337B647}" dt="2022-01-19T20:52:43.025" v="446" actId="26606"/>
          <ac:spMkLst>
            <pc:docMk/>
            <pc:sldMk cId="2225785634" sldId="386"/>
            <ac:spMk id="15" creationId="{73ED6512-6858-4552-B699-9A97FE9A4EA2}"/>
          </ac:spMkLst>
        </pc:spChg>
        <pc:picChg chg="add mod">
          <ac:chgData name="kursat ymn" userId="47174fbee67923fe" providerId="LiveId" clId="{5C8A9522-208F-419F-8BDF-B09D4337B647}" dt="2022-01-19T20:52:43.025" v="446" actId="26606"/>
          <ac:picMkLst>
            <pc:docMk/>
            <pc:sldMk cId="2225785634" sldId="386"/>
            <ac:picMk id="5" creationId="{9034C3DD-39B5-42DF-8993-AEE851A4A029}"/>
          </ac:picMkLst>
        </pc:picChg>
        <pc:picChg chg="ord">
          <ac:chgData name="kursat ymn" userId="47174fbee67923fe" providerId="LiveId" clId="{5C8A9522-208F-419F-8BDF-B09D4337B647}" dt="2022-01-19T20:52:43.025" v="446" actId="26606"/>
          <ac:picMkLst>
            <pc:docMk/>
            <pc:sldMk cId="2225785634" sldId="386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0:53:36.398" v="463" actId="20577"/>
        <pc:sldMkLst>
          <pc:docMk/>
          <pc:sldMk cId="583578346" sldId="387"/>
        </pc:sldMkLst>
        <pc:spChg chg="mod">
          <ac:chgData name="kursat ymn" userId="47174fbee67923fe" providerId="LiveId" clId="{5C8A9522-208F-419F-8BDF-B09D4337B647}" dt="2022-01-19T20:53:36.398" v="463" actId="20577"/>
          <ac:spMkLst>
            <pc:docMk/>
            <pc:sldMk cId="583578346" sldId="387"/>
            <ac:spMk id="4" creationId="{7B73E114-0C11-4298-8DD1-DE9AAA0FB243}"/>
          </ac:spMkLst>
        </pc:spChg>
        <pc:spChg chg="add">
          <ac:chgData name="kursat ymn" userId="47174fbee67923fe" providerId="LiveId" clId="{5C8A9522-208F-419F-8BDF-B09D4337B647}" dt="2022-01-19T20:53:19.927" v="456" actId="26606"/>
          <ac:spMkLst>
            <pc:docMk/>
            <pc:sldMk cId="583578346" sldId="387"/>
            <ac:spMk id="12" creationId="{C95B82D5-A8BB-45BF-BED8-C7B206892100}"/>
          </ac:spMkLst>
        </pc:spChg>
        <pc:spChg chg="add">
          <ac:chgData name="kursat ymn" userId="47174fbee67923fe" providerId="LiveId" clId="{5C8A9522-208F-419F-8BDF-B09D4337B647}" dt="2022-01-19T20:53:19.927" v="456" actId="26606"/>
          <ac:spMkLst>
            <pc:docMk/>
            <pc:sldMk cId="583578346" sldId="387"/>
            <ac:spMk id="14" creationId="{296C61EC-FBF4-4216-BE67-6C864D30A01C}"/>
          </ac:spMkLst>
        </pc:spChg>
        <pc:spChg chg="add">
          <ac:chgData name="kursat ymn" userId="47174fbee67923fe" providerId="LiveId" clId="{5C8A9522-208F-419F-8BDF-B09D4337B647}" dt="2022-01-19T20:53:19.927" v="456" actId="26606"/>
          <ac:spMkLst>
            <pc:docMk/>
            <pc:sldMk cId="583578346" sldId="387"/>
            <ac:spMk id="16" creationId="{39D6C490-0229-4573-9696-B73E5B3A9C33}"/>
          </ac:spMkLst>
        </pc:spChg>
        <pc:picChg chg="add mod ord">
          <ac:chgData name="kursat ymn" userId="47174fbee67923fe" providerId="LiveId" clId="{5C8A9522-208F-419F-8BDF-B09D4337B647}" dt="2022-01-19T20:53:19.927" v="456" actId="26606"/>
          <ac:picMkLst>
            <pc:docMk/>
            <pc:sldMk cId="583578346" sldId="387"/>
            <ac:picMk id="5" creationId="{3B3CC1EA-E0D5-4B74-9910-A57FF2594059}"/>
          </ac:picMkLst>
        </pc:picChg>
        <pc:picChg chg="ord">
          <ac:chgData name="kursat ymn" userId="47174fbee67923fe" providerId="LiveId" clId="{5C8A9522-208F-419F-8BDF-B09D4337B647}" dt="2022-01-19T20:53:19.927" v="456" actId="26606"/>
          <ac:picMkLst>
            <pc:docMk/>
            <pc:sldMk cId="583578346" sldId="387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0:53:19.927" v="456" actId="26606"/>
          <ac:picMkLst>
            <pc:docMk/>
            <pc:sldMk cId="583578346" sldId="387"/>
            <ac:picMk id="7" creationId="{D1AC0EEF-F12D-42E3-BB25-E0ADF91DF57A}"/>
          </ac:picMkLst>
        </pc:picChg>
      </pc:sldChg>
      <pc:sldChg chg="addSp delSp modSp mod setBg">
        <pc:chgData name="kursat ymn" userId="47174fbee67923fe" providerId="LiveId" clId="{5C8A9522-208F-419F-8BDF-B09D4337B647}" dt="2022-01-19T20:56:20.294" v="491" actId="27636"/>
        <pc:sldMkLst>
          <pc:docMk/>
          <pc:sldMk cId="103762644" sldId="388"/>
        </pc:sldMkLst>
        <pc:spChg chg="mod">
          <ac:chgData name="kursat ymn" userId="47174fbee67923fe" providerId="LiveId" clId="{5C8A9522-208F-419F-8BDF-B09D4337B647}" dt="2022-01-19T20:56:20.294" v="491" actId="27636"/>
          <ac:spMkLst>
            <pc:docMk/>
            <pc:sldMk cId="103762644" sldId="388"/>
            <ac:spMk id="4" creationId="{EBEF0580-E4B9-43C7-91F0-5EF2F51AFD3E}"/>
          </ac:spMkLst>
        </pc:spChg>
        <pc:spChg chg="add del">
          <ac:chgData name="kursat ymn" userId="47174fbee67923fe" providerId="LiveId" clId="{5C8A9522-208F-419F-8BDF-B09D4337B647}" dt="2022-01-19T20:56:11.151" v="482" actId="26606"/>
          <ac:spMkLst>
            <pc:docMk/>
            <pc:sldMk cId="103762644" sldId="388"/>
            <ac:spMk id="77" creationId="{5AAE9118-0436-4488-AC4A-C14DF6A7B6B1}"/>
          </ac:spMkLst>
        </pc:spChg>
        <pc:spChg chg="add del">
          <ac:chgData name="kursat ymn" userId="47174fbee67923fe" providerId="LiveId" clId="{5C8A9522-208F-419F-8BDF-B09D4337B647}" dt="2022-01-19T20:56:11.151" v="482" actId="26606"/>
          <ac:spMkLst>
            <pc:docMk/>
            <pc:sldMk cId="103762644" sldId="388"/>
            <ac:spMk id="79" creationId="{1B10F861-B8F1-49C7-BD58-EAB20CEE7F93}"/>
          </ac:spMkLst>
        </pc:spChg>
        <pc:spChg chg="add del">
          <ac:chgData name="kursat ymn" userId="47174fbee67923fe" providerId="LiveId" clId="{5C8A9522-208F-419F-8BDF-B09D4337B647}" dt="2022-01-19T20:56:11.151" v="482" actId="26606"/>
          <ac:spMkLst>
            <pc:docMk/>
            <pc:sldMk cId="103762644" sldId="388"/>
            <ac:spMk id="81" creationId="{61F6E425-22AB-4DA2-8FAC-58ADB58EF6C3}"/>
          </ac:spMkLst>
        </pc:spChg>
        <pc:spChg chg="add">
          <ac:chgData name="kursat ymn" userId="47174fbee67923fe" providerId="LiveId" clId="{5C8A9522-208F-419F-8BDF-B09D4337B647}" dt="2022-01-19T20:56:11.151" v="482" actId="26606"/>
          <ac:spMkLst>
            <pc:docMk/>
            <pc:sldMk cId="103762644" sldId="388"/>
            <ac:spMk id="141" creationId="{823AC064-BC96-4F32-8AE1-B2FD38754823}"/>
          </ac:spMkLst>
        </pc:spChg>
        <pc:picChg chg="ord">
          <ac:chgData name="kursat ymn" userId="47174fbee67923fe" providerId="LiveId" clId="{5C8A9522-208F-419F-8BDF-B09D4337B647}" dt="2022-01-19T20:55:43.593" v="472" actId="26606"/>
          <ac:picMkLst>
            <pc:docMk/>
            <pc:sldMk cId="103762644" sldId="388"/>
            <ac:picMk id="6" creationId="{8CAAFCF3-DB34-4998-97D6-61F71C34EF80}"/>
          </ac:picMkLst>
        </pc:picChg>
        <pc:picChg chg="add del">
          <ac:chgData name="kursat ymn" userId="47174fbee67923fe" providerId="LiveId" clId="{5C8A9522-208F-419F-8BDF-B09D4337B647}" dt="2022-01-19T20:54:30.266" v="465" actId="478"/>
          <ac:picMkLst>
            <pc:docMk/>
            <pc:sldMk cId="103762644" sldId="388"/>
            <ac:picMk id="9218" creationId="{2BAA1E5F-ABFC-4DB6-A55C-3C31460C0977}"/>
          </ac:picMkLst>
        </pc:picChg>
        <pc:picChg chg="add mod ord">
          <ac:chgData name="kursat ymn" userId="47174fbee67923fe" providerId="LiveId" clId="{5C8A9522-208F-419F-8BDF-B09D4337B647}" dt="2022-01-19T20:56:11.151" v="482" actId="26606"/>
          <ac:picMkLst>
            <pc:docMk/>
            <pc:sldMk cId="103762644" sldId="388"/>
            <ac:picMk id="9220" creationId="{E9FA180D-F0D3-4F8B-ADE7-8206950F0E30}"/>
          </ac:picMkLst>
        </pc:picChg>
        <pc:picChg chg="add del mod">
          <ac:chgData name="kursat ymn" userId="47174fbee67923fe" providerId="LiveId" clId="{5C8A9522-208F-419F-8BDF-B09D4337B647}" dt="2022-01-19T20:55:32.198" v="471" actId="21"/>
          <ac:picMkLst>
            <pc:docMk/>
            <pc:sldMk cId="103762644" sldId="388"/>
            <ac:picMk id="9222" creationId="{7C457CCD-9C24-42A9-8F4B-2F7BDA2EC62E}"/>
          </ac:picMkLst>
        </pc:picChg>
        <pc:picChg chg="add mod">
          <ac:chgData name="kursat ymn" userId="47174fbee67923fe" providerId="LiveId" clId="{5C8A9522-208F-419F-8BDF-B09D4337B647}" dt="2022-01-19T20:56:11.151" v="482" actId="26606"/>
          <ac:picMkLst>
            <pc:docMk/>
            <pc:sldMk cId="103762644" sldId="388"/>
            <ac:picMk id="9224" creationId="{C865D1F9-D916-46BF-BE79-C0D69FA913F9}"/>
          </ac:picMkLst>
        </pc:picChg>
        <pc:cxnChg chg="add">
          <ac:chgData name="kursat ymn" userId="47174fbee67923fe" providerId="LiveId" clId="{5C8A9522-208F-419F-8BDF-B09D4337B647}" dt="2022-01-19T20:56:11.151" v="482" actId="26606"/>
          <ac:cxnSpMkLst>
            <pc:docMk/>
            <pc:sldMk cId="103762644" sldId="388"/>
            <ac:cxnSpMk id="143" creationId="{7E7C77BC-7138-40B1-A15B-20F57A494629}"/>
          </ac:cxnSpMkLst>
        </pc:cxnChg>
        <pc:cxnChg chg="add">
          <ac:chgData name="kursat ymn" userId="47174fbee67923fe" providerId="LiveId" clId="{5C8A9522-208F-419F-8BDF-B09D4337B647}" dt="2022-01-19T20:56:11.151" v="482" actId="26606"/>
          <ac:cxnSpMkLst>
            <pc:docMk/>
            <pc:sldMk cId="103762644" sldId="388"/>
            <ac:cxnSpMk id="145" creationId="{DB146403-F3D6-484B-B2ED-97F9565D0370}"/>
          </ac:cxnSpMkLst>
        </pc:cxnChg>
      </pc:sldChg>
      <pc:sldChg chg="addSp delSp modSp mod setBg">
        <pc:chgData name="kursat ymn" userId="47174fbee67923fe" providerId="LiveId" clId="{5C8A9522-208F-419F-8BDF-B09D4337B647}" dt="2022-01-19T20:58:51.966" v="508" actId="207"/>
        <pc:sldMkLst>
          <pc:docMk/>
          <pc:sldMk cId="336572121" sldId="389"/>
        </pc:sldMkLst>
        <pc:spChg chg="mod ord">
          <ac:chgData name="kursat ymn" userId="47174fbee67923fe" providerId="LiveId" clId="{5C8A9522-208F-419F-8BDF-B09D4337B647}" dt="2022-01-19T20:58:51.966" v="508" actId="207"/>
          <ac:spMkLst>
            <pc:docMk/>
            <pc:sldMk cId="336572121" sldId="389"/>
            <ac:spMk id="4" creationId="{36B30424-E664-4B5F-926F-180B45DD2F9E}"/>
          </ac:spMkLst>
        </pc:spChg>
        <pc:spChg chg="add del">
          <ac:chgData name="kursat ymn" userId="47174fbee67923fe" providerId="LiveId" clId="{5C8A9522-208F-419F-8BDF-B09D4337B647}" dt="2022-01-19T20:58:14.441" v="498" actId="26606"/>
          <ac:spMkLst>
            <pc:docMk/>
            <pc:sldMk cId="336572121" sldId="389"/>
            <ac:spMk id="75" creationId="{4038CB10-1F5C-4D54-9DF7-12586DE5B007}"/>
          </ac:spMkLst>
        </pc:spChg>
        <pc:spChg chg="add del">
          <ac:chgData name="kursat ymn" userId="47174fbee67923fe" providerId="LiveId" clId="{5C8A9522-208F-419F-8BDF-B09D4337B647}" dt="2022-01-19T20:58:14.441" v="498" actId="26606"/>
          <ac:spMkLst>
            <pc:docMk/>
            <pc:sldMk cId="336572121" sldId="389"/>
            <ac:spMk id="77" creationId="{33B81349-3A7E-4A66-9ED9-66E6F8E29C4A}"/>
          </ac:spMkLst>
        </pc:spChg>
        <pc:spChg chg="add del">
          <ac:chgData name="kursat ymn" userId="47174fbee67923fe" providerId="LiveId" clId="{5C8A9522-208F-419F-8BDF-B09D4337B647}" dt="2022-01-19T20:58:14.441" v="498" actId="26606"/>
          <ac:spMkLst>
            <pc:docMk/>
            <pc:sldMk cId="336572121" sldId="389"/>
            <ac:spMk id="79" creationId="{4A37A7FF-19A5-40D8-8D0C-E780CBD33087}"/>
          </ac:spMkLst>
        </pc:spChg>
        <pc:spChg chg="add del">
          <ac:chgData name="kursat ymn" userId="47174fbee67923fe" providerId="LiveId" clId="{5C8A9522-208F-419F-8BDF-B09D4337B647}" dt="2022-01-19T20:58:14.441" v="498" actId="26606"/>
          <ac:spMkLst>
            <pc:docMk/>
            <pc:sldMk cId="336572121" sldId="389"/>
            <ac:spMk id="81" creationId="{73ED6512-6858-4552-B699-9A97FE9A4EA2}"/>
          </ac:spMkLst>
        </pc:spChg>
        <pc:spChg chg="add">
          <ac:chgData name="kursat ymn" userId="47174fbee67923fe" providerId="LiveId" clId="{5C8A9522-208F-419F-8BDF-B09D4337B647}" dt="2022-01-19T20:58:14.441" v="499" actId="26606"/>
          <ac:spMkLst>
            <pc:docMk/>
            <pc:sldMk cId="336572121" sldId="389"/>
            <ac:spMk id="10248" creationId="{61293230-B0F6-45B1-96D1-13D18E242995}"/>
          </ac:spMkLst>
        </pc:spChg>
        <pc:spChg chg="add">
          <ac:chgData name="kursat ymn" userId="47174fbee67923fe" providerId="LiveId" clId="{5C8A9522-208F-419F-8BDF-B09D4337B647}" dt="2022-01-19T20:58:14.441" v="499" actId="26606"/>
          <ac:spMkLst>
            <pc:docMk/>
            <pc:sldMk cId="336572121" sldId="389"/>
            <ac:spMk id="10249" creationId="{0A1E0707-4985-454B-ACE0-4855BB55875E}"/>
          </ac:spMkLst>
        </pc:spChg>
        <pc:grpChg chg="mod">
          <ac:chgData name="kursat ymn" userId="47174fbee67923fe" providerId="LiveId" clId="{5C8A9522-208F-419F-8BDF-B09D4337B647}" dt="2022-01-19T20:58:37.856" v="503" actId="164"/>
          <ac:grpSpMkLst>
            <pc:docMk/>
            <pc:sldMk cId="336572121" sldId="389"/>
            <ac:grpSpMk id="5" creationId="{3F6B97DA-9E5E-4CE8-94AD-AC0F55A17D53}"/>
          </ac:grpSpMkLst>
        </pc:grpChg>
        <pc:grpChg chg="add mod">
          <ac:chgData name="kursat ymn" userId="47174fbee67923fe" providerId="LiveId" clId="{5C8A9522-208F-419F-8BDF-B09D4337B647}" dt="2022-01-19T20:58:37.856" v="503" actId="164"/>
          <ac:grpSpMkLst>
            <pc:docMk/>
            <pc:sldMk cId="336572121" sldId="389"/>
            <ac:grpSpMk id="7" creationId="{38F179EB-9E9D-4F44-9DF1-775C8B71F8DC}"/>
          </ac:grpSpMkLst>
        </pc:grpChg>
        <pc:picChg chg="ord">
          <ac:chgData name="kursat ymn" userId="47174fbee67923fe" providerId="LiveId" clId="{5C8A9522-208F-419F-8BDF-B09D4337B647}" dt="2022-01-19T20:58:14.441" v="499" actId="26606"/>
          <ac:picMkLst>
            <pc:docMk/>
            <pc:sldMk cId="336572121" sldId="389"/>
            <ac:picMk id="6" creationId="{8CAAFCF3-DB34-4998-97D6-61F71C34EF80}"/>
          </ac:picMkLst>
        </pc:picChg>
        <pc:picChg chg="add del">
          <ac:chgData name="kursat ymn" userId="47174fbee67923fe" providerId="LiveId" clId="{5C8A9522-208F-419F-8BDF-B09D4337B647}" dt="2022-01-19T20:57:29.957" v="493" actId="478"/>
          <ac:picMkLst>
            <pc:docMk/>
            <pc:sldMk cId="336572121" sldId="389"/>
            <ac:picMk id="10242" creationId="{FF326679-5285-4C82-A27E-36A032CDE9C9}"/>
          </ac:picMkLst>
        </pc:picChg>
        <pc:picChg chg="add mod">
          <ac:chgData name="kursat ymn" userId="47174fbee67923fe" providerId="LiveId" clId="{5C8A9522-208F-419F-8BDF-B09D4337B647}" dt="2022-01-19T20:58:14.441" v="499" actId="26606"/>
          <ac:picMkLst>
            <pc:docMk/>
            <pc:sldMk cId="336572121" sldId="389"/>
            <ac:picMk id="10244" creationId="{BB519447-ADAD-499D-8768-A39B0DCB25F2}"/>
          </ac:picMkLst>
        </pc:picChg>
        <pc:picChg chg="add mod">
          <ac:chgData name="kursat ymn" userId="47174fbee67923fe" providerId="LiveId" clId="{5C8A9522-208F-419F-8BDF-B09D4337B647}" dt="2022-01-19T20:58:37.856" v="503" actId="164"/>
          <ac:picMkLst>
            <pc:docMk/>
            <pc:sldMk cId="336572121" sldId="389"/>
            <ac:picMk id="10246" creationId="{7438ED09-66BA-4D3D-B8B1-A03193593D03}"/>
          </ac:picMkLst>
        </pc:picChg>
        <pc:inkChg chg="add mod">
          <ac:chgData name="kursat ymn" userId="47174fbee67923fe" providerId="LiveId" clId="{5C8A9522-208F-419F-8BDF-B09D4337B647}" dt="2022-01-19T20:58:31.874" v="502"/>
          <ac:inkMkLst>
            <pc:docMk/>
            <pc:sldMk cId="336572121" sldId="389"/>
            <ac:inkMk id="2" creationId="{3A2C24B1-5DCA-4546-BE8E-7C62E2A5208F}"/>
          </ac:inkMkLst>
        </pc:inkChg>
        <pc:inkChg chg="add mod">
          <ac:chgData name="kursat ymn" userId="47174fbee67923fe" providerId="LiveId" clId="{5C8A9522-208F-419F-8BDF-B09D4337B647}" dt="2022-01-19T20:58:31.874" v="502"/>
          <ac:inkMkLst>
            <pc:docMk/>
            <pc:sldMk cId="336572121" sldId="389"/>
            <ac:inkMk id="3" creationId="{ED576D37-93A5-4DD8-A88D-A646B33B2333}"/>
          </ac:inkMkLst>
        </pc:inkChg>
      </pc:sldChg>
      <pc:sldChg chg="addSp modSp del mod setBg">
        <pc:chgData name="kursat ymn" userId="47174fbee67923fe" providerId="LiveId" clId="{5C8A9522-208F-419F-8BDF-B09D4337B647}" dt="2022-01-19T21:04:53.945" v="560" actId="47"/>
        <pc:sldMkLst>
          <pc:docMk/>
          <pc:sldMk cId="3844550209" sldId="390"/>
        </pc:sldMkLst>
        <pc:spChg chg="mod">
          <ac:chgData name="kursat ymn" userId="47174fbee67923fe" providerId="LiveId" clId="{5C8A9522-208F-419F-8BDF-B09D4337B647}" dt="2022-01-19T21:00:00.588" v="523" actId="2710"/>
          <ac:spMkLst>
            <pc:docMk/>
            <pc:sldMk cId="3844550209" sldId="390"/>
            <ac:spMk id="4" creationId="{0137E2DF-75E1-44F2-A106-1EAA0985C664}"/>
          </ac:spMkLst>
        </pc:spChg>
        <pc:spChg chg="add">
          <ac:chgData name="kursat ymn" userId="47174fbee67923fe" providerId="LiveId" clId="{5C8A9522-208F-419F-8BDF-B09D4337B647}" dt="2022-01-19T20:59:51.349" v="517" actId="26606"/>
          <ac:spMkLst>
            <pc:docMk/>
            <pc:sldMk cId="3844550209" sldId="390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20:59:51.349" v="517" actId="26606"/>
          <ac:spMkLst>
            <pc:docMk/>
            <pc:sldMk cId="3844550209" sldId="390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20:59:51.349" v="517" actId="26606"/>
          <ac:picMkLst>
            <pc:docMk/>
            <pc:sldMk cId="3844550209" sldId="390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0:59:51.349" v="517" actId="26606"/>
          <ac:picMkLst>
            <pc:docMk/>
            <pc:sldMk cId="3844550209" sldId="390"/>
            <ac:picMk id="11266" creationId="{193C5087-3A7D-44E5-82E2-F99FA498BD2D}"/>
          </ac:picMkLst>
        </pc:picChg>
      </pc:sldChg>
      <pc:sldChg chg="addSp modSp mod setBg">
        <pc:chgData name="kursat ymn" userId="47174fbee67923fe" providerId="LiveId" clId="{5C8A9522-208F-419F-8BDF-B09D4337B647}" dt="2022-01-19T21:02:14.833" v="544" actId="2710"/>
        <pc:sldMkLst>
          <pc:docMk/>
          <pc:sldMk cId="3634966201" sldId="391"/>
        </pc:sldMkLst>
        <pc:spChg chg="mod">
          <ac:chgData name="kursat ymn" userId="47174fbee67923fe" providerId="LiveId" clId="{5C8A9522-208F-419F-8BDF-B09D4337B647}" dt="2022-01-19T21:02:14.833" v="544" actId="2710"/>
          <ac:spMkLst>
            <pc:docMk/>
            <pc:sldMk cId="3634966201" sldId="391"/>
            <ac:spMk id="4" creationId="{F810F6C2-9422-45A9-ADF3-131DF4F41C70}"/>
          </ac:spMkLst>
        </pc:spChg>
        <pc:spChg chg="add">
          <ac:chgData name="kursat ymn" userId="47174fbee67923fe" providerId="LiveId" clId="{5C8A9522-208F-419F-8BDF-B09D4337B647}" dt="2022-01-19T21:02:03.621" v="539" actId="26606"/>
          <ac:spMkLst>
            <pc:docMk/>
            <pc:sldMk cId="3634966201" sldId="391"/>
            <ac:spMk id="71" creationId="{46F7435D-E3DB-47B1-BA61-B00ACC83A9DE}"/>
          </ac:spMkLst>
        </pc:spChg>
        <pc:spChg chg="add">
          <ac:chgData name="kursat ymn" userId="47174fbee67923fe" providerId="LiveId" clId="{5C8A9522-208F-419F-8BDF-B09D4337B647}" dt="2022-01-19T21:02:03.621" v="539" actId="26606"/>
          <ac:spMkLst>
            <pc:docMk/>
            <pc:sldMk cId="3634966201" sldId="391"/>
            <ac:spMk id="73" creationId="{F263A0B5-F8C4-4116-809F-78A768EA79A6}"/>
          </ac:spMkLst>
        </pc:spChg>
        <pc:picChg chg="ord">
          <ac:chgData name="kursat ymn" userId="47174fbee67923fe" providerId="LiveId" clId="{5C8A9522-208F-419F-8BDF-B09D4337B647}" dt="2022-01-19T21:02:03.621" v="539" actId="26606"/>
          <ac:picMkLst>
            <pc:docMk/>
            <pc:sldMk cId="3634966201" sldId="391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2:03.621" v="539" actId="26606"/>
          <ac:picMkLst>
            <pc:docMk/>
            <pc:sldMk cId="3634966201" sldId="391"/>
            <ac:picMk id="14338" creationId="{60DEBA01-1DA8-4F32-9EE8-46079A573D54}"/>
          </ac:picMkLst>
        </pc:picChg>
      </pc:sldChg>
      <pc:sldChg chg="addSp modSp mod setBg">
        <pc:chgData name="kursat ymn" userId="47174fbee67923fe" providerId="LiveId" clId="{5C8A9522-208F-419F-8BDF-B09D4337B647}" dt="2022-01-19T21:04:12.866" v="558" actId="20577"/>
        <pc:sldMkLst>
          <pc:docMk/>
          <pc:sldMk cId="917899473" sldId="392"/>
        </pc:sldMkLst>
        <pc:spChg chg="mod">
          <ac:chgData name="kursat ymn" userId="47174fbee67923fe" providerId="LiveId" clId="{5C8A9522-208F-419F-8BDF-B09D4337B647}" dt="2022-01-19T21:04:12.866" v="558" actId="20577"/>
          <ac:spMkLst>
            <pc:docMk/>
            <pc:sldMk cId="917899473" sldId="392"/>
            <ac:spMk id="4" creationId="{046292EE-8CE9-406D-B9B4-9AC6F482C44E}"/>
          </ac:spMkLst>
        </pc:spChg>
        <pc:spChg chg="add">
          <ac:chgData name="kursat ymn" userId="47174fbee67923fe" providerId="LiveId" clId="{5C8A9522-208F-419F-8BDF-B09D4337B647}" dt="2022-01-19T21:04:03.431" v="553" actId="26606"/>
          <ac:spMkLst>
            <pc:docMk/>
            <pc:sldMk cId="917899473" sldId="392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21:04:03.431" v="553" actId="26606"/>
          <ac:spMkLst>
            <pc:docMk/>
            <pc:sldMk cId="917899473" sldId="392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21:04:03.431" v="553" actId="26606"/>
          <ac:picMkLst>
            <pc:docMk/>
            <pc:sldMk cId="917899473" sldId="392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4:03.431" v="553" actId="26606"/>
          <ac:picMkLst>
            <pc:docMk/>
            <pc:sldMk cId="917899473" sldId="392"/>
            <ac:picMk id="16386" creationId="{CC764952-96E1-437B-9133-466B346F179A}"/>
          </ac:picMkLst>
        </pc:picChg>
      </pc:sldChg>
      <pc:sldChg chg="del">
        <pc:chgData name="kursat ymn" userId="47174fbee67923fe" providerId="LiveId" clId="{5C8A9522-208F-419F-8BDF-B09D4337B647}" dt="2022-01-19T21:04:22.483" v="559" actId="47"/>
        <pc:sldMkLst>
          <pc:docMk/>
          <pc:sldMk cId="3556203836" sldId="393"/>
        </pc:sldMkLst>
      </pc:sldChg>
      <pc:sldChg chg="addSp delSp modSp mod setBg">
        <pc:chgData name="kursat ymn" userId="47174fbee67923fe" providerId="LiveId" clId="{5C8A9522-208F-419F-8BDF-B09D4337B647}" dt="2022-01-19T21:11:33.645" v="647" actId="1076"/>
        <pc:sldMkLst>
          <pc:docMk/>
          <pc:sldMk cId="4165133673" sldId="461"/>
        </pc:sldMkLst>
        <pc:spChg chg="mod">
          <ac:chgData name="kursat ymn" userId="47174fbee67923fe" providerId="LiveId" clId="{5C8A9522-208F-419F-8BDF-B09D4337B647}" dt="2022-01-19T21:11:33.645" v="647" actId="1076"/>
          <ac:spMkLst>
            <pc:docMk/>
            <pc:sldMk cId="4165133673" sldId="461"/>
            <ac:spMk id="4" creationId="{1E29CCE0-A9D7-4496-BEDE-0F54D131A16D}"/>
          </ac:spMkLst>
        </pc:spChg>
        <pc:spChg chg="add">
          <ac:chgData name="kursat ymn" userId="47174fbee67923fe" providerId="LiveId" clId="{5C8A9522-208F-419F-8BDF-B09D4337B647}" dt="2022-01-19T21:11:13.933" v="630" actId="26606"/>
          <ac:spMkLst>
            <pc:docMk/>
            <pc:sldMk cId="4165133673" sldId="461"/>
            <ac:spMk id="75" creationId="{746E2A38-ACC8-44E6-85E2-A79CBAF15174}"/>
          </ac:spMkLst>
        </pc:spChg>
        <pc:picChg chg="ord">
          <ac:chgData name="kursat ymn" userId="47174fbee67923fe" providerId="LiveId" clId="{5C8A9522-208F-419F-8BDF-B09D4337B647}" dt="2022-01-19T21:11:13.933" v="630" actId="26606"/>
          <ac:picMkLst>
            <pc:docMk/>
            <pc:sldMk cId="4165133673" sldId="461"/>
            <ac:picMk id="6" creationId="{8CAAFCF3-DB34-4998-97D6-61F71C34EF80}"/>
          </ac:picMkLst>
        </pc:picChg>
        <pc:picChg chg="add del">
          <ac:chgData name="kursat ymn" userId="47174fbee67923fe" providerId="LiveId" clId="{5C8A9522-208F-419F-8BDF-B09D4337B647}" dt="2022-01-19T21:11:08.935" v="629" actId="21"/>
          <ac:picMkLst>
            <pc:docMk/>
            <pc:sldMk cId="4165133673" sldId="461"/>
            <ac:picMk id="21506" creationId="{1277B7CF-3534-4BDA-83E2-373F72600E94}"/>
          </ac:picMkLst>
        </pc:picChg>
        <pc:picChg chg="add mod">
          <ac:chgData name="kursat ymn" userId="47174fbee67923fe" providerId="LiveId" clId="{5C8A9522-208F-419F-8BDF-B09D4337B647}" dt="2022-01-19T21:11:13.933" v="630" actId="26606"/>
          <ac:picMkLst>
            <pc:docMk/>
            <pc:sldMk cId="4165133673" sldId="461"/>
            <ac:picMk id="21508" creationId="{687154B6-CBC7-4616-80D7-6001FA17218A}"/>
          </ac:picMkLst>
        </pc:picChg>
        <pc:picChg chg="add mod">
          <ac:chgData name="kursat ymn" userId="47174fbee67923fe" providerId="LiveId" clId="{5C8A9522-208F-419F-8BDF-B09D4337B647}" dt="2022-01-19T21:11:13.933" v="630" actId="26606"/>
          <ac:picMkLst>
            <pc:docMk/>
            <pc:sldMk cId="4165133673" sldId="461"/>
            <ac:picMk id="21510" creationId="{8E233583-526D-49AD-A731-6C8DF358D265}"/>
          </ac:picMkLst>
        </pc:picChg>
      </pc:sldChg>
      <pc:sldChg chg="addSp modSp mod setBg">
        <pc:chgData name="kursat ymn" userId="47174fbee67923fe" providerId="LiveId" clId="{5C8A9522-208F-419F-8BDF-B09D4337B647}" dt="2022-01-19T21:12:20.647" v="665" actId="2710"/>
        <pc:sldMkLst>
          <pc:docMk/>
          <pc:sldMk cId="856005702" sldId="462"/>
        </pc:sldMkLst>
        <pc:spChg chg="mod ord">
          <ac:chgData name="kursat ymn" userId="47174fbee67923fe" providerId="LiveId" clId="{5C8A9522-208F-419F-8BDF-B09D4337B647}" dt="2022-01-19T21:12:20.647" v="665" actId="2710"/>
          <ac:spMkLst>
            <pc:docMk/>
            <pc:sldMk cId="856005702" sldId="462"/>
            <ac:spMk id="4" creationId="{1E29CCE0-A9D7-4496-BEDE-0F54D131A16D}"/>
          </ac:spMkLst>
        </pc:spChg>
        <pc:spChg chg="add mod">
          <ac:chgData name="kursat ymn" userId="47174fbee67923fe" providerId="LiveId" clId="{5C8A9522-208F-419F-8BDF-B09D4337B647}" dt="2022-01-19T21:12:13.244" v="662" actId="1076"/>
          <ac:spMkLst>
            <pc:docMk/>
            <pc:sldMk cId="856005702" sldId="462"/>
            <ac:spMk id="9" creationId="{AE65BC4C-8BC6-4E69-87F8-4C289964CB5F}"/>
          </ac:spMkLst>
        </pc:spChg>
        <pc:spChg chg="add">
          <ac:chgData name="kursat ymn" userId="47174fbee67923fe" providerId="LiveId" clId="{5C8A9522-208F-419F-8BDF-B09D4337B647}" dt="2022-01-19T21:11:40.004" v="648" actId="26606"/>
          <ac:spMkLst>
            <pc:docMk/>
            <pc:sldMk cId="856005702" sldId="462"/>
            <ac:spMk id="11" creationId="{4038CB10-1F5C-4D54-9DF7-12586DE5B007}"/>
          </ac:spMkLst>
        </pc:spChg>
        <pc:spChg chg="add">
          <ac:chgData name="kursat ymn" userId="47174fbee67923fe" providerId="LiveId" clId="{5C8A9522-208F-419F-8BDF-B09D4337B647}" dt="2022-01-19T21:11:40.004" v="648" actId="26606"/>
          <ac:spMkLst>
            <pc:docMk/>
            <pc:sldMk cId="856005702" sldId="462"/>
            <ac:spMk id="13" creationId="{36D30126-6314-4A93-B27E-5C66CF781924}"/>
          </ac:spMkLst>
        </pc:spChg>
        <pc:spChg chg="add">
          <ac:chgData name="kursat ymn" userId="47174fbee67923fe" providerId="LiveId" clId="{5C8A9522-208F-419F-8BDF-B09D4337B647}" dt="2022-01-19T21:11:40.004" v="648" actId="26606"/>
          <ac:spMkLst>
            <pc:docMk/>
            <pc:sldMk cId="856005702" sldId="462"/>
            <ac:spMk id="15" creationId="{73ED6512-6858-4552-B699-9A97FE9A4EA2}"/>
          </ac:spMkLst>
        </pc:spChg>
        <pc:picChg chg="add mod">
          <ac:chgData name="kursat ymn" userId="47174fbee67923fe" providerId="LiveId" clId="{5C8A9522-208F-419F-8BDF-B09D4337B647}" dt="2022-01-19T21:11:40.004" v="648" actId="26606"/>
          <ac:picMkLst>
            <pc:docMk/>
            <pc:sldMk cId="856005702" sldId="462"/>
            <ac:picMk id="5" creationId="{9F99BC93-8A35-47DB-BEE0-3E04B5436D82}"/>
          </ac:picMkLst>
        </pc:picChg>
        <pc:picChg chg="ord">
          <ac:chgData name="kursat ymn" userId="47174fbee67923fe" providerId="LiveId" clId="{5C8A9522-208F-419F-8BDF-B09D4337B647}" dt="2022-01-19T21:11:40.004" v="648" actId="26606"/>
          <ac:picMkLst>
            <pc:docMk/>
            <pc:sldMk cId="856005702" sldId="462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5C8A9522-208F-419F-8BDF-B09D4337B647}" dt="2022-01-19T21:14:08.916" v="706" actId="1076"/>
        <pc:sldMkLst>
          <pc:docMk/>
          <pc:sldMk cId="4257423873" sldId="463"/>
        </pc:sldMkLst>
        <pc:spChg chg="add mod ord">
          <ac:chgData name="kursat ymn" userId="47174fbee67923fe" providerId="LiveId" clId="{5C8A9522-208F-419F-8BDF-B09D4337B647}" dt="2022-01-19T21:14:08.916" v="706" actId="1076"/>
          <ac:spMkLst>
            <pc:docMk/>
            <pc:sldMk cId="4257423873" sldId="463"/>
            <ac:spMk id="4" creationId="{FBF8C575-450B-49D6-A032-131621590B97}"/>
          </ac:spMkLst>
        </pc:spChg>
        <pc:spChg chg="add">
          <ac:chgData name="kursat ymn" userId="47174fbee67923fe" providerId="LiveId" clId="{5C8A9522-208F-419F-8BDF-B09D4337B647}" dt="2022-01-19T21:13:42.130" v="695" actId="26606"/>
          <ac:spMkLst>
            <pc:docMk/>
            <pc:sldMk cId="4257423873" sldId="463"/>
            <ac:spMk id="11" creationId="{700E0F77-E936-4985-B7B1-B9823486AC33}"/>
          </ac:spMkLst>
        </pc:spChg>
        <pc:spChg chg="add">
          <ac:chgData name="kursat ymn" userId="47174fbee67923fe" providerId="LiveId" clId="{5C8A9522-208F-419F-8BDF-B09D4337B647}" dt="2022-01-19T21:13:42.130" v="695" actId="26606"/>
          <ac:spMkLst>
            <pc:docMk/>
            <pc:sldMk cId="4257423873" sldId="463"/>
            <ac:spMk id="13" creationId="{95C8260E-968F-44E8-A823-ABB431311926}"/>
          </ac:spMkLst>
        </pc:spChg>
        <pc:spChg chg="add">
          <ac:chgData name="kursat ymn" userId="47174fbee67923fe" providerId="LiveId" clId="{5C8A9522-208F-419F-8BDF-B09D4337B647}" dt="2022-01-19T21:13:42.130" v="695" actId="26606"/>
          <ac:spMkLst>
            <pc:docMk/>
            <pc:sldMk cId="4257423873" sldId="463"/>
            <ac:spMk id="15" creationId="{2C1BBA94-3F40-40AA-8BB9-E69E25E537C1}"/>
          </ac:spMkLst>
        </pc:spChg>
        <pc:spChg chg="add">
          <ac:chgData name="kursat ymn" userId="47174fbee67923fe" providerId="LiveId" clId="{5C8A9522-208F-419F-8BDF-B09D4337B647}" dt="2022-01-19T21:13:42.130" v="695" actId="26606"/>
          <ac:spMkLst>
            <pc:docMk/>
            <pc:sldMk cId="4257423873" sldId="463"/>
            <ac:spMk id="17" creationId="{FE43805F-24A6-46A4-B19B-54F28347355C}"/>
          </ac:spMkLst>
        </pc:spChg>
        <pc:picChg chg="add mod">
          <ac:chgData name="kursat ymn" userId="47174fbee67923fe" providerId="LiveId" clId="{5C8A9522-208F-419F-8BDF-B09D4337B647}" dt="2022-01-19T21:13:42.130" v="695" actId="26606"/>
          <ac:picMkLst>
            <pc:docMk/>
            <pc:sldMk cId="4257423873" sldId="463"/>
            <ac:picMk id="5" creationId="{975EFD1E-6C3F-4E8D-8C4A-292FF5115916}"/>
          </ac:picMkLst>
        </pc:picChg>
        <pc:picChg chg="mod ord">
          <ac:chgData name="kursat ymn" userId="47174fbee67923fe" providerId="LiveId" clId="{5C8A9522-208F-419F-8BDF-B09D4337B647}" dt="2022-01-19T21:14:01.542" v="705" actId="1076"/>
          <ac:picMkLst>
            <pc:docMk/>
            <pc:sldMk cId="4257423873" sldId="463"/>
            <ac:picMk id="6" creationId="{8CAAFCF3-DB34-4998-97D6-61F71C34EF80}"/>
          </ac:picMkLst>
        </pc:picChg>
      </pc:sldChg>
      <pc:sldChg chg="add">
        <pc:chgData name="kursat ymn" userId="47174fbee67923fe" providerId="LiveId" clId="{5C8A9522-208F-419F-8BDF-B09D4337B647}" dt="2022-01-19T19:32:00.768" v="253"/>
        <pc:sldMkLst>
          <pc:docMk/>
          <pc:sldMk cId="3123932021" sldId="464"/>
        </pc:sldMkLst>
      </pc:sldChg>
      <pc:sldChg chg="del">
        <pc:chgData name="kursat ymn" userId="47174fbee67923fe" providerId="LiveId" clId="{5C8A9522-208F-419F-8BDF-B09D4337B647}" dt="2022-01-19T19:31:58.348" v="252" actId="2696"/>
        <pc:sldMkLst>
          <pc:docMk/>
          <pc:sldMk cId="4201264511" sldId="464"/>
        </pc:sldMkLst>
      </pc:sldChg>
      <pc:sldChg chg="add">
        <pc:chgData name="kursat ymn" userId="47174fbee67923fe" providerId="LiveId" clId="{5C8A9522-208F-419F-8BDF-B09D4337B647}" dt="2022-01-19T19:32:00.768" v="253"/>
        <pc:sldMkLst>
          <pc:docMk/>
          <pc:sldMk cId="1171809523" sldId="465"/>
        </pc:sldMkLst>
      </pc:sldChg>
      <pc:sldChg chg="del">
        <pc:chgData name="kursat ymn" userId="47174fbee67923fe" providerId="LiveId" clId="{5C8A9522-208F-419F-8BDF-B09D4337B647}" dt="2022-01-19T19:31:58.348" v="252" actId="2696"/>
        <pc:sldMkLst>
          <pc:docMk/>
          <pc:sldMk cId="3411371604" sldId="465"/>
        </pc:sldMkLst>
      </pc:sldChg>
      <pc:sldChg chg="addSp delSp modSp add mod setBg">
        <pc:chgData name="kursat ymn" userId="47174fbee67923fe" providerId="LiveId" clId="{5C8A9522-208F-419F-8BDF-B09D4337B647}" dt="2022-01-19T21:15:50.731" v="731" actId="27636"/>
        <pc:sldMkLst>
          <pc:docMk/>
          <pc:sldMk cId="3461724834" sldId="467"/>
        </pc:sldMkLst>
        <pc:spChg chg="add mod">
          <ac:chgData name="kursat ymn" userId="47174fbee67923fe" providerId="LiveId" clId="{5C8A9522-208F-419F-8BDF-B09D4337B647}" dt="2022-01-19T21:15:50.731" v="731" actId="27636"/>
          <ac:spMkLst>
            <pc:docMk/>
            <pc:sldMk cId="3461724834" sldId="467"/>
            <ac:spMk id="4" creationId="{A0E1F518-8EBD-4D31-B5A6-24B1993783BC}"/>
          </ac:spMkLst>
        </pc:spChg>
        <pc:spChg chg="add del">
          <ac:chgData name="kursat ymn" userId="47174fbee67923fe" providerId="LiveId" clId="{5C8A9522-208F-419F-8BDF-B09D4337B647}" dt="2022-01-19T21:15:40.499" v="722" actId="26606"/>
          <ac:spMkLst>
            <pc:docMk/>
            <pc:sldMk cId="3461724834" sldId="467"/>
            <ac:spMk id="71" creationId="{5E39A796-BE83-48B1-B33F-35C4A32AAB57}"/>
          </ac:spMkLst>
        </pc:spChg>
        <pc:spChg chg="add del">
          <ac:chgData name="kursat ymn" userId="47174fbee67923fe" providerId="LiveId" clId="{5C8A9522-208F-419F-8BDF-B09D4337B647}" dt="2022-01-19T21:15:40.499" v="722" actId="26606"/>
          <ac:spMkLst>
            <pc:docMk/>
            <pc:sldMk cId="3461724834" sldId="467"/>
            <ac:spMk id="73" creationId="{72F84B47-E267-4194-8194-831DB7B5547F}"/>
          </ac:spMkLst>
        </pc:spChg>
        <pc:spChg chg="add del">
          <ac:chgData name="kursat ymn" userId="47174fbee67923fe" providerId="LiveId" clId="{5C8A9522-208F-419F-8BDF-B09D4337B647}" dt="2022-01-19T21:15:40.483" v="721" actId="26606"/>
          <ac:spMkLst>
            <pc:docMk/>
            <pc:sldMk cId="3461724834" sldId="467"/>
            <ac:spMk id="78" creationId="{5E39A796-BE83-48B1-B33F-35C4A32AAB57}"/>
          </ac:spMkLst>
        </pc:spChg>
        <pc:spChg chg="add del">
          <ac:chgData name="kursat ymn" userId="47174fbee67923fe" providerId="LiveId" clId="{5C8A9522-208F-419F-8BDF-B09D4337B647}" dt="2022-01-19T21:15:40.483" v="721" actId="26606"/>
          <ac:spMkLst>
            <pc:docMk/>
            <pc:sldMk cId="3461724834" sldId="467"/>
            <ac:spMk id="80" creationId="{72F84B47-E267-4194-8194-831DB7B5547F}"/>
          </ac:spMkLst>
        </pc:spChg>
        <pc:spChg chg="add">
          <ac:chgData name="kursat ymn" userId="47174fbee67923fe" providerId="LiveId" clId="{5C8A9522-208F-419F-8BDF-B09D4337B647}" dt="2022-01-19T21:15:40.499" v="722" actId="26606"/>
          <ac:spMkLst>
            <pc:docMk/>
            <pc:sldMk cId="3461724834" sldId="467"/>
            <ac:spMk id="82" creationId="{07A0C51E-5464-4470-855E-CA530A59BF98}"/>
          </ac:spMkLst>
        </pc:spChg>
        <pc:spChg chg="add">
          <ac:chgData name="kursat ymn" userId="47174fbee67923fe" providerId="LiveId" clId="{5C8A9522-208F-419F-8BDF-B09D4337B647}" dt="2022-01-19T21:15:40.499" v="722" actId="26606"/>
          <ac:spMkLst>
            <pc:docMk/>
            <pc:sldMk cId="3461724834" sldId="467"/>
            <ac:spMk id="83" creationId="{931DE728-8710-4D0D-ABEA-46145891733A}"/>
          </ac:spMkLst>
        </pc:spChg>
        <pc:spChg chg="add">
          <ac:chgData name="kursat ymn" userId="47174fbee67923fe" providerId="LiveId" clId="{5C8A9522-208F-419F-8BDF-B09D4337B647}" dt="2022-01-19T21:15:40.499" v="722" actId="26606"/>
          <ac:spMkLst>
            <pc:docMk/>
            <pc:sldMk cId="3461724834" sldId="467"/>
            <ac:spMk id="84" creationId="{5AAE9118-0436-4488-AC4A-C14DF6A7B6B1}"/>
          </ac:spMkLst>
        </pc:spChg>
        <pc:picChg chg="add mod ord">
          <ac:chgData name="kursat ymn" userId="47174fbee67923fe" providerId="LiveId" clId="{5C8A9522-208F-419F-8BDF-B09D4337B647}" dt="2022-01-19T21:15:40.499" v="722" actId="26606"/>
          <ac:picMkLst>
            <pc:docMk/>
            <pc:sldMk cId="3461724834" sldId="467"/>
            <ac:picMk id="5" creationId="{CA2552D7-D5C7-4E3F-A156-82CCAB3A749D}"/>
          </ac:picMkLst>
        </pc:picChg>
        <pc:picChg chg="ord">
          <ac:chgData name="kursat ymn" userId="47174fbee67923fe" providerId="LiveId" clId="{5C8A9522-208F-419F-8BDF-B09D4337B647}" dt="2022-01-19T21:15:40.483" v="721" actId="26606"/>
          <ac:picMkLst>
            <pc:docMk/>
            <pc:sldMk cId="3461724834" sldId="467"/>
            <ac:picMk id="6" creationId="{8CAAFCF3-DB34-4998-97D6-61F71C34EF80}"/>
          </ac:picMkLst>
        </pc:picChg>
        <pc:picChg chg="add del mod">
          <ac:chgData name="kursat ymn" userId="47174fbee67923fe" providerId="LiveId" clId="{5C8A9522-208F-419F-8BDF-B09D4337B647}" dt="2022-01-19T21:15:35.278" v="718" actId="478"/>
          <ac:picMkLst>
            <pc:docMk/>
            <pc:sldMk cId="3461724834" sldId="467"/>
            <ac:picMk id="22530" creationId="{C5E6BD0D-B265-4CEB-8D52-BFE875098A3C}"/>
          </ac:picMkLst>
        </pc:picChg>
      </pc:sldChg>
      <pc:sldChg chg="addSp modSp add mod setBg">
        <pc:chgData name="kursat ymn" userId="47174fbee67923fe" providerId="LiveId" clId="{5C8A9522-208F-419F-8BDF-B09D4337B647}" dt="2022-01-19T20:38:08.354" v="359" actId="207"/>
        <pc:sldMkLst>
          <pc:docMk/>
          <pc:sldMk cId="3671218039" sldId="468"/>
        </pc:sldMkLst>
        <pc:spChg chg="add mod ord">
          <ac:chgData name="kursat ymn" userId="47174fbee67923fe" providerId="LiveId" clId="{5C8A9522-208F-419F-8BDF-B09D4337B647}" dt="2022-01-19T20:37:56.284" v="351" actId="21"/>
          <ac:spMkLst>
            <pc:docMk/>
            <pc:sldMk cId="3671218039" sldId="468"/>
            <ac:spMk id="4" creationId="{6835F8B8-CDE3-4844-9194-5B5DFE4B2751}"/>
          </ac:spMkLst>
        </pc:spChg>
        <pc:spChg chg="add">
          <ac:chgData name="kursat ymn" userId="47174fbee67923fe" providerId="LiveId" clId="{5C8A9522-208F-419F-8BDF-B09D4337B647}" dt="2022-01-19T20:37:47.059" v="347" actId="26606"/>
          <ac:spMkLst>
            <pc:docMk/>
            <pc:sldMk cId="3671218039" sldId="468"/>
            <ac:spMk id="11" creationId="{B775CD93-9DF2-48CB-9F57-1BCA9A46C7FA}"/>
          </ac:spMkLst>
        </pc:spChg>
        <pc:spChg chg="add mod">
          <ac:chgData name="kursat ymn" userId="47174fbee67923fe" providerId="LiveId" clId="{5C8A9522-208F-419F-8BDF-B09D4337B647}" dt="2022-01-19T20:38:08.354" v="359" actId="207"/>
          <ac:spMkLst>
            <pc:docMk/>
            <pc:sldMk cId="3671218039" sldId="468"/>
            <ac:spMk id="12" creationId="{208B43CD-06C2-4FA6-85BE-3D8B9DD4ECA4}"/>
          </ac:spMkLst>
        </pc:spChg>
        <pc:spChg chg="add">
          <ac:chgData name="kursat ymn" userId="47174fbee67923fe" providerId="LiveId" clId="{5C8A9522-208F-419F-8BDF-B09D4337B647}" dt="2022-01-19T20:37:47.059" v="347" actId="26606"/>
          <ac:spMkLst>
            <pc:docMk/>
            <pc:sldMk cId="3671218039" sldId="468"/>
            <ac:spMk id="13" creationId="{E186B68C-84BC-4A6E-99D1-EE87483C1349}"/>
          </ac:spMkLst>
        </pc:spChg>
        <pc:spChg chg="add">
          <ac:chgData name="kursat ymn" userId="47174fbee67923fe" providerId="LiveId" clId="{5C8A9522-208F-419F-8BDF-B09D4337B647}" dt="2022-01-19T20:37:47.059" v="347" actId="26606"/>
          <ac:spMkLst>
            <pc:docMk/>
            <pc:sldMk cId="3671218039" sldId="468"/>
            <ac:spMk id="15" creationId="{6166C6D1-23AC-49C4-BA07-238E4E9F8CEB}"/>
          </ac:spMkLst>
        </pc:spChg>
        <pc:spChg chg="add">
          <ac:chgData name="kursat ymn" userId="47174fbee67923fe" providerId="LiveId" clId="{5C8A9522-208F-419F-8BDF-B09D4337B647}" dt="2022-01-19T20:37:47.059" v="347" actId="26606"/>
          <ac:spMkLst>
            <pc:docMk/>
            <pc:sldMk cId="3671218039" sldId="468"/>
            <ac:spMk id="17" creationId="{33A87B69-D1B1-4DA7-B224-F220FC5235E6}"/>
          </ac:spMkLst>
        </pc:spChg>
        <pc:spChg chg="add">
          <ac:chgData name="kursat ymn" userId="47174fbee67923fe" providerId="LiveId" clId="{5C8A9522-208F-419F-8BDF-B09D4337B647}" dt="2022-01-19T20:37:47.059" v="347" actId="26606"/>
          <ac:spMkLst>
            <pc:docMk/>
            <pc:sldMk cId="3671218039" sldId="468"/>
            <ac:spMk id="19" creationId="{1C091803-41C2-48E0-9228-5148460C7479}"/>
          </ac:spMkLst>
        </pc:spChg>
        <pc:picChg chg="add mod">
          <ac:chgData name="kursat ymn" userId="47174fbee67923fe" providerId="LiveId" clId="{5C8A9522-208F-419F-8BDF-B09D4337B647}" dt="2022-01-19T20:37:47.059" v="347" actId="26606"/>
          <ac:picMkLst>
            <pc:docMk/>
            <pc:sldMk cId="3671218039" sldId="468"/>
            <ac:picMk id="5" creationId="{B6B0F59B-2A21-4494-A736-618AE6231DB1}"/>
          </ac:picMkLst>
        </pc:picChg>
        <pc:picChg chg="ord">
          <ac:chgData name="kursat ymn" userId="47174fbee67923fe" providerId="LiveId" clId="{5C8A9522-208F-419F-8BDF-B09D4337B647}" dt="2022-01-19T20:37:47.059" v="347" actId="26606"/>
          <ac:picMkLst>
            <pc:docMk/>
            <pc:sldMk cId="3671218039" sldId="468"/>
            <ac:picMk id="6" creationId="{8CAAFCF3-DB34-4998-97D6-61F71C34EF80}"/>
          </ac:picMkLst>
        </pc:picChg>
      </pc:sldChg>
      <pc:sldChg chg="addSp delSp modSp add mod setBg">
        <pc:chgData name="kursat ymn" userId="47174fbee67923fe" providerId="LiveId" clId="{5C8A9522-208F-419F-8BDF-B09D4337B647}" dt="2022-01-19T21:16:48.484" v="741" actId="1076"/>
        <pc:sldMkLst>
          <pc:docMk/>
          <pc:sldMk cId="3147186916" sldId="469"/>
        </pc:sldMkLst>
        <pc:spChg chg="add mod">
          <ac:chgData name="kursat ymn" userId="47174fbee67923fe" providerId="LiveId" clId="{5C8A9522-208F-419F-8BDF-B09D4337B647}" dt="2022-01-19T21:16:48.484" v="741" actId="1076"/>
          <ac:spMkLst>
            <pc:docMk/>
            <pc:sldMk cId="3147186916" sldId="469"/>
            <ac:spMk id="4" creationId="{D31BC839-0830-44DC-9BF3-A291B084AB67}"/>
          </ac:spMkLst>
        </pc:spChg>
        <pc:spChg chg="add">
          <ac:chgData name="kursat ymn" userId="47174fbee67923fe" providerId="LiveId" clId="{5C8A9522-208F-419F-8BDF-B09D4337B647}" dt="2022-01-19T21:16:36.924" v="735" actId="26606"/>
          <ac:spMkLst>
            <pc:docMk/>
            <pc:sldMk cId="3147186916" sldId="469"/>
            <ac:spMk id="75" creationId="{5E39A796-BE83-48B1-B33F-35C4A32AAB57}"/>
          </ac:spMkLst>
        </pc:spChg>
        <pc:spChg chg="add">
          <ac:chgData name="kursat ymn" userId="47174fbee67923fe" providerId="LiveId" clId="{5C8A9522-208F-419F-8BDF-B09D4337B647}" dt="2022-01-19T21:16:36.924" v="735" actId="26606"/>
          <ac:spMkLst>
            <pc:docMk/>
            <pc:sldMk cId="3147186916" sldId="469"/>
            <ac:spMk id="77" creationId="{72F84B47-E267-4194-8194-831DB7B5547F}"/>
          </ac:spMkLst>
        </pc:spChg>
        <pc:picChg chg="ord">
          <ac:chgData name="kursat ymn" userId="47174fbee67923fe" providerId="LiveId" clId="{5C8A9522-208F-419F-8BDF-B09D4337B647}" dt="2022-01-19T21:16:36.924" v="735" actId="26606"/>
          <ac:picMkLst>
            <pc:docMk/>
            <pc:sldMk cId="3147186916" sldId="469"/>
            <ac:picMk id="6" creationId="{8CAAFCF3-DB34-4998-97D6-61F71C34EF80}"/>
          </ac:picMkLst>
        </pc:picChg>
        <pc:picChg chg="add del">
          <ac:chgData name="kursat ymn" userId="47174fbee67923fe" providerId="LiveId" clId="{5C8A9522-208F-419F-8BDF-B09D4337B647}" dt="2022-01-19T21:03:06.816" v="546" actId="21"/>
          <ac:picMkLst>
            <pc:docMk/>
            <pc:sldMk cId="3147186916" sldId="469"/>
            <ac:picMk id="15362" creationId="{20BF6463-5920-4E8E-B3D8-C59672BF97B0}"/>
          </ac:picMkLst>
        </pc:picChg>
        <pc:picChg chg="add del">
          <ac:chgData name="kursat ymn" userId="47174fbee67923fe" providerId="LiveId" clId="{5C8A9522-208F-419F-8BDF-B09D4337B647}" dt="2022-01-19T21:16:32.627" v="733" actId="478"/>
          <ac:picMkLst>
            <pc:docMk/>
            <pc:sldMk cId="3147186916" sldId="469"/>
            <ac:picMk id="15364" creationId="{035A0D79-6697-407C-B594-651152D7116C}"/>
          </ac:picMkLst>
        </pc:picChg>
        <pc:picChg chg="add mod">
          <ac:chgData name="kursat ymn" userId="47174fbee67923fe" providerId="LiveId" clId="{5C8A9522-208F-419F-8BDF-B09D4337B647}" dt="2022-01-19T21:16:36.924" v="735" actId="26606"/>
          <ac:picMkLst>
            <pc:docMk/>
            <pc:sldMk cId="3147186916" sldId="469"/>
            <ac:picMk id="15366" creationId="{8697D9FD-EAF9-4918-83EF-DDF9E2ED1CD6}"/>
          </ac:picMkLst>
        </pc:picChg>
      </pc:sldChg>
      <pc:sldChg chg="addSp delSp modSp add mod setBg">
        <pc:chgData name="kursat ymn" userId="47174fbee67923fe" providerId="LiveId" clId="{5C8A9522-208F-419F-8BDF-B09D4337B647}" dt="2022-01-19T21:17:27.129" v="757" actId="12"/>
        <pc:sldMkLst>
          <pc:docMk/>
          <pc:sldMk cId="2899601720" sldId="470"/>
        </pc:sldMkLst>
        <pc:spChg chg="add mod ord">
          <ac:chgData name="kursat ymn" userId="47174fbee67923fe" providerId="LiveId" clId="{5C8A9522-208F-419F-8BDF-B09D4337B647}" dt="2022-01-19T21:17:27.129" v="757" actId="12"/>
          <ac:spMkLst>
            <pc:docMk/>
            <pc:sldMk cId="2899601720" sldId="470"/>
            <ac:spMk id="4" creationId="{D6FE1218-8756-49E5-A4E8-17538C042B2A}"/>
          </ac:spMkLst>
        </pc:spChg>
        <pc:spChg chg="add del">
          <ac:chgData name="kursat ymn" userId="47174fbee67923fe" providerId="LiveId" clId="{5C8A9522-208F-419F-8BDF-B09D4337B647}" dt="2022-01-19T21:17:10.317" v="744" actId="26606"/>
          <ac:spMkLst>
            <pc:docMk/>
            <pc:sldMk cId="2899601720" sldId="470"/>
            <ac:spMk id="11" creationId="{2B97F24A-32CE-4C1C-A50D-3016B394DCFB}"/>
          </ac:spMkLst>
        </pc:spChg>
        <pc:spChg chg="add del">
          <ac:chgData name="kursat ymn" userId="47174fbee67923fe" providerId="LiveId" clId="{5C8A9522-208F-419F-8BDF-B09D4337B647}" dt="2022-01-19T21:17:10.317" v="744" actId="26606"/>
          <ac:spMkLst>
            <pc:docMk/>
            <pc:sldMk cId="2899601720" sldId="470"/>
            <ac:spMk id="13" creationId="{CD8B4F24-440B-49E9-B85D-733523DC064B}"/>
          </ac:spMkLst>
        </pc:spChg>
        <pc:spChg chg="add">
          <ac:chgData name="kursat ymn" userId="47174fbee67923fe" providerId="LiveId" clId="{5C8A9522-208F-419F-8BDF-B09D4337B647}" dt="2022-01-19T21:17:10.333" v="745" actId="26606"/>
          <ac:spMkLst>
            <pc:docMk/>
            <pc:sldMk cId="2899601720" sldId="470"/>
            <ac:spMk id="15" creationId="{F5493CFF-E43B-4B10-ACE1-C8A1246629EA}"/>
          </ac:spMkLst>
        </pc:spChg>
        <pc:picChg chg="add mod">
          <ac:chgData name="kursat ymn" userId="47174fbee67923fe" providerId="LiveId" clId="{5C8A9522-208F-419F-8BDF-B09D4337B647}" dt="2022-01-19T21:17:10.333" v="745" actId="26606"/>
          <ac:picMkLst>
            <pc:docMk/>
            <pc:sldMk cId="2899601720" sldId="470"/>
            <ac:picMk id="5" creationId="{3EFDFA58-395A-4D70-BBE9-6DA64BA6E0D8}"/>
          </ac:picMkLst>
        </pc:picChg>
        <pc:picChg chg="ord">
          <ac:chgData name="kursat ymn" userId="47174fbee67923fe" providerId="LiveId" clId="{5C8A9522-208F-419F-8BDF-B09D4337B647}" dt="2022-01-19T21:17:10.333" v="745" actId="26606"/>
          <ac:picMkLst>
            <pc:docMk/>
            <pc:sldMk cId="2899601720" sldId="470"/>
            <ac:picMk id="6" creationId="{8CAAFCF3-DB34-4998-97D6-61F71C34EF80}"/>
          </ac:picMkLst>
        </pc:picChg>
      </pc:sldChg>
      <pc:sldChg chg="addSp delSp modSp add mod setBg">
        <pc:chgData name="kursat ymn" userId="47174fbee67923fe" providerId="LiveId" clId="{5C8A9522-208F-419F-8BDF-B09D4337B647}" dt="2022-01-19T21:18:21.740" v="775" actId="20577"/>
        <pc:sldMkLst>
          <pc:docMk/>
          <pc:sldMk cId="3480401322" sldId="471"/>
        </pc:sldMkLst>
        <pc:spChg chg="add mod ord">
          <ac:chgData name="kursat ymn" userId="47174fbee67923fe" providerId="LiveId" clId="{5C8A9522-208F-419F-8BDF-B09D4337B647}" dt="2022-01-19T21:18:21.740" v="775" actId="20577"/>
          <ac:spMkLst>
            <pc:docMk/>
            <pc:sldMk cId="3480401322" sldId="471"/>
            <ac:spMk id="4" creationId="{7E673F7C-DC6B-43E5-BD64-51CBF6FFEA89}"/>
          </ac:spMkLst>
        </pc:spChg>
        <pc:spChg chg="add del">
          <ac:chgData name="kursat ymn" userId="47174fbee67923fe" providerId="LiveId" clId="{5C8A9522-208F-419F-8BDF-B09D4337B647}" dt="2022-01-19T21:18:01.132" v="762" actId="26606"/>
          <ac:spMkLst>
            <pc:docMk/>
            <pc:sldMk cId="3480401322" sldId="471"/>
            <ac:spMk id="12" creationId="{700E0F77-E936-4985-B7B1-B9823486AC33}"/>
          </ac:spMkLst>
        </pc:spChg>
        <pc:spChg chg="add del">
          <ac:chgData name="kursat ymn" userId="47174fbee67923fe" providerId="LiveId" clId="{5C8A9522-208F-419F-8BDF-B09D4337B647}" dt="2022-01-19T21:18:01.132" v="762" actId="26606"/>
          <ac:spMkLst>
            <pc:docMk/>
            <pc:sldMk cId="3480401322" sldId="471"/>
            <ac:spMk id="14" creationId="{95C8260E-968F-44E8-A823-ABB431311926}"/>
          </ac:spMkLst>
        </pc:spChg>
        <pc:spChg chg="add del">
          <ac:chgData name="kursat ymn" userId="47174fbee67923fe" providerId="LiveId" clId="{5C8A9522-208F-419F-8BDF-B09D4337B647}" dt="2022-01-19T21:18:01.132" v="762" actId="26606"/>
          <ac:spMkLst>
            <pc:docMk/>
            <pc:sldMk cId="3480401322" sldId="471"/>
            <ac:spMk id="16" creationId="{2C1BBA94-3F40-40AA-8BB9-E69E25E537C1}"/>
          </ac:spMkLst>
        </pc:spChg>
        <pc:spChg chg="add del">
          <ac:chgData name="kursat ymn" userId="47174fbee67923fe" providerId="LiveId" clId="{5C8A9522-208F-419F-8BDF-B09D4337B647}" dt="2022-01-19T21:18:01.132" v="762" actId="26606"/>
          <ac:spMkLst>
            <pc:docMk/>
            <pc:sldMk cId="3480401322" sldId="471"/>
            <ac:spMk id="18" creationId="{FE43805F-24A6-46A4-B19B-54F28347355C}"/>
          </ac:spMkLst>
        </pc:spChg>
        <pc:spChg chg="add">
          <ac:chgData name="kursat ymn" userId="47174fbee67923fe" providerId="LiveId" clId="{5C8A9522-208F-419F-8BDF-B09D4337B647}" dt="2022-01-19T21:18:01.132" v="763" actId="26606"/>
          <ac:spMkLst>
            <pc:docMk/>
            <pc:sldMk cId="3480401322" sldId="471"/>
            <ac:spMk id="20" creationId="{931DE728-8710-4D0D-ABEA-46145891733A}"/>
          </ac:spMkLst>
        </pc:spChg>
        <pc:spChg chg="add">
          <ac:chgData name="kursat ymn" userId="47174fbee67923fe" providerId="LiveId" clId="{5C8A9522-208F-419F-8BDF-B09D4337B647}" dt="2022-01-19T21:18:01.132" v="763" actId="26606"/>
          <ac:spMkLst>
            <pc:docMk/>
            <pc:sldMk cId="3480401322" sldId="471"/>
            <ac:spMk id="21" creationId="{5AAE9118-0436-4488-AC4A-C14DF6A7B6B1}"/>
          </ac:spMkLst>
        </pc:spChg>
        <pc:spChg chg="add">
          <ac:chgData name="kursat ymn" userId="47174fbee67923fe" providerId="LiveId" clId="{5C8A9522-208F-419F-8BDF-B09D4337B647}" dt="2022-01-19T21:18:01.132" v="763" actId="26606"/>
          <ac:spMkLst>
            <pc:docMk/>
            <pc:sldMk cId="3480401322" sldId="471"/>
            <ac:spMk id="22" creationId="{07A0C51E-5464-4470-855E-CA530A59BF98}"/>
          </ac:spMkLst>
        </pc:spChg>
        <pc:picChg chg="add del mod">
          <ac:chgData name="kursat ymn" userId="47174fbee67923fe" providerId="LiveId" clId="{5C8A9522-208F-419F-8BDF-B09D4337B647}" dt="2022-01-19T21:17:40.060" v="759" actId="478"/>
          <ac:picMkLst>
            <pc:docMk/>
            <pc:sldMk cId="3480401322" sldId="471"/>
            <ac:picMk id="5" creationId="{5DF42FC0-DD81-4725-A8DE-FE83A5D4B5D4}"/>
          </ac:picMkLst>
        </pc:picChg>
        <pc:picChg chg="ord">
          <ac:chgData name="kursat ymn" userId="47174fbee67923fe" providerId="LiveId" clId="{5C8A9522-208F-419F-8BDF-B09D4337B647}" dt="2022-01-19T21:18:01.132" v="763" actId="26606"/>
          <ac:picMkLst>
            <pc:docMk/>
            <pc:sldMk cId="3480401322" sldId="471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18:01.132" v="763" actId="26606"/>
          <ac:picMkLst>
            <pc:docMk/>
            <pc:sldMk cId="3480401322" sldId="471"/>
            <ac:picMk id="7" creationId="{F4F08212-3E03-4444-BF88-DCA73F0609EF}"/>
          </ac:picMkLst>
        </pc:picChg>
      </pc:sldChg>
      <pc:sldChg chg="add">
        <pc:chgData name="kursat ymn" userId="47174fbee67923fe" providerId="LiveId" clId="{5C8A9522-208F-419F-8BDF-B09D4337B647}" dt="2022-01-19T19:32:00.768" v="253"/>
        <pc:sldMkLst>
          <pc:docMk/>
          <pc:sldMk cId="315110169" sldId="472"/>
        </pc:sldMkLst>
      </pc:sldChg>
      <pc:sldChg chg="add del">
        <pc:chgData name="kursat ymn" userId="47174fbee67923fe" providerId="LiveId" clId="{5C8A9522-208F-419F-8BDF-B09D4337B647}" dt="2022-01-19T19:31:58.348" v="252" actId="2696"/>
        <pc:sldMkLst>
          <pc:docMk/>
          <pc:sldMk cId="2487861505" sldId="472"/>
        </pc:sldMkLst>
      </pc:sldChg>
      <pc:sldChg chg="addSp modSp add mod setBg">
        <pc:chgData name="kursat ymn" userId="47174fbee67923fe" providerId="LiveId" clId="{5C8A9522-208F-419F-8BDF-B09D4337B647}" dt="2022-01-19T21:01:17.533" v="530" actId="20577"/>
        <pc:sldMkLst>
          <pc:docMk/>
          <pc:sldMk cId="2171365103" sldId="473"/>
        </pc:sldMkLst>
        <pc:spChg chg="mod">
          <ac:chgData name="kursat ymn" userId="47174fbee67923fe" providerId="LiveId" clId="{5C8A9522-208F-419F-8BDF-B09D4337B647}" dt="2022-01-19T21:01:17.533" v="530" actId="20577"/>
          <ac:spMkLst>
            <pc:docMk/>
            <pc:sldMk cId="2171365103" sldId="473"/>
            <ac:spMk id="4" creationId="{0137E2DF-75E1-44F2-A106-1EAA0985C664}"/>
          </ac:spMkLst>
        </pc:spChg>
        <pc:spChg chg="add">
          <ac:chgData name="kursat ymn" userId="47174fbee67923fe" providerId="LiveId" clId="{5C8A9522-208F-419F-8BDF-B09D4337B647}" dt="2022-01-19T21:01:05.688" v="525" actId="26606"/>
          <ac:spMkLst>
            <pc:docMk/>
            <pc:sldMk cId="2171365103" sldId="473"/>
            <ac:spMk id="71" creationId="{5E39A796-BE83-48B1-B33F-35C4A32AAB57}"/>
          </ac:spMkLst>
        </pc:spChg>
        <pc:spChg chg="add">
          <ac:chgData name="kursat ymn" userId="47174fbee67923fe" providerId="LiveId" clId="{5C8A9522-208F-419F-8BDF-B09D4337B647}" dt="2022-01-19T21:01:05.688" v="525" actId="26606"/>
          <ac:spMkLst>
            <pc:docMk/>
            <pc:sldMk cId="2171365103" sldId="473"/>
            <ac:spMk id="73" creationId="{72F84B47-E267-4194-8194-831DB7B5547F}"/>
          </ac:spMkLst>
        </pc:spChg>
        <pc:picChg chg="ord">
          <ac:chgData name="kursat ymn" userId="47174fbee67923fe" providerId="LiveId" clId="{5C8A9522-208F-419F-8BDF-B09D4337B647}" dt="2022-01-19T21:01:05.688" v="525" actId="26606"/>
          <ac:picMkLst>
            <pc:docMk/>
            <pc:sldMk cId="2171365103" sldId="473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1:05.688" v="525" actId="26606"/>
          <ac:picMkLst>
            <pc:docMk/>
            <pc:sldMk cId="2171365103" sldId="473"/>
            <ac:picMk id="12290" creationId="{7030D7D9-8157-4A5C-9838-351DEAAC50B5}"/>
          </ac:picMkLst>
        </pc:picChg>
      </pc:sldChg>
      <pc:sldChg chg="addSp modSp add mod setBg">
        <pc:chgData name="kursat ymn" userId="47174fbee67923fe" providerId="LiveId" clId="{5C8A9522-208F-419F-8BDF-B09D4337B647}" dt="2022-01-19T21:01:50.973" v="537" actId="20577"/>
        <pc:sldMkLst>
          <pc:docMk/>
          <pc:sldMk cId="3322388303" sldId="474"/>
        </pc:sldMkLst>
        <pc:spChg chg="mod">
          <ac:chgData name="kursat ymn" userId="47174fbee67923fe" providerId="LiveId" clId="{5C8A9522-208F-419F-8BDF-B09D4337B647}" dt="2022-01-19T21:01:50.973" v="537" actId="20577"/>
          <ac:spMkLst>
            <pc:docMk/>
            <pc:sldMk cId="3322388303" sldId="474"/>
            <ac:spMk id="4" creationId="{0137E2DF-75E1-44F2-A106-1EAA0985C664}"/>
          </ac:spMkLst>
        </pc:spChg>
        <pc:spChg chg="add">
          <ac:chgData name="kursat ymn" userId="47174fbee67923fe" providerId="LiveId" clId="{5C8A9522-208F-419F-8BDF-B09D4337B647}" dt="2022-01-19T21:01:42.015" v="532" actId="26606"/>
          <ac:spMkLst>
            <pc:docMk/>
            <pc:sldMk cId="3322388303" sldId="474"/>
            <ac:spMk id="71" creationId="{46F7435D-E3DB-47B1-BA61-B00ACC83A9DE}"/>
          </ac:spMkLst>
        </pc:spChg>
        <pc:spChg chg="add">
          <ac:chgData name="kursat ymn" userId="47174fbee67923fe" providerId="LiveId" clId="{5C8A9522-208F-419F-8BDF-B09D4337B647}" dt="2022-01-19T21:01:42.015" v="532" actId="26606"/>
          <ac:spMkLst>
            <pc:docMk/>
            <pc:sldMk cId="3322388303" sldId="474"/>
            <ac:spMk id="73" creationId="{F263A0B5-F8C4-4116-809F-78A768EA79A6}"/>
          </ac:spMkLst>
        </pc:spChg>
        <pc:picChg chg="ord">
          <ac:chgData name="kursat ymn" userId="47174fbee67923fe" providerId="LiveId" clId="{5C8A9522-208F-419F-8BDF-B09D4337B647}" dt="2022-01-19T21:01:42.015" v="532" actId="26606"/>
          <ac:picMkLst>
            <pc:docMk/>
            <pc:sldMk cId="3322388303" sldId="474"/>
            <ac:picMk id="6" creationId="{8CAAFCF3-DB34-4998-97D6-61F71C34EF80}"/>
          </ac:picMkLst>
        </pc:picChg>
        <pc:picChg chg="add mod">
          <ac:chgData name="kursat ymn" userId="47174fbee67923fe" providerId="LiveId" clId="{5C8A9522-208F-419F-8BDF-B09D4337B647}" dt="2022-01-19T21:01:42.015" v="532" actId="26606"/>
          <ac:picMkLst>
            <pc:docMk/>
            <pc:sldMk cId="3322388303" sldId="474"/>
            <ac:picMk id="13314" creationId="{E4E5DD7A-3A5E-4014-86B6-EA2EB085017D}"/>
          </ac:picMkLst>
        </pc:picChg>
      </pc:sldChg>
      <pc:sldChg chg="addSp delSp modSp new mod">
        <pc:chgData name="kursat ymn" userId="47174fbee67923fe" providerId="LiveId" clId="{5C8A9522-208F-419F-8BDF-B09D4337B647}" dt="2022-01-23T20:58:18.100" v="802" actId="1076"/>
        <pc:sldMkLst>
          <pc:docMk/>
          <pc:sldMk cId="1878868334" sldId="475"/>
        </pc:sldMkLst>
        <pc:spChg chg="add mod">
          <ac:chgData name="kursat ymn" userId="47174fbee67923fe" providerId="LiveId" clId="{5C8A9522-208F-419F-8BDF-B09D4337B647}" dt="2022-01-23T20:54:36.703" v="781" actId="1076"/>
          <ac:spMkLst>
            <pc:docMk/>
            <pc:sldMk cId="1878868334" sldId="475"/>
            <ac:spMk id="4" creationId="{631AA476-24F5-4969-8C54-D47EA013A83D}"/>
          </ac:spMkLst>
        </pc:spChg>
        <pc:spChg chg="add mod">
          <ac:chgData name="kursat ymn" userId="47174fbee67923fe" providerId="LiveId" clId="{5C8A9522-208F-419F-8BDF-B09D4337B647}" dt="2022-01-23T20:54:53.304" v="784" actId="113"/>
          <ac:spMkLst>
            <pc:docMk/>
            <pc:sldMk cId="1878868334" sldId="475"/>
            <ac:spMk id="6" creationId="{980FAED3-E47C-4819-98BC-5273F327E7C4}"/>
          </ac:spMkLst>
        </pc:spChg>
        <pc:picChg chg="add mod">
          <ac:chgData name="kursat ymn" userId="47174fbee67923fe" providerId="LiveId" clId="{5C8A9522-208F-419F-8BDF-B09D4337B647}" dt="2022-01-23T20:54:17.604" v="777"/>
          <ac:picMkLst>
            <pc:docMk/>
            <pc:sldMk cId="1878868334" sldId="475"/>
            <ac:picMk id="2" creationId="{7C9A85DD-D25D-4B29-AE1B-9C6B23BE7421}"/>
          </ac:picMkLst>
        </pc:picChg>
        <pc:picChg chg="add del">
          <ac:chgData name="kursat ymn" userId="47174fbee67923fe" providerId="LiveId" clId="{5C8A9522-208F-419F-8BDF-B09D4337B647}" dt="2022-01-23T20:56:57.067" v="791" actId="21"/>
          <ac:picMkLst>
            <pc:docMk/>
            <pc:sldMk cId="1878868334" sldId="475"/>
            <ac:picMk id="8" creationId="{694DB268-5C68-4D69-AA54-E3094F3C8A12}"/>
          </ac:picMkLst>
        </pc:picChg>
        <pc:picChg chg="add mod">
          <ac:chgData name="kursat ymn" userId="47174fbee67923fe" providerId="LiveId" clId="{5C8A9522-208F-419F-8BDF-B09D4337B647}" dt="2022-01-23T20:58:18.100" v="802" actId="1076"/>
          <ac:picMkLst>
            <pc:docMk/>
            <pc:sldMk cId="1878868334" sldId="475"/>
            <ac:picMk id="10" creationId="{21C32C66-7972-4F40-A2F1-2FC1F76AC0A5}"/>
          </ac:picMkLst>
        </pc:picChg>
      </pc:sldChg>
      <pc:sldChg chg="addSp modSp new mod">
        <pc:chgData name="kursat ymn" userId="47174fbee67923fe" providerId="LiveId" clId="{5C8A9522-208F-419F-8BDF-B09D4337B647}" dt="2022-01-23T20:57:42.634" v="798" actId="1076"/>
        <pc:sldMkLst>
          <pc:docMk/>
          <pc:sldMk cId="4178942998" sldId="476"/>
        </pc:sldMkLst>
        <pc:spChg chg="add mod">
          <ac:chgData name="kursat ymn" userId="47174fbee67923fe" providerId="LiveId" clId="{5C8A9522-208F-419F-8BDF-B09D4337B647}" dt="2022-01-23T20:55:31.177" v="789" actId="113"/>
          <ac:spMkLst>
            <pc:docMk/>
            <pc:sldMk cId="4178942998" sldId="476"/>
            <ac:spMk id="3" creationId="{E6EB2142-E761-4CCA-9D80-38C3ED3B71E7}"/>
          </ac:spMkLst>
        </pc:spChg>
        <pc:spChg chg="add mod">
          <ac:chgData name="kursat ymn" userId="47174fbee67923fe" providerId="LiveId" clId="{5C8A9522-208F-419F-8BDF-B09D4337B647}" dt="2022-01-23T20:57:42.634" v="798" actId="1076"/>
          <ac:spMkLst>
            <pc:docMk/>
            <pc:sldMk cId="4178942998" sldId="476"/>
            <ac:spMk id="7" creationId="{17297A0C-B7AF-4353-B790-9BC5C60E8F34}"/>
          </ac:spMkLst>
        </pc:spChg>
        <pc:picChg chg="add">
          <ac:chgData name="kursat ymn" userId="47174fbee67923fe" providerId="LiveId" clId="{5C8A9522-208F-419F-8BDF-B09D4337B647}" dt="2022-01-23T20:57:12.159" v="792" actId="22"/>
          <ac:picMkLst>
            <pc:docMk/>
            <pc:sldMk cId="4178942998" sldId="476"/>
            <ac:picMk id="5" creationId="{AD05E61D-DB65-47B7-A2D9-394A65312071}"/>
          </ac:picMkLst>
        </pc:picChg>
      </pc:sldChg>
      <pc:sldChg chg="addSp modSp new mod modAnim">
        <pc:chgData name="kursat ymn" userId="47174fbee67923fe" providerId="LiveId" clId="{5C8A9522-208F-419F-8BDF-B09D4337B647}" dt="2022-01-23T21:02:37.793" v="814" actId="14100"/>
        <pc:sldMkLst>
          <pc:docMk/>
          <pc:sldMk cId="1985358040" sldId="477"/>
        </pc:sldMkLst>
        <pc:spChg chg="add mod">
          <ac:chgData name="kursat ymn" userId="47174fbee67923fe" providerId="LiveId" clId="{5C8A9522-208F-419F-8BDF-B09D4337B647}" dt="2022-01-23T21:01:36.081" v="805" actId="1076"/>
          <ac:spMkLst>
            <pc:docMk/>
            <pc:sldMk cId="1985358040" sldId="477"/>
            <ac:spMk id="3" creationId="{B20EDA2F-3E77-4C55-959B-7C6C4A0B400E}"/>
          </ac:spMkLst>
        </pc:spChg>
        <pc:spChg chg="add mod">
          <ac:chgData name="kursat ymn" userId="47174fbee67923fe" providerId="LiveId" clId="{5C8A9522-208F-419F-8BDF-B09D4337B647}" dt="2022-01-23T21:02:33.676" v="812" actId="1076"/>
          <ac:spMkLst>
            <pc:docMk/>
            <pc:sldMk cId="1985358040" sldId="477"/>
            <ac:spMk id="6" creationId="{7C015AF3-532B-49C6-A4E7-47DEF2BF7C42}"/>
          </ac:spMkLst>
        </pc:spChg>
        <pc:picChg chg="add mod">
          <ac:chgData name="kursat ymn" userId="47174fbee67923fe" providerId="LiveId" clId="{5C8A9522-208F-419F-8BDF-B09D4337B647}" dt="2022-01-23T21:02:37.793" v="814" actId="14100"/>
          <ac:picMkLst>
            <pc:docMk/>
            <pc:sldMk cId="1985358040" sldId="477"/>
            <ac:picMk id="4" creationId="{A5B555BD-D948-44B8-B94C-C455C2D6C7C0}"/>
          </ac:picMkLst>
        </pc:picChg>
      </pc:sldChg>
      <pc:sldChg chg="addSp modSp new mod modAnim">
        <pc:chgData name="kursat ymn" userId="47174fbee67923fe" providerId="LiveId" clId="{5C8A9522-208F-419F-8BDF-B09D4337B647}" dt="2022-01-23T21:05:57.987" v="824" actId="2711"/>
        <pc:sldMkLst>
          <pc:docMk/>
          <pc:sldMk cId="2091503300" sldId="478"/>
        </pc:sldMkLst>
        <pc:spChg chg="add mod">
          <ac:chgData name="kursat ymn" userId="47174fbee67923fe" providerId="LiveId" clId="{5C8A9522-208F-419F-8BDF-B09D4337B647}" dt="2022-01-23T21:04:57.382" v="818" actId="113"/>
          <ac:spMkLst>
            <pc:docMk/>
            <pc:sldMk cId="2091503300" sldId="478"/>
            <ac:spMk id="3" creationId="{A377FAE2-7E3A-47E3-A4AC-B1030583F305}"/>
          </ac:spMkLst>
        </pc:spChg>
        <pc:spChg chg="add mod">
          <ac:chgData name="kursat ymn" userId="47174fbee67923fe" providerId="LiveId" clId="{5C8A9522-208F-419F-8BDF-B09D4337B647}" dt="2022-01-23T21:05:57.987" v="824" actId="2711"/>
          <ac:spMkLst>
            <pc:docMk/>
            <pc:sldMk cId="2091503300" sldId="478"/>
            <ac:spMk id="6" creationId="{6BCF4F44-EDBD-45FB-8616-3B5C6059FB2C}"/>
          </ac:spMkLst>
        </pc:spChg>
        <pc:picChg chg="add mod">
          <ac:chgData name="kursat ymn" userId="47174fbee67923fe" providerId="LiveId" clId="{5C8A9522-208F-419F-8BDF-B09D4337B647}" dt="2022-01-23T21:05:53.083" v="823" actId="14100"/>
          <ac:picMkLst>
            <pc:docMk/>
            <pc:sldMk cId="2091503300" sldId="478"/>
            <ac:picMk id="4" creationId="{E121624F-CCE2-425A-AE62-9333F6A6EB44}"/>
          </ac:picMkLst>
        </pc:picChg>
      </pc:sldChg>
    </pc:docChg>
  </pc:docChgLst>
  <pc:docChgLst>
    <pc:chgData name="kursat ymn" userId="47174fbee67923fe" providerId="LiveId" clId="{713A1C11-5FDD-4640-846C-363CB0711DCB}"/>
    <pc:docChg chg="undo custSel addSld delSld modSld sldOrd">
      <pc:chgData name="kursat ymn" userId="47174fbee67923fe" providerId="LiveId" clId="{713A1C11-5FDD-4640-846C-363CB0711DCB}" dt="2022-02-07T19:30:32.271" v="134" actId="167"/>
      <pc:docMkLst>
        <pc:docMk/>
      </pc:docMkLst>
      <pc:sldChg chg="del">
        <pc:chgData name="kursat ymn" userId="47174fbee67923fe" providerId="LiveId" clId="{713A1C11-5FDD-4640-846C-363CB0711DCB}" dt="2022-02-07T19:03:48.163" v="0" actId="47"/>
        <pc:sldMkLst>
          <pc:docMk/>
          <pc:sldMk cId="4291533412" sldId="281"/>
        </pc:sldMkLst>
      </pc:sldChg>
      <pc:sldChg chg="del">
        <pc:chgData name="kursat ymn" userId="47174fbee67923fe" providerId="LiveId" clId="{713A1C11-5FDD-4640-846C-363CB0711DCB}" dt="2022-02-07T19:03:49.049" v="1" actId="47"/>
        <pc:sldMkLst>
          <pc:docMk/>
          <pc:sldMk cId="1492955838" sldId="282"/>
        </pc:sldMkLst>
      </pc:sldChg>
      <pc:sldChg chg="addSp modSp mod ord setBg">
        <pc:chgData name="kursat ymn" userId="47174fbee67923fe" providerId="LiveId" clId="{713A1C11-5FDD-4640-846C-363CB0711DCB}" dt="2022-02-07T19:20:37.120" v="37" actId="26606"/>
        <pc:sldMkLst>
          <pc:docMk/>
          <pc:sldMk cId="4255540584" sldId="292"/>
        </pc:sldMkLst>
        <pc:picChg chg="add mod">
          <ac:chgData name="kursat ymn" userId="47174fbee67923fe" providerId="LiveId" clId="{713A1C11-5FDD-4640-846C-363CB0711DCB}" dt="2022-02-07T19:20:37.120" v="37" actId="26606"/>
          <ac:picMkLst>
            <pc:docMk/>
            <pc:sldMk cId="4255540584" sldId="292"/>
            <ac:picMk id="3" creationId="{F028A009-A539-4C99-B62C-AC683BDFCD24}"/>
          </ac:picMkLst>
        </pc:picChg>
        <pc:picChg chg="ord">
          <ac:chgData name="kursat ymn" userId="47174fbee67923fe" providerId="LiveId" clId="{713A1C11-5FDD-4640-846C-363CB0711DCB}" dt="2022-02-07T19:20:37.120" v="37" actId="26606"/>
          <ac:picMkLst>
            <pc:docMk/>
            <pc:sldMk cId="4255540584" sldId="292"/>
            <ac:picMk id="6" creationId="{8CAAFCF3-DB34-4998-97D6-61F71C34EF80}"/>
          </ac:picMkLst>
        </pc:picChg>
      </pc:sldChg>
      <pc:sldChg chg="addSp delSp modSp mod ord setBg">
        <pc:chgData name="kursat ymn" userId="47174fbee67923fe" providerId="LiveId" clId="{713A1C11-5FDD-4640-846C-363CB0711DCB}" dt="2022-02-07T19:25:01.203" v="60" actId="1076"/>
        <pc:sldMkLst>
          <pc:docMk/>
          <pc:sldMk cId="2589609640" sldId="293"/>
        </pc:sldMkLst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11" creationId="{F3060C83-F051-4F0E-ABAD-AA0DFC48B218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13" creationId="{83C98ABE-055B-441F-B07E-44F97F083C39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15" creationId="{29FDB030-9B49-4CED-8CCD-4D99382388AC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17" creationId="{3783CA14-24A1-485C-8B30-D6A5D87987AD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19" creationId="{9A97C86A-04D6-40F7-AE84-31AB43E6A846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21" creationId="{FF9F2414-84E8-453E-B1F3-389FDE8192D9}"/>
          </ac:spMkLst>
        </pc:spChg>
        <pc:spChg chg="add del">
          <ac:chgData name="kursat ymn" userId="47174fbee67923fe" providerId="LiveId" clId="{713A1C11-5FDD-4640-846C-363CB0711DCB}" dt="2022-02-07T19:24:55.963" v="56" actId="26606"/>
          <ac:spMkLst>
            <pc:docMk/>
            <pc:sldMk cId="2589609640" sldId="293"/>
            <ac:spMk id="23" creationId="{3ECA69A1-7536-43AC-85EF-C7106179F5ED}"/>
          </ac:spMkLst>
        </pc:spChg>
        <pc:spChg chg="add">
          <ac:chgData name="kursat ymn" userId="47174fbee67923fe" providerId="LiveId" clId="{713A1C11-5FDD-4640-846C-363CB0711DCB}" dt="2022-02-07T19:24:55.978" v="57" actId="26606"/>
          <ac:spMkLst>
            <pc:docMk/>
            <pc:sldMk cId="2589609640" sldId="293"/>
            <ac:spMk id="25" creationId="{86FF76B9-219D-4469-AF87-0236D29032F1}"/>
          </ac:spMkLst>
        </pc:spChg>
        <pc:spChg chg="add">
          <ac:chgData name="kursat ymn" userId="47174fbee67923fe" providerId="LiveId" clId="{713A1C11-5FDD-4640-846C-363CB0711DCB}" dt="2022-02-07T19:24:55.978" v="57" actId="26606"/>
          <ac:spMkLst>
            <pc:docMk/>
            <pc:sldMk cId="2589609640" sldId="293"/>
            <ac:spMk id="28" creationId="{2E80C965-DB6D-4F81-9E9E-B027384D0BD6}"/>
          </ac:spMkLst>
        </pc:spChg>
        <pc:spChg chg="add">
          <ac:chgData name="kursat ymn" userId="47174fbee67923fe" providerId="LiveId" clId="{713A1C11-5FDD-4640-846C-363CB0711DCB}" dt="2022-02-07T19:24:55.978" v="57" actId="26606"/>
          <ac:spMkLst>
            <pc:docMk/>
            <pc:sldMk cId="2589609640" sldId="293"/>
            <ac:spMk id="29" creationId="{633C5E46-DAC5-4661-9C87-22B08E2A512F}"/>
          </ac:spMkLst>
        </pc:spChg>
        <pc:grpChg chg="add">
          <ac:chgData name="kursat ymn" userId="47174fbee67923fe" providerId="LiveId" clId="{713A1C11-5FDD-4640-846C-363CB0711DCB}" dt="2022-02-07T19:24:55.978" v="57" actId="26606"/>
          <ac:grpSpMkLst>
            <pc:docMk/>
            <pc:sldMk cId="2589609640" sldId="293"/>
            <ac:grpSpMk id="26" creationId="{DB88BD78-87E1-424D-B479-C37D8E41B12E}"/>
          </ac:grpSpMkLst>
        </pc:grpChg>
        <pc:picChg chg="add mod">
          <ac:chgData name="kursat ymn" userId="47174fbee67923fe" providerId="LiveId" clId="{713A1C11-5FDD-4640-846C-363CB0711DCB}" dt="2022-02-07T19:25:01.203" v="60" actId="1076"/>
          <ac:picMkLst>
            <pc:docMk/>
            <pc:sldMk cId="2589609640" sldId="293"/>
            <ac:picMk id="3" creationId="{8CB82E59-0DD4-41D8-BBD1-641125E4F364}"/>
          </ac:picMkLst>
        </pc:picChg>
        <pc:picChg chg="ord">
          <ac:chgData name="kursat ymn" userId="47174fbee67923fe" providerId="LiveId" clId="{713A1C11-5FDD-4640-846C-363CB0711DCB}" dt="2022-02-07T19:24:55.978" v="57" actId="26606"/>
          <ac:picMkLst>
            <pc:docMk/>
            <pc:sldMk cId="2589609640" sldId="293"/>
            <ac:picMk id="6" creationId="{8CAAFCF3-DB34-4998-97D6-61F71C34EF80}"/>
          </ac:picMkLst>
        </pc:picChg>
      </pc:sldChg>
      <pc:sldChg chg="del">
        <pc:chgData name="kursat ymn" userId="47174fbee67923fe" providerId="LiveId" clId="{713A1C11-5FDD-4640-846C-363CB0711DCB}" dt="2022-02-07T19:03:49.681" v="2" actId="47"/>
        <pc:sldMkLst>
          <pc:docMk/>
          <pc:sldMk cId="2968452759" sldId="297"/>
        </pc:sldMkLst>
      </pc:sldChg>
      <pc:sldChg chg="modSp mod">
        <pc:chgData name="kursat ymn" userId="47174fbee67923fe" providerId="LiveId" clId="{713A1C11-5FDD-4640-846C-363CB0711DCB}" dt="2022-02-07T19:04:15.203" v="14" actId="403"/>
        <pc:sldMkLst>
          <pc:docMk/>
          <pc:sldMk cId="2239695162" sldId="301"/>
        </pc:sldMkLst>
        <pc:spChg chg="mod">
          <ac:chgData name="kursat ymn" userId="47174fbee67923fe" providerId="LiveId" clId="{713A1C11-5FDD-4640-846C-363CB0711DCB}" dt="2022-02-07T19:04:15.203" v="14" actId="403"/>
          <ac:spMkLst>
            <pc:docMk/>
            <pc:sldMk cId="2239695162" sldId="301"/>
            <ac:spMk id="4" creationId="{2034F318-0DA0-44D8-A98B-3B914607AEA3}"/>
          </ac:spMkLst>
        </pc:spChg>
      </pc:sldChg>
      <pc:sldChg chg="addSp modSp mod">
        <pc:chgData name="kursat ymn" userId="47174fbee67923fe" providerId="LiveId" clId="{713A1C11-5FDD-4640-846C-363CB0711DCB}" dt="2022-02-07T19:30:32.271" v="134" actId="167"/>
        <pc:sldMkLst>
          <pc:docMk/>
          <pc:sldMk cId="1381926993" sldId="460"/>
        </pc:sldMkLst>
        <pc:spChg chg="mod">
          <ac:chgData name="kursat ymn" userId="47174fbee67923fe" providerId="LiveId" clId="{713A1C11-5FDD-4640-846C-363CB0711DCB}" dt="2022-02-07T19:30:29.095" v="132" actId="20577"/>
          <ac:spMkLst>
            <pc:docMk/>
            <pc:sldMk cId="1381926993" sldId="460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30:32.271" v="134" actId="167"/>
          <ac:picMkLst>
            <pc:docMk/>
            <pc:sldMk cId="1381926993" sldId="460"/>
            <ac:picMk id="11" creationId="{FA32E2A0-3E3B-483C-A971-C745B0C76D67}"/>
          </ac:picMkLst>
        </pc:picChg>
        <pc:picChg chg="mod">
          <ac:chgData name="kursat ymn" userId="47174fbee67923fe" providerId="LiveId" clId="{713A1C11-5FDD-4640-846C-363CB0711DCB}" dt="2022-02-07T19:30:30.779" v="133" actId="1076"/>
          <ac:picMkLst>
            <pc:docMk/>
            <pc:sldMk cId="1381926993" sldId="460"/>
            <ac:picMk id="15" creationId="{EB67F6D5-98C0-4B15-BAF1-0D3BBF6BFD7C}"/>
          </ac:picMkLst>
        </pc:picChg>
      </pc:sldChg>
      <pc:sldChg chg="addSp delSp modSp mod setBg">
        <pc:chgData name="kursat ymn" userId="47174fbee67923fe" providerId="LiveId" clId="{713A1C11-5FDD-4640-846C-363CB0711DCB}" dt="2022-02-07T19:27:40.233" v="76"/>
        <pc:sldMkLst>
          <pc:docMk/>
          <pc:sldMk cId="3123932021" sldId="464"/>
        </pc:sldMkLst>
        <pc:spChg chg="add del mod">
          <ac:chgData name="kursat ymn" userId="47174fbee67923fe" providerId="LiveId" clId="{713A1C11-5FDD-4640-846C-363CB0711DCB}" dt="2022-02-07T19:17:42.231" v="22" actId="478"/>
          <ac:spMkLst>
            <pc:docMk/>
            <pc:sldMk cId="3123932021" sldId="464"/>
            <ac:spMk id="4" creationId="{30D84B9D-CDB2-4061-899C-22EDCF041E48}"/>
          </ac:spMkLst>
        </pc:spChg>
        <pc:picChg chg="add mod">
          <ac:chgData name="kursat ymn" userId="47174fbee67923fe" providerId="LiveId" clId="{713A1C11-5FDD-4640-846C-363CB0711DCB}" dt="2022-02-07T19:18:48.372" v="24" actId="26606"/>
          <ac:picMkLst>
            <pc:docMk/>
            <pc:sldMk cId="3123932021" sldId="464"/>
            <ac:picMk id="5" creationId="{F52A403F-5A14-4EF2-9555-076F4DD4AF76}"/>
          </ac:picMkLst>
        </pc:picChg>
        <pc:picChg chg="ord">
          <ac:chgData name="kursat ymn" userId="47174fbee67923fe" providerId="LiveId" clId="{713A1C11-5FDD-4640-846C-363CB0711DCB}" dt="2022-02-07T19:18:48.372" v="24" actId="26606"/>
          <ac:picMkLst>
            <pc:docMk/>
            <pc:sldMk cId="3123932021" sldId="464"/>
            <ac:picMk id="6" creationId="{8CAAFCF3-DB34-4998-97D6-61F71C34EF80}"/>
          </ac:picMkLst>
        </pc:picChg>
        <pc:picChg chg="add del mod">
          <ac:chgData name="kursat ymn" userId="47174fbee67923fe" providerId="LiveId" clId="{713A1C11-5FDD-4640-846C-363CB0711DCB}" dt="2022-02-07T19:27:40.233" v="76"/>
          <ac:picMkLst>
            <pc:docMk/>
            <pc:sldMk cId="3123932021" sldId="464"/>
            <ac:picMk id="7" creationId="{E49FE784-7471-49FD-8369-865FA29C3898}"/>
          </ac:picMkLst>
        </pc:picChg>
      </pc:sldChg>
      <pc:sldChg chg="addSp modSp mod setBg">
        <pc:chgData name="kursat ymn" userId="47174fbee67923fe" providerId="LiveId" clId="{713A1C11-5FDD-4640-846C-363CB0711DCB}" dt="2022-02-07T19:19:25.895" v="29" actId="27614"/>
        <pc:sldMkLst>
          <pc:docMk/>
          <pc:sldMk cId="1171809523" sldId="465"/>
        </pc:sldMkLst>
        <pc:picChg chg="add mod">
          <ac:chgData name="kursat ymn" userId="47174fbee67923fe" providerId="LiveId" clId="{713A1C11-5FDD-4640-846C-363CB0711DCB}" dt="2022-02-07T19:19:25.895" v="29" actId="27614"/>
          <ac:picMkLst>
            <pc:docMk/>
            <pc:sldMk cId="1171809523" sldId="465"/>
            <ac:picMk id="3" creationId="{59A0850B-DF52-43FF-9C5B-2C0025945784}"/>
          </ac:picMkLst>
        </pc:picChg>
        <pc:picChg chg="ord">
          <ac:chgData name="kursat ymn" userId="47174fbee67923fe" providerId="LiveId" clId="{713A1C11-5FDD-4640-846C-363CB0711DCB}" dt="2022-02-07T19:19:14.938" v="26" actId="26606"/>
          <ac:picMkLst>
            <pc:docMk/>
            <pc:sldMk cId="1171809523" sldId="465"/>
            <ac:picMk id="6" creationId="{8CAAFCF3-DB34-4998-97D6-61F71C34EF80}"/>
          </ac:picMkLst>
        </pc:picChg>
      </pc:sldChg>
      <pc:sldChg chg="addSp modSp mod setBg">
        <pc:chgData name="kursat ymn" userId="47174fbee67923fe" providerId="LiveId" clId="{713A1C11-5FDD-4640-846C-363CB0711DCB}" dt="2022-02-07T19:16:00.603" v="16" actId="26606"/>
        <pc:sldMkLst>
          <pc:docMk/>
          <pc:sldMk cId="315110169" sldId="472"/>
        </pc:sldMkLst>
        <pc:picChg chg="add mod">
          <ac:chgData name="kursat ymn" userId="47174fbee67923fe" providerId="LiveId" clId="{713A1C11-5FDD-4640-846C-363CB0711DCB}" dt="2022-02-07T19:16:00.603" v="16" actId="26606"/>
          <ac:picMkLst>
            <pc:docMk/>
            <pc:sldMk cId="315110169" sldId="472"/>
            <ac:picMk id="3" creationId="{EE44A6CF-9402-4B70-8CC1-87072E3E2354}"/>
          </ac:picMkLst>
        </pc:picChg>
        <pc:picChg chg="ord">
          <ac:chgData name="kursat ymn" userId="47174fbee67923fe" providerId="LiveId" clId="{713A1C11-5FDD-4640-846C-363CB0711DCB}" dt="2022-02-07T19:16:00.603" v="16" actId="26606"/>
          <ac:picMkLst>
            <pc:docMk/>
            <pc:sldMk cId="315110169" sldId="472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713A1C11-5FDD-4640-846C-363CB0711DCB}" dt="2022-02-07T19:22:49.667" v="39" actId="26606"/>
        <pc:sldMkLst>
          <pc:docMk/>
          <pc:sldMk cId="1632115505" sldId="479"/>
        </pc:sldMkLst>
        <pc:picChg chg="add mod">
          <ac:chgData name="kursat ymn" userId="47174fbee67923fe" providerId="LiveId" clId="{713A1C11-5FDD-4640-846C-363CB0711DCB}" dt="2022-02-07T19:22:49.667" v="39" actId="26606"/>
          <ac:picMkLst>
            <pc:docMk/>
            <pc:sldMk cId="1632115505" sldId="479"/>
            <ac:picMk id="3" creationId="{AE9EDF9C-34CE-47CB-B6FA-99A5B3BA17EC}"/>
          </ac:picMkLst>
        </pc:picChg>
        <pc:picChg chg="ord">
          <ac:chgData name="kursat ymn" userId="47174fbee67923fe" providerId="LiveId" clId="{713A1C11-5FDD-4640-846C-363CB0711DCB}" dt="2022-02-07T19:22:49.667" v="39" actId="26606"/>
          <ac:picMkLst>
            <pc:docMk/>
            <pc:sldMk cId="1632115505" sldId="479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713A1C11-5FDD-4640-846C-363CB0711DCB}" dt="2022-02-07T19:23:01.507" v="43" actId="14100"/>
        <pc:sldMkLst>
          <pc:docMk/>
          <pc:sldMk cId="745065403" sldId="480"/>
        </pc:sldMkLst>
        <pc:picChg chg="add mod">
          <ac:chgData name="kursat ymn" userId="47174fbee67923fe" providerId="LiveId" clId="{713A1C11-5FDD-4640-846C-363CB0711DCB}" dt="2022-02-07T19:23:01.507" v="43" actId="14100"/>
          <ac:picMkLst>
            <pc:docMk/>
            <pc:sldMk cId="745065403" sldId="480"/>
            <ac:picMk id="3" creationId="{238C4A38-A028-4B02-9EC7-3B9AA3205551}"/>
          </ac:picMkLst>
        </pc:picChg>
        <pc:picChg chg="ord">
          <ac:chgData name="kursat ymn" userId="47174fbee67923fe" providerId="LiveId" clId="{713A1C11-5FDD-4640-846C-363CB0711DCB}" dt="2022-02-07T19:22:57.067" v="41" actId="26606"/>
          <ac:picMkLst>
            <pc:docMk/>
            <pc:sldMk cId="745065403" sldId="480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713A1C11-5FDD-4640-846C-363CB0711DCB}" dt="2022-02-07T19:29:42.929" v="117" actId="14100"/>
        <pc:sldMkLst>
          <pc:docMk/>
          <pc:sldMk cId="380043063" sldId="481"/>
        </pc:sldMkLst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11" creationId="{F3060C83-F051-4F0E-ABAD-AA0DFC48B218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13" creationId="{83C98ABE-055B-441F-B07E-44F97F083C39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15" creationId="{29FDB030-9B49-4CED-8CCD-4D99382388AC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17" creationId="{3783CA14-24A1-485C-8B30-D6A5D87987AD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19" creationId="{9A97C86A-04D6-40F7-AE84-31AB43E6A846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21" creationId="{FF9F2414-84E8-453E-B1F3-389FDE8192D9}"/>
          </ac:spMkLst>
        </pc:spChg>
        <pc:spChg chg="add">
          <ac:chgData name="kursat ymn" userId="47174fbee67923fe" providerId="LiveId" clId="{713A1C11-5FDD-4640-846C-363CB0711DCB}" dt="2022-02-07T19:24:24.755" v="45" actId="26606"/>
          <ac:spMkLst>
            <pc:docMk/>
            <pc:sldMk cId="380043063" sldId="481"/>
            <ac:spMk id="23" creationId="{3ECA69A1-7536-43AC-85EF-C7106179F5ED}"/>
          </ac:spMkLst>
        </pc:spChg>
        <pc:picChg chg="add mod">
          <ac:chgData name="kursat ymn" userId="47174fbee67923fe" providerId="LiveId" clId="{713A1C11-5FDD-4640-846C-363CB0711DCB}" dt="2022-02-07T19:29:42.929" v="117" actId="14100"/>
          <ac:picMkLst>
            <pc:docMk/>
            <pc:sldMk cId="380043063" sldId="481"/>
            <ac:picMk id="3" creationId="{4D6BAEEE-BEC3-4B0F-92D5-BBC2BABDD992}"/>
          </ac:picMkLst>
        </pc:picChg>
        <pc:picChg chg="ord">
          <ac:chgData name="kursat ymn" userId="47174fbee67923fe" providerId="LiveId" clId="{713A1C11-5FDD-4640-846C-363CB0711DCB}" dt="2022-02-07T19:24:24.755" v="45" actId="26606"/>
          <ac:picMkLst>
            <pc:docMk/>
            <pc:sldMk cId="380043063" sldId="481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713A1C11-5FDD-4640-846C-363CB0711DCB}" dt="2022-02-07T19:24:34.122" v="51" actId="14100"/>
        <pc:sldMkLst>
          <pc:docMk/>
          <pc:sldMk cId="3187007950" sldId="482"/>
        </pc:sldMkLst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11" creationId="{F3060C83-F051-4F0E-ABAD-AA0DFC48B218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13" creationId="{83C98ABE-055B-441F-B07E-44F97F083C39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15" creationId="{29FDB030-9B49-4CED-8CCD-4D99382388AC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17" creationId="{3783CA14-24A1-485C-8B30-D6A5D87987AD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19" creationId="{9A97C86A-04D6-40F7-AE84-31AB43E6A846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21" creationId="{FF9F2414-84E8-453E-B1F3-389FDE8192D9}"/>
          </ac:spMkLst>
        </pc:spChg>
        <pc:spChg chg="add">
          <ac:chgData name="kursat ymn" userId="47174fbee67923fe" providerId="LiveId" clId="{713A1C11-5FDD-4640-846C-363CB0711DCB}" dt="2022-02-07T19:24:30.441" v="49" actId="26606"/>
          <ac:spMkLst>
            <pc:docMk/>
            <pc:sldMk cId="3187007950" sldId="482"/>
            <ac:spMk id="23" creationId="{3ECA69A1-7536-43AC-85EF-C7106179F5ED}"/>
          </ac:spMkLst>
        </pc:spChg>
        <pc:picChg chg="add mod">
          <ac:chgData name="kursat ymn" userId="47174fbee67923fe" providerId="LiveId" clId="{713A1C11-5FDD-4640-846C-363CB0711DCB}" dt="2022-02-07T19:24:34.122" v="51" actId="14100"/>
          <ac:picMkLst>
            <pc:docMk/>
            <pc:sldMk cId="3187007950" sldId="482"/>
            <ac:picMk id="3" creationId="{98E4151F-4854-44FF-8694-9714606D7DFF}"/>
          </ac:picMkLst>
        </pc:picChg>
        <pc:picChg chg="ord">
          <ac:chgData name="kursat ymn" userId="47174fbee67923fe" providerId="LiveId" clId="{713A1C11-5FDD-4640-846C-363CB0711DCB}" dt="2022-02-07T19:24:30.441" v="49" actId="26606"/>
          <ac:picMkLst>
            <pc:docMk/>
            <pc:sldMk cId="3187007950" sldId="482"/>
            <ac:picMk id="6" creationId="{8CAAFCF3-DB34-4998-97D6-61F71C34EF80}"/>
          </ac:picMkLst>
        </pc:picChg>
      </pc:sldChg>
      <pc:sldChg chg="addSp delSp modSp add mod setBg delDesignElem">
        <pc:chgData name="kursat ymn" userId="47174fbee67923fe" providerId="LiveId" clId="{713A1C11-5FDD-4640-846C-363CB0711DCB}" dt="2022-02-07T19:27:57.654" v="79" actId="27614"/>
        <pc:sldMkLst>
          <pc:docMk/>
          <pc:sldMk cId="3772341386" sldId="483"/>
        </pc:sldMkLst>
        <pc:spChg chg="del">
          <ac:chgData name="kursat ymn" userId="47174fbee67923fe" providerId="LiveId" clId="{713A1C11-5FDD-4640-846C-363CB0711DCB}" dt="2022-02-07T19:25:11.945" v="62"/>
          <ac:spMkLst>
            <pc:docMk/>
            <pc:sldMk cId="3772341386" sldId="483"/>
            <ac:spMk id="25" creationId="{86FF76B9-219D-4469-AF87-0236D29032F1}"/>
          </ac:spMkLst>
        </pc:spChg>
        <pc:spChg chg="del">
          <ac:chgData name="kursat ymn" userId="47174fbee67923fe" providerId="LiveId" clId="{713A1C11-5FDD-4640-846C-363CB0711DCB}" dt="2022-02-07T19:25:11.945" v="62"/>
          <ac:spMkLst>
            <pc:docMk/>
            <pc:sldMk cId="3772341386" sldId="483"/>
            <ac:spMk id="28" creationId="{2E80C965-DB6D-4F81-9E9E-B027384D0BD6}"/>
          </ac:spMkLst>
        </pc:spChg>
        <pc:spChg chg="del">
          <ac:chgData name="kursat ymn" userId="47174fbee67923fe" providerId="LiveId" clId="{713A1C11-5FDD-4640-846C-363CB0711DCB}" dt="2022-02-07T19:25:11.945" v="62"/>
          <ac:spMkLst>
            <pc:docMk/>
            <pc:sldMk cId="3772341386" sldId="483"/>
            <ac:spMk id="29" creationId="{633C5E46-DAC5-4661-9C87-22B08E2A512F}"/>
          </ac:spMkLst>
        </pc:spChg>
        <pc:grpChg chg="del">
          <ac:chgData name="kursat ymn" userId="47174fbee67923fe" providerId="LiveId" clId="{713A1C11-5FDD-4640-846C-363CB0711DCB}" dt="2022-02-07T19:25:11.945" v="62"/>
          <ac:grpSpMkLst>
            <pc:docMk/>
            <pc:sldMk cId="3772341386" sldId="483"/>
            <ac:grpSpMk id="26" creationId="{DB88BD78-87E1-424D-B479-C37D8E41B12E}"/>
          </ac:grpSpMkLst>
        </pc:grpChg>
        <pc:picChg chg="del">
          <ac:chgData name="kursat ymn" userId="47174fbee67923fe" providerId="LiveId" clId="{713A1C11-5FDD-4640-846C-363CB0711DCB}" dt="2022-02-07T19:25:13.754" v="63" actId="478"/>
          <ac:picMkLst>
            <pc:docMk/>
            <pc:sldMk cId="3772341386" sldId="483"/>
            <ac:picMk id="3" creationId="{8CB82E59-0DD4-41D8-BBD1-641125E4F364}"/>
          </ac:picMkLst>
        </pc:picChg>
        <pc:picChg chg="add mod">
          <ac:chgData name="kursat ymn" userId="47174fbee67923fe" providerId="LiveId" clId="{713A1C11-5FDD-4640-846C-363CB0711DCB}" dt="2022-02-07T19:27:57.654" v="79" actId="27614"/>
          <ac:picMkLst>
            <pc:docMk/>
            <pc:sldMk cId="3772341386" sldId="483"/>
            <ac:picMk id="4" creationId="{DDAA98B3-1355-454D-B0EC-3C35211D7E4D}"/>
          </ac:picMkLst>
        </pc:picChg>
        <pc:picChg chg="ord">
          <ac:chgData name="kursat ymn" userId="47174fbee67923fe" providerId="LiveId" clId="{713A1C11-5FDD-4640-846C-363CB0711DCB}" dt="2022-02-07T19:27:54.655" v="78" actId="26606"/>
          <ac:picMkLst>
            <pc:docMk/>
            <pc:sldMk cId="3772341386" sldId="483"/>
            <ac:picMk id="6" creationId="{8CAAFCF3-DB34-4998-97D6-61F71C34EF80}"/>
          </ac:picMkLst>
        </pc:picChg>
      </pc:sldChg>
      <pc:sldChg chg="addSp modSp add mod">
        <pc:chgData name="kursat ymn" userId="47174fbee67923fe" providerId="LiveId" clId="{713A1C11-5FDD-4640-846C-363CB0711DCB}" dt="2022-02-07T19:27:28.008" v="74" actId="1076"/>
        <pc:sldMkLst>
          <pc:docMk/>
          <pc:sldMk cId="475547462" sldId="484"/>
        </pc:sldMkLst>
        <pc:spChg chg="mod">
          <ac:chgData name="kursat ymn" userId="47174fbee67923fe" providerId="LiveId" clId="{713A1C11-5FDD-4640-846C-363CB0711DCB}" dt="2022-02-07T19:27:21.491" v="71" actId="20577"/>
          <ac:spMkLst>
            <pc:docMk/>
            <pc:sldMk cId="475547462" sldId="484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7:26.330" v="73" actId="167"/>
          <ac:picMkLst>
            <pc:docMk/>
            <pc:sldMk cId="475547462" sldId="484"/>
            <ac:picMk id="11" creationId="{87EE3C7B-F7A3-4BEA-BC4A-6137AF77B97C}"/>
          </ac:picMkLst>
        </pc:picChg>
        <pc:picChg chg="mod">
          <ac:chgData name="kursat ymn" userId="47174fbee67923fe" providerId="LiveId" clId="{713A1C11-5FDD-4640-846C-363CB0711DCB}" dt="2022-02-07T19:27:28.008" v="74" actId="1076"/>
          <ac:picMkLst>
            <pc:docMk/>
            <pc:sldMk cId="475547462" sldId="484"/>
            <ac:picMk id="15" creationId="{EB67F6D5-98C0-4B15-BAF1-0D3BBF6BFD7C}"/>
          </ac:picMkLst>
        </pc:picChg>
        <pc:picChg chg="mod">
          <ac:chgData name="kursat ymn" userId="47174fbee67923fe" providerId="LiveId" clId="{713A1C11-5FDD-4640-846C-363CB0711DCB}" dt="2022-02-07T19:27:15.868" v="70" actId="1076"/>
          <ac:picMkLst>
            <pc:docMk/>
            <pc:sldMk cId="475547462" sldId="484"/>
            <ac:picMk id="16" creationId="{C93C491E-90E2-4A9C-917F-91D1858EAF7D}"/>
          </ac:picMkLst>
        </pc:picChg>
      </pc:sldChg>
      <pc:sldChg chg="addSp modSp add mod">
        <pc:chgData name="kursat ymn" userId="47174fbee67923fe" providerId="LiveId" clId="{713A1C11-5FDD-4640-846C-363CB0711DCB}" dt="2022-02-07T19:30:19.678" v="129" actId="167"/>
        <pc:sldMkLst>
          <pc:docMk/>
          <pc:sldMk cId="1841929944" sldId="485"/>
        </pc:sldMkLst>
        <pc:spChg chg="mod">
          <ac:chgData name="kursat ymn" userId="47174fbee67923fe" providerId="LiveId" clId="{713A1C11-5FDD-4640-846C-363CB0711DCB}" dt="2022-02-07T19:30:14.445" v="126" actId="20577"/>
          <ac:spMkLst>
            <pc:docMk/>
            <pc:sldMk cId="1841929944" sldId="485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30:19.678" v="129" actId="167"/>
          <ac:picMkLst>
            <pc:docMk/>
            <pc:sldMk cId="1841929944" sldId="485"/>
            <ac:picMk id="11" creationId="{D1429DB8-2D1D-4CFB-AEC6-D7F63534CAD8}"/>
          </ac:picMkLst>
        </pc:picChg>
        <pc:picChg chg="mod">
          <ac:chgData name="kursat ymn" userId="47174fbee67923fe" providerId="LiveId" clId="{713A1C11-5FDD-4640-846C-363CB0711DCB}" dt="2022-02-07T19:30:18.097" v="128" actId="1076"/>
          <ac:picMkLst>
            <pc:docMk/>
            <pc:sldMk cId="1841929944" sldId="485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30:03.768" v="124" actId="167"/>
        <pc:sldMkLst>
          <pc:docMk/>
          <pc:sldMk cId="3679718640" sldId="486"/>
        </pc:sldMkLst>
        <pc:picChg chg="add mod ord">
          <ac:chgData name="kursat ymn" userId="47174fbee67923fe" providerId="LiveId" clId="{713A1C11-5FDD-4640-846C-363CB0711DCB}" dt="2022-02-07T19:30:03.768" v="124" actId="167"/>
          <ac:picMkLst>
            <pc:docMk/>
            <pc:sldMk cId="3679718640" sldId="486"/>
            <ac:picMk id="11" creationId="{A0C847DD-EEAD-4576-9E62-C67C4B5D30A8}"/>
          </ac:picMkLst>
        </pc:picChg>
        <pc:picChg chg="mod">
          <ac:chgData name="kursat ymn" userId="47174fbee67923fe" providerId="LiveId" clId="{713A1C11-5FDD-4640-846C-363CB0711DCB}" dt="2022-02-07T19:30:02.149" v="123" actId="1076"/>
          <ac:picMkLst>
            <pc:docMk/>
            <pc:sldMk cId="3679718640" sldId="486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9:54.630" v="121" actId="20577"/>
        <pc:sldMkLst>
          <pc:docMk/>
          <pc:sldMk cId="3659099567" sldId="487"/>
        </pc:sldMkLst>
        <pc:spChg chg="mod">
          <ac:chgData name="kursat ymn" userId="47174fbee67923fe" providerId="LiveId" clId="{713A1C11-5FDD-4640-846C-363CB0711DCB}" dt="2022-02-07T19:29:54.630" v="121" actId="20577"/>
          <ac:spMkLst>
            <pc:docMk/>
            <pc:sldMk cId="3659099567" sldId="487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9:50.420" v="119" actId="167"/>
          <ac:picMkLst>
            <pc:docMk/>
            <pc:sldMk cId="3659099567" sldId="487"/>
            <ac:picMk id="11" creationId="{DAE51594-CC7A-4C3D-9BEB-1C5AEEA429B9}"/>
          </ac:picMkLst>
        </pc:picChg>
        <pc:picChg chg="mod">
          <ac:chgData name="kursat ymn" userId="47174fbee67923fe" providerId="LiveId" clId="{713A1C11-5FDD-4640-846C-363CB0711DCB}" dt="2022-02-07T19:29:52.757" v="120" actId="1076"/>
          <ac:picMkLst>
            <pc:docMk/>
            <pc:sldMk cId="3659099567" sldId="487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9:35.190" v="115" actId="167"/>
        <pc:sldMkLst>
          <pc:docMk/>
          <pc:sldMk cId="3427780678" sldId="488"/>
        </pc:sldMkLst>
        <pc:spChg chg="mod">
          <ac:chgData name="kursat ymn" userId="47174fbee67923fe" providerId="LiveId" clId="{713A1C11-5FDD-4640-846C-363CB0711DCB}" dt="2022-02-07T19:29:31.710" v="113" actId="20577"/>
          <ac:spMkLst>
            <pc:docMk/>
            <pc:sldMk cId="3427780678" sldId="488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9:35.190" v="115" actId="167"/>
          <ac:picMkLst>
            <pc:docMk/>
            <pc:sldMk cId="3427780678" sldId="488"/>
            <ac:picMk id="11" creationId="{8B9A3089-1EF9-4F55-9456-C3351B1BC4F2}"/>
          </ac:picMkLst>
        </pc:picChg>
        <pc:picChg chg="mod">
          <ac:chgData name="kursat ymn" userId="47174fbee67923fe" providerId="LiveId" clId="{713A1C11-5FDD-4640-846C-363CB0711DCB}" dt="2022-02-07T19:29:33.738" v="114" actId="1076"/>
          <ac:picMkLst>
            <pc:docMk/>
            <pc:sldMk cId="3427780678" sldId="488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9:23.331" v="111" actId="20577"/>
        <pc:sldMkLst>
          <pc:docMk/>
          <pc:sldMk cId="1678041888" sldId="489"/>
        </pc:sldMkLst>
        <pc:spChg chg="mod">
          <ac:chgData name="kursat ymn" userId="47174fbee67923fe" providerId="LiveId" clId="{713A1C11-5FDD-4640-846C-363CB0711DCB}" dt="2022-02-07T19:29:23.331" v="111" actId="20577"/>
          <ac:spMkLst>
            <pc:docMk/>
            <pc:sldMk cId="1678041888" sldId="489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9:09.349" v="106" actId="1076"/>
          <ac:picMkLst>
            <pc:docMk/>
            <pc:sldMk cId="1678041888" sldId="489"/>
            <ac:picMk id="11" creationId="{DDD4E08C-7A42-4950-84CA-500B1E11113B}"/>
          </ac:picMkLst>
        </pc:picChg>
        <pc:picChg chg="mod">
          <ac:chgData name="kursat ymn" userId="47174fbee67923fe" providerId="LiveId" clId="{713A1C11-5FDD-4640-846C-363CB0711DCB}" dt="2022-02-07T19:29:15.460" v="109" actId="1076"/>
          <ac:picMkLst>
            <pc:docMk/>
            <pc:sldMk cId="1678041888" sldId="489"/>
            <ac:picMk id="12" creationId="{00000000-0000-0000-0000-000000000000}"/>
          </ac:picMkLst>
        </pc:picChg>
        <pc:picChg chg="mod">
          <ac:chgData name="kursat ymn" userId="47174fbee67923fe" providerId="LiveId" clId="{713A1C11-5FDD-4640-846C-363CB0711DCB}" dt="2022-02-07T19:29:19.850" v="110" actId="1076"/>
          <ac:picMkLst>
            <pc:docMk/>
            <pc:sldMk cId="1678041888" sldId="489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8:58.930" v="103" actId="1076"/>
        <pc:sldMkLst>
          <pc:docMk/>
          <pc:sldMk cId="2682813702" sldId="490"/>
        </pc:sldMkLst>
        <pc:spChg chg="mod">
          <ac:chgData name="kursat ymn" userId="47174fbee67923fe" providerId="LiveId" clId="{713A1C11-5FDD-4640-846C-363CB0711DCB}" dt="2022-02-07T19:28:55.622" v="101" actId="20577"/>
          <ac:spMkLst>
            <pc:docMk/>
            <pc:sldMk cId="2682813702" sldId="490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8:53.503" v="100" actId="167"/>
          <ac:picMkLst>
            <pc:docMk/>
            <pc:sldMk cId="2682813702" sldId="490"/>
            <ac:picMk id="11" creationId="{059C8263-0435-4693-BB64-58521B50610F}"/>
          </ac:picMkLst>
        </pc:picChg>
        <pc:picChg chg="mod">
          <ac:chgData name="kursat ymn" userId="47174fbee67923fe" providerId="LiveId" clId="{713A1C11-5FDD-4640-846C-363CB0711DCB}" dt="2022-02-07T19:28:58.930" v="103" actId="1076"/>
          <ac:picMkLst>
            <pc:docMk/>
            <pc:sldMk cId="2682813702" sldId="490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8:43.347" v="98" actId="1076"/>
        <pc:sldMkLst>
          <pc:docMk/>
          <pc:sldMk cId="1384867932" sldId="491"/>
        </pc:sldMkLst>
        <pc:spChg chg="mod">
          <ac:chgData name="kursat ymn" userId="47174fbee67923fe" providerId="LiveId" clId="{713A1C11-5FDD-4640-846C-363CB0711DCB}" dt="2022-02-07T19:28:40.546" v="97" actId="20577"/>
          <ac:spMkLst>
            <pc:docMk/>
            <pc:sldMk cId="1384867932" sldId="491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8:37.434" v="96" actId="1076"/>
          <ac:picMkLst>
            <pc:docMk/>
            <pc:sldMk cId="1384867932" sldId="491"/>
            <ac:picMk id="11" creationId="{F842F95E-A70C-4793-93C1-710B5F232ABC}"/>
          </ac:picMkLst>
        </pc:picChg>
        <pc:picChg chg="mod">
          <ac:chgData name="kursat ymn" userId="47174fbee67923fe" providerId="LiveId" clId="{713A1C11-5FDD-4640-846C-363CB0711DCB}" dt="2022-02-07T19:28:43.347" v="98" actId="1076"/>
          <ac:picMkLst>
            <pc:docMk/>
            <pc:sldMk cId="1384867932" sldId="491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713A1C11-5FDD-4640-846C-363CB0711DCB}" dt="2022-02-07T19:28:27.551" v="92" actId="1076"/>
        <pc:sldMkLst>
          <pc:docMk/>
          <pc:sldMk cId="3040271955" sldId="492"/>
        </pc:sldMkLst>
        <pc:spChg chg="mod">
          <ac:chgData name="kursat ymn" userId="47174fbee67923fe" providerId="LiveId" clId="{713A1C11-5FDD-4640-846C-363CB0711DCB}" dt="2022-02-07T19:28:20.130" v="89" actId="20577"/>
          <ac:spMkLst>
            <pc:docMk/>
            <pc:sldMk cId="3040271955" sldId="492"/>
            <ac:spMk id="9" creationId="{2321AC83-2A55-42C9-A0F0-261D5E2E7DA3}"/>
          </ac:spMkLst>
        </pc:spChg>
        <pc:picChg chg="add mod ord">
          <ac:chgData name="kursat ymn" userId="47174fbee67923fe" providerId="LiveId" clId="{713A1C11-5FDD-4640-846C-363CB0711DCB}" dt="2022-02-07T19:28:24.229" v="91" actId="167"/>
          <ac:picMkLst>
            <pc:docMk/>
            <pc:sldMk cId="3040271955" sldId="492"/>
            <ac:picMk id="11" creationId="{9D94B690-0719-4DD4-9E8C-32FDF4CB300D}"/>
          </ac:picMkLst>
        </pc:picChg>
        <pc:picChg chg="mod">
          <ac:chgData name="kursat ymn" userId="47174fbee67923fe" providerId="LiveId" clId="{713A1C11-5FDD-4640-846C-363CB0711DCB}" dt="2022-02-07T19:28:27.551" v="92" actId="1076"/>
          <ac:picMkLst>
            <pc:docMk/>
            <pc:sldMk cId="3040271955" sldId="492"/>
            <ac:picMk id="15" creationId="{EB67F6D5-98C0-4B15-BAF1-0D3BBF6BFD7C}"/>
          </ac:picMkLst>
        </pc:picChg>
        <pc:picChg chg="mod">
          <ac:chgData name="kursat ymn" userId="47174fbee67923fe" providerId="LiveId" clId="{713A1C11-5FDD-4640-846C-363CB0711DCB}" dt="2022-02-07T19:28:16.855" v="88" actId="1076"/>
          <ac:picMkLst>
            <pc:docMk/>
            <pc:sldMk cId="3040271955" sldId="492"/>
            <ac:picMk id="16" creationId="{C93C491E-90E2-4A9C-917F-91D1858EAF7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20:58:30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1044 946 1540 0 0,'0'4'67'0'0,"-1"1"0"0"0,0-1 1 0 0,0 0-1 0 0,0 0 0 0 0,0 0 0 0 0,-1 0 0 0 0,0 0 1 0 0,0 0-1 0 0,0 0 0 0 0,0 0 0 0 0,0-1 0 0 0,-1 1 0 0 0,0-1 1 0 0,0 0-1 0 0,0 0 0 0 0,0 0 0 0 0,0 0 0 0 0,0 0 0 0 0,-1-1 1 0 0,-4 3-1 0 0,2-1 243 0 0,-1 0 0 0 0,1 0 1 0 0,-1-1-1 0 0,0 0 0 0 0,0 0 0 0 0,-1 0 1 0 0,1-1-1 0 0,0-1 0 0 0,-1 1 1 0 0,-12 0-1 0 0,17-2-273 0 0,0 0 0 0 0,1-1 0 0 0,-1 1 0 0 0,0-1 0 0 0,1 1 0 0 0,-1-1 0 0 0,1 0 0 0 0,-1 0 0 0 0,1 0 0 0 0,0 0 0 0 0,-1-1 0 0 0,-3-2 0 0 0,-3-2 41 0 0,3 3-20 0 0,0 0 1 0 0,0-1-1 0 0,0 1 1 0 0,0-2 0 0 0,0 1-1 0 0,1-1 1 0 0,0 1 0 0 0,0-1-1 0 0,1-1 1 0 0,-1 1-1 0 0,1-1 1 0 0,0 0 0 0 0,0 1-1 0 0,-4-13 1 0 0,3 7 22 0 0,1 0-1 0 0,0-1 1 0 0,1 1 0 0 0,0-1 0 0 0,1 0 0 0 0,1 0-1 0 0,-1-21 1 0 0,3 24-64 0 0,0-1 1 0 0,0 1-1 0 0,1 0 0 0 0,0 0 1 0 0,1 0-1 0 0,0 0 0 0 0,1 0 1 0 0,-1 1-1 0 0,1 0 0 0 0,1-1 1 0 0,0 1-1 0 0,0 1 0 0 0,1-1 0 0 0,0 1 1 0 0,0 0-1 0 0,0 0 0 0 0,1 1 1 0 0,0 0-1 0 0,0 0 0 0 0,1 0 1 0 0,0 1-1 0 0,0 0 0 0 0,0 1 1 0 0,0 0-1 0 0,13-5 0 0 0,-7 6-15 0 0,-8 0 5 0 0,-1 1 0 0 0,1 1-1 0 0,0-1 1 0 0,0 1 0 0 0,-1 0 0 0 0,1 1-1 0 0,0-1 1 0 0,0 1 0 0 0,0 0 0 0 0,0 0-1 0 0,0 1 1 0 0,0 0 0 0 0,-1 0 0 0 0,11 3-1 0 0,-6 2 2 0 0,-1 0 0 0 0,1 1 0 0 0,-1 0-1 0 0,-1 0 1 0 0,1 1 0 0 0,-1 0 0 0 0,-1 0-1 0 0,1 1 1 0 0,-2 0 0 0 0,1 0 0 0 0,-1 1-1 0 0,8 16 1 0 0,-11-19-13 0 0,0-1 0 0 0,0 1 0 0 0,-1 0 0 0 0,0 0 0 0 0,0 1 0 0 0,0-1 0 0 0,-1 0 0 0 0,0 1 0 0 0,-1-1 1 0 0,0 1-1 0 0,0-1 0 0 0,0 0 0 0 0,-1 1 0 0 0,0-1 0 0 0,-1 0 0 0 0,1 1 0 0 0,-1-1 0 0 0,-1 0 0 0 0,1 0 0 0 0,-6 8 0 0 0,3-5 17 0 0,-1 0-1 0 0,0-1 1 0 0,-1 0 0 0 0,0-1-1 0 0,0 1 1 0 0,-1-1 0 0 0,0-1-1 0 0,-11 9 1 0 0,13-12 32 0 0,-1 0 0 0 0,0-1 1 0 0,0 0-1 0 0,0 0 0 0 0,0 0 0 0 0,-1-1 0 0 0,1 0 1 0 0,-1-1-1 0 0,1 1 0 0 0,-1-1 0 0 0,0-1 0 0 0,-8 0 1 0 0,10 0-32 0 0,1-1 0 0 0,-1 0 0 0 0,0 0 1 0 0,1 0-1 0 0,-1-1 0 0 0,0 0 0 0 0,1 0 1 0 0,0 0-1 0 0,0-1 0 0 0,0 0 1 0 0,0 0-1 0 0,0 0 0 0 0,0 0 0 0 0,-7-8 1 0 0,6 5 11 0 0,0 0 0 0 0,0 0 0 0 0,1-1 0 0 0,-1 0 0 0 0,2 0 0 0 0,-1-1 0 0 0,1 1 0 0 0,0-1 0 0 0,-4-10 0 0 0,4 5-8 0 0,0-1-1 0 0,2 1 1 0 0,-1-1 0 0 0,1 0 0 0 0,1 1 0 0 0,1-1-1 0 0,0 0 1 0 0,0 0 0 0 0,1 0 0 0 0,1 1 0 0 0,7-27-1 0 0,-1 9-5 0 0,2 0 0 0 0,24-53 0 0 0,-28 74-16 0 0,-1 0 0 0 0,1 1-1 0 0,1-1 1 0 0,-1 1 0 0 0,2 1 0 0 0,-1-1-1 0 0,1 1 1 0 0,0 0 0 0 0,1 1 0 0 0,0 0 0 0 0,11-7-1 0 0,-18 13 7 0 0,-1 0 0 0 0,1-1 0 0 0,0 1-1 0 0,0 0 1 0 0,0 0 0 0 0,0 0 0 0 0,0 1 0 0 0,0-1-1 0 0,0 0 1 0 0,1 1 0 0 0,-1-1 0 0 0,0 1-1 0 0,0 0 1 0 0,1 0 0 0 0,-1 0 0 0 0,0 0 0 0 0,0 0-1 0 0,0 0 1 0 0,1 0 0 0 0,-1 1 0 0 0,0-1 0 0 0,0 1-1 0 0,0 0 1 0 0,0 0 0 0 0,0 0 0 0 0,0 0-1 0 0,0 0 1 0 0,0 0 0 0 0,0 0 0 0 0,0 0 0 0 0,0 1-1 0 0,-1-1 1 0 0,1 1 0 0 0,-1 0 0 0 0,1-1 0 0 0,-1 1-1 0 0,1 0 1 0 0,-1 0 0 0 0,0 0 0 0 0,0-1-1 0 0,0 2 1 0 0,0-1 0 0 0,0 0 0 0 0,-1 0 0 0 0,2 4-1 0 0,3 10-17 0 0,-1 1-1 0 0,-1-1 1 0 0,0 1-1 0 0,1 26 0 0 0,-4-39 10 0 0,0 14 16 0 0,-1 0 1 0 0,0-1-1 0 0,-1 1 0 0 0,-1-1 0 0 0,-1 0 0 0 0,-1 0 0 0 0,0 0 1 0 0,-1 0-1 0 0,-1-1 0 0 0,0 0 0 0 0,-18 26 0 0 0,18-31-2 0 0,0-1 1 0 0,-1 0-1 0 0,0 0 0 0 0,-1-1 0 0 0,0 0 0 0 0,-20 14 1 0 0,24-19 0 0 0,0-1 0 0 0,0 0 0 0 0,0 0 0 0 0,-1 0 0 0 0,1 0 0 0 0,-1-1 0 0 0,1 0 0 0 0,-1 0 0 0 0,0 0 0 0 0,0-1 0 0 0,0 0 0 0 0,0 0 0 0 0,0-1 0 0 0,0 0 0 0 0,0 0 0 0 0,0 0 0 0 0,-8-2 0 0 0,5 0-3 0 0,1 0 0 0 0,-1 0 0 0 0,1-2 0 0 0,0 1 0 0 0,0-1 0 0 0,1 0-1 0 0,-1 0 1 0 0,1-1 0 0 0,0 0 0 0 0,0 0 0 0 0,0-1 0 0 0,1 0 0 0 0,0 0 0 0 0,0 0-1 0 0,0-1 1 0 0,1 0 0 0 0,0 0 0 0 0,0-1 0 0 0,1 1 0 0 0,0-1 0 0 0,0 0 0 0 0,1 0-1 0 0,0 0 1 0 0,0-1 0 0 0,1 1 0 0 0,-1-12 0 0 0,-1 2-3 0 0,2-1 0 0 0,1 1 0 0 0,0-1 0 0 0,1 0-1 0 0,1 0 1 0 0,6-36 0 0 0,-4 45-4 0 0,0-1 1 0 0,0 0-1 0 0,1 1 0 0 0,0-1 0 0 0,0 1 0 0 0,1 1 0 0 0,1-1 1 0 0,0 0-1 0 0,0 1 0 0 0,1 0 0 0 0,0 1 0 0 0,0 0 0 0 0,11-9 1 0 0,-16 15 0 0 0,0 0 0 0 0,1 0 0 0 0,-1 0 0 0 0,1 0 0 0 0,-1 0 0 0 0,1 1 0 0 0,0 0 1 0 0,0-1-1 0 0,-1 1 0 0 0,1 0 0 0 0,0 0 0 0 0,0 1 0 0 0,0-1 0 0 0,0 0 0 0 0,0 1 0 0 0,0 0 1 0 0,0 0-1 0 0,1 0 0 0 0,-1 0 0 0 0,0 0 0 0 0,0 1 0 0 0,0-1 0 0 0,0 1 0 0 0,0 0 1 0 0,0 0-1 0 0,-1 0 0 0 0,1 0 0 0 0,0 0 0 0 0,0 1 0 0 0,-1 0 0 0 0,1-1 0 0 0,-1 1 0 0 0,1 0 1 0 0,-1 0-1 0 0,0 0 0 0 0,1 0 0 0 0,-1 1 0 0 0,0-1 0 0 0,2 4 0 0 0,3 3-1 0 0,-1 1 0 0 0,0 0 0 0 0,0 0 0 0 0,-1 0 0 0 0,-1 0 0 0 0,1 1 0 0 0,-2 0 0 0 0,0 0 0 0 0,4 19 0 0 0,-5-14 4 0 0,0 1 1 0 0,-2 0 0 0 0,1-1 0 0 0,-2 1-1 0 0,0 0 1 0 0,-1-1 0 0 0,-1 1 0 0 0,-1-1-1 0 0,0 1 1 0 0,-12 28 0 0 0,11-33 0 0 0,0 0 1 0 0,-2 0-1 0 0,1-1 0 0 0,-1 0 0 0 0,-1 0 1 0 0,-15 17-1 0 0,20-25 5 0 0,0 0 1 0 0,0 0-1 0 0,-1 0 1 0 0,1 0-1 0 0,-1-1 1 0 0,1 1-1 0 0,-1-1 1 0 0,0 0-1 0 0,0 0 0 0 0,0 0 1 0 0,0-1-1 0 0,-1 1 1 0 0,1-1-1 0 0,0 0 1 0 0,-1 0-1 0 0,1-1 0 0 0,0 1 1 0 0,-1-1-1 0 0,1 0 1 0 0,-1 0-1 0 0,1-1 1 0 0,0 1-1 0 0,-1-1 0 0 0,1 0 1 0 0,-7-2-1 0 0,4 0 5 0 0,-1 0 0 0 0,1-1-1 0 0,0 1 1 0 0,0-1-1 0 0,1-1 1 0 0,-1 1-1 0 0,1-1 1 0 0,0 0 0 0 0,0-1-1 0 0,1 1 1 0 0,-1-1-1 0 0,1 0 1 0 0,1-1 0 0 0,-1 1-1 0 0,-5-11 1 0 0,3 1 1 0 0,0-1 1 0 0,1 1-1 0 0,1-1 0 0 0,1 0 1 0 0,0-1-1 0 0,-2-22 1 0 0,5 11-24 0 0,0 0 1 0 0,2 0-1 0 0,1 0 1 0 0,1 0 0 0 0,1 1-1 0 0,2-1 1 0 0,1 1 0 0 0,1 0-1 0 0,1 1 1 0 0,22-44-1 0 0,-23 52-12 0 0,2 0 0 0 0,1 1 0 0 0,0 0 0 0 0,26-32 0 0 0,-31 44 20 0 0,-1 1-1 0 0,1-1 1 0 0,-1 1 0 0 0,2 0 0 0 0,-1 1 0 0 0,0-1-1 0 0,1 1 1 0 0,0 1 0 0 0,0-1 0 0 0,0 1 0 0 0,0 0-1 0 0,1 1 1 0 0,-1 0 0 0 0,1 0 0 0 0,-1 0 0 0 0,11 0-1 0 0,-14 2 4 0 0,0 1-1 0 0,0-1 0 0 0,0 1 0 0 0,0 0 0 0 0,0 0 0 0 0,0 0 1 0 0,0 0-1 0 0,0 1 0 0 0,0 0 0 0 0,0 0 0 0 0,-1 0 1 0 0,1 0-1 0 0,-1 0 0 0 0,1 1 0 0 0,-1-1 0 0 0,0 1 1 0 0,0 0-1 0 0,0 0 0 0 0,3 5 0 0 0,0 0-3 0 0,0 0 0 0 0,0 0-1 0 0,-1 1 1 0 0,0 0 0 0 0,-1 0-1 0 0,6 16 1 0 0,-4-8-5 0 0,-1 1 1 0 0,0 0-1 0 0,-2 0 1 0 0,0 0-1 0 0,0 0 0 0 0,-2 0 1 0 0,-1 0-1 0 0,0 1 1 0 0,-3 20-1 0 0,-7 20 36 0 0,-2-1-1 0 0,-3 0 1 0 0,-27 69-1 0 0,31-100 42 0 0,-1 0 0 0 0,-2-1 1 0 0,0 0-1 0 0,-2-1 0 0 0,-1 0 0 0 0,0-2 0 0 0,-2 0 0 0 0,-39 37 0 0 0,52-55-54 0 0,-1 0 0 0 0,0 0 0 0 0,1-1 0 0 0,-1 0 0 0 0,-1 0 0 0 0,1 0 0 0 0,0-1 0 0 0,-1 0 0 0 0,0-1 0 0 0,0 0 0 0 0,0 0 0 0 0,0 0 0 0 0,0-1 0 0 0,-12 0 0 0 0,17-1-10 0 0,-1-1-1 0 0,0 0 0 0 0,1 0 0 0 0,-1 0 1 0 0,1-1-1 0 0,0 1 0 0 0,-1-1 0 0 0,1 0 0 0 0,0 0 1 0 0,0 0-1 0 0,0 0 0 0 0,0 0 0 0 0,0-1 1 0 0,0 1-1 0 0,1-1 0 0 0,-1 0 0 0 0,1 0 0 0 0,0 0 1 0 0,-3-4-1 0 0,-2-5 20 0 0,-1 0-1 0 0,2-1 1 0 0,-9-22 0 0 0,7 10-16 0 0,1-1 0 0 0,1-1 1 0 0,1 1-1 0 0,2-1 0 0 0,0 0 1 0 0,2 0-1 0 0,1 0 0 0 0,4-36 1 0 0,3 13-57 0 0,2 1-1 0 0,2 0 1 0 0,26-72 0 0 0,-26 91-7 0 0,2 1 0 0 0,1 1 1 0 0,27-43-1 0 0,-34 59 39 0 0,1 1-1 0 0,0 1 1 0 0,1-1-1 0 0,0 1 1 0 0,1 1-1 0 0,0 0 1 0 0,0 0-1 0 0,1 1 1 0 0,0 0-1 0 0,22-11 1 0 0,-30 17 14 0 0,0 1 1 0 0,0 0 0 0 0,1 0-1 0 0,-1 0 1 0 0,0 0-1 0 0,1 0 1 0 0,-1 1 0 0 0,1-1-1 0 0,-1 1 1 0 0,1 0-1 0 0,-1 0 1 0 0,1 1 0 0 0,-1-1-1 0 0,0 1 1 0 0,1-1 0 0 0,-1 1-1 0 0,0 0 1 0 0,1 0-1 0 0,-1 1 1 0 0,0-1 0 0 0,0 1-1 0 0,0 0 1 0 0,0-1-1 0 0,0 1 1 0 0,0 0 0 0 0,-1 1-1 0 0,1-1 1 0 0,-1 0 0 0 0,1 1-1 0 0,-1 0 1 0 0,0-1-1 0 0,0 1 1 0 0,0 0 0 0 0,0 0-1 0 0,-1 0 1 0 0,3 5-1 0 0,2 7-2 0 0,0 0-1 0 0,-1 0 0 0 0,0 1 0 0 0,-2 0 0 0 0,1-1 0 0 0,0 24 0 0 0,-2 13-30 0 0,-2 0-1 0 0,-3 0 1 0 0,-16 91-1 0 0,7-73 112 0 0,-3-1-1 0 0,-4 0 1 0 0,-2-2-1 0 0,-3 0 1 0 0,-53 102-1 0 0,73-160-38 0 0,-1 0 1 0 0,0-1-1 0 0,-1 0 0 0 0,0 0 0 0 0,0-1 1 0 0,-1 1-1 0 0,1-1 0 0 0,-2-1 0 0 0,1 1 1 0 0,-1-1-1 0 0,0 0 0 0 0,0-1 0 0 0,0 0 1 0 0,-11 4-1 0 0,10-11 46 0 0,3 0-64 0 0,1-1 0 0 0,0 0 0 0 0,0 0 0 0 0,0-1 0 0 0,1 0 0 0 0,-1 0 0 0 0,1 0 0 0 0,0 0 0 0 0,0-1 0 0 0,0 1 0 0 0,-6-10 0 0 0,4 2 3 0 0,0 1 0 0 0,1-1 0 0 0,0 0-1 0 0,1 0 1 0 0,-4-15 0 0 0,0-17-12 0 0,1 0-1 0 0,0-58 1 0 0,6 89-19 0 0,-5-85-65 0 0,0 29-112 0 0,3-1 0 0 0,8-101 0 0 0,2 123 105 0 0,21-88 1 0 0,-24 122 54 0 0,0 0 1 0 0,1 0-1 0 0,0 1 1 0 0,1-1-1 0 0,0 1 1 0 0,2 0-1 0 0,-1 1 1 0 0,1 0-1 0 0,1 0 1 0 0,0 1 0 0 0,20-19-1 0 0,-27 28 20 0 0,0 1 0 0 0,0-1 1 0 0,0 0-1 0 0,1 1 0 0 0,-1 0 0 0 0,0 0 0 0 0,1-1 0 0 0,-1 1 1 0 0,1 1-1 0 0,0-1 0 0 0,-1 0 0 0 0,1 1 0 0 0,0-1 1 0 0,-1 1-1 0 0,1 0 0 0 0,0 0 0 0 0,0 0 0 0 0,-1 0 0 0 0,1 0 1 0 0,0 1-1 0 0,-1-1 0 0 0,1 1 0 0 0,0 0 0 0 0,-1 0 0 0 0,1 0 1 0 0,-1 0-1 0 0,1 0 0 0 0,-1 0 0 0 0,0 1 0 0 0,1-1 0 0 0,-1 1 1 0 0,0 0-1 0 0,0 0 0 0 0,0-1 0 0 0,0 1 0 0 0,0 0 1 0 0,-1 1-1 0 0,2 1 0 0 0,7 10 3 0 0,0 1 1 0 0,-1-1-1 0 0,-1 2 1 0 0,11 26-1 0 0,-19-41 2 0 0,10 25-15 0 0,-2-1 0 0 0,0 2 0 0 0,-2-1 0 0 0,5 54-1 0 0,-4 110-28 0 0,-7-186 43 0 0,-2 28 3 0 0,-1 0 1 0 0,-1 0-1 0 0,-1 0 0 0 0,-2 0 1 0 0,-19 51-1 0 0,18-60 61 0 0,-1 0 1 0 0,0-1-1 0 0,-2 0 0 0 0,-24 36 0 0 0,31-51-45 0 0,0-1 0 0 0,0 0 0 0 0,-1 0 0 0 0,0-1 0 0 0,0 1 0 0 0,0-1 0 0 0,-1-1 0 0 0,0 1 0 0 0,0-1 0 0 0,0 1 0 0 0,0-2 0 0 0,-1 1 0 0 0,0-1 0 0 0,1 0 0 0 0,-1 0 0 0 0,0-1 0 0 0,0 0-1 0 0,-1 0 1 0 0,-13 1 0 0 0,16-4-11 0 0,0 0 0 0 0,0 0 0 0 0,1-1 0 0 0,-1 0 0 0 0,0 1 0 0 0,1-2 0 0 0,-1 1 0 0 0,1 0 0 0 0,0-1-1 0 0,0 0 1 0 0,0 0 0 0 0,0 0 0 0 0,1-1 0 0 0,-1 1 0 0 0,1-1 0 0 0,0 0 0 0 0,0 0 0 0 0,0 0 0 0 0,0 0-1 0 0,1 0 1 0 0,-3-6 0 0 0,-6-11 16 0 0,1-1 0 0 0,1 0 0 0 0,-8-26 0 0 0,-6-42-87 0 0,3-1 1 0 0,5-1-1 0 0,3 0 0 0 0,1-178 0 0 0,11 248 48 0 0,1 0 0 0 0,1 1 0 0 0,1-1 0 0 0,1 1 0 0 0,1-1-1 0 0,1 1 1 0 0,0 0 0 0 0,15-30 0 0 0,-18 46 17 0 0,-1 0 0 0 0,1 0-1 0 0,0 0 1 0 0,0 1-1 0 0,1-1 1 0 0,0 1 0 0 0,-1-1-1 0 0,1 1 1 0 0,1 1 0 0 0,-1-1-1 0 0,1 0 1 0 0,-1 1-1 0 0,1 0 1 0 0,0 0 0 0 0,0 0-1 0 0,0 1 1 0 0,1 0-1 0 0,-1 0 1 0 0,0 0 0 0 0,1 1-1 0 0,-1-1 1 0 0,1 1-1 0 0,0 1 1 0 0,-1-1 0 0 0,1 1-1 0 0,0 0 1 0 0,0 0 0 0 0,-1 1-1 0 0,1-1 1 0 0,0 1-1 0 0,-1 1 1 0 0,1-1 0 0 0,-1 1-1 0 0,1 0 1 0 0,-1 0-1 0 0,0 0 1 0 0,0 1 0 0 0,0 0-1 0 0,0 0 1 0 0,0 0-1 0 0,-1 1 1 0 0,7 5 0 0 0,4 8-13 0 0,0 0 1 0 0,-1 1-1 0 0,-1 0 1 0 0,-1 1 0 0 0,-1 0-1 0 0,0 1 1 0 0,-1 0-1 0 0,-2 1 1 0 0,0 0 0 0 0,9 39-1 0 0,-6-9-14 0 0,-3 0-1 0 0,-2 1 1 0 0,-1 81 0 0 0,-6-111 36 0 0,0 0 0 0 0,-2 0-1 0 0,-1 0 1 0 0,0 0 0 0 0,-2-1 0 0 0,0 1 0 0 0,-16 35 0 0 0,16-45-7 0 0,0 1-1 0 0,0-1 1 0 0,-2 0 0 0 0,1-1-1 0 0,-1 0 1 0 0,-1 0-1 0 0,0-1 1 0 0,-18 17 0 0 0,21-22 0 0 0,0-1 1 0 0,0 0-1 0 0,-1 0 1 0 0,1 0 0 0 0,-1 0-1 0 0,0-1 1 0 0,0-1-1 0 0,0 1 1 0 0,0-1 0 0 0,-1 0-1 0 0,1-1 1 0 0,-1 1-1 0 0,1-1 1 0 0,-1-1 0 0 0,1 0-1 0 0,-1 0 1 0 0,1 0-1 0 0,-11-3 1 0 0,1-1-3 0 0,0-2 0 0 0,1 0 0 0 0,-1 0-1 0 0,2-2 1 0 0,-1 0 0 0 0,1-1 0 0 0,0-1 0 0 0,1 0-1 0 0,0 0 1 0 0,0-2 0 0 0,1 0 0 0 0,1 0 0 0 0,0-1 0 0 0,-20-29-1 0 0,15 18-8 0 0,1-1-1 0 0,1-1 0 0 0,1 0 1 0 0,1-1-1 0 0,2 0 1 0 0,0-1-1 0 0,2 0 0 0 0,-8-42 1 0 0,13 53 6 0 0,2 0 0 0 0,0-1 0 0 0,1 1 0 0 0,1 0 0 0 0,1-1 0 0 0,0 1 0 0 0,1 0 0 0 0,1 0 0 0 0,0 0 0 0 0,2 0 0 0 0,0 1 0 0 0,14-32 0 0 0,-11 33-17 0 0,2 0-1 0 0,0 1 1 0 0,1 0-1 0 0,0 0 1 0 0,1 1 0 0 0,1 1-1 0 0,0 0 1 0 0,15-11-1 0 0,-18 16 13 0 0,1 0-1 0 0,-1 1 1 0 0,1 0-1 0 0,1 1 1 0 0,-1 0-1 0 0,1 0 1 0 0,0 1-1 0 0,0 1 1 0 0,0 0-1 0 0,0 1 1 0 0,0 0-1 0 0,16 0 1 0 0,-19 2 6 0 0,-1 1 0 0 0,1-1 1 0 0,-1 2-1 0 0,0-1 0 0 0,1 1 0 0 0,-1 0 0 0 0,0 1 1 0 0,0 0-1 0 0,0 0 0 0 0,-1 1 0 0 0,1 0 0 0 0,-1 0 0 0 0,12 10 1 0 0,-9-6 2 0 0,0 2 1 0 0,-1-1-1 0 0,0 1 1 0 0,-1 1-1 0 0,0 0 1 0 0,0 0-1 0 0,11 24 1 0 0,-4 1 5 0 0,-1 0 0 0 0,-2 1 1 0 0,-2 1-1 0 0,-1 0 0 0 0,3 39 1 0 0,-7-47-12 0 0,-2 1 0 0 0,-1 0 1 0 0,-1 0-1 0 0,-2 0 0 0 0,-1 1 1 0 0,-2-2-1 0 0,-1 1 0 0 0,-1 0 1 0 0,-1-1-1 0 0,-2-1 0 0 0,-13 32 1 0 0,14-45 13 0 0,0 0 1 0 0,-1-1 0 0 0,0 0-1 0 0,-1-1 1 0 0,-19 22 0 0 0,24-30-7 0 0,-1-1 0 0 0,0 1 0 0 0,0-1-1 0 0,0 0 1 0 0,-1-1 0 0 0,1 0 0 0 0,-1 0 0 0 0,0 0 0 0 0,0-1 0 0 0,-1 0 0 0 0,1 0 0 0 0,0-1 0 0 0,-1 0 0 0 0,-14 2 0 0 0,9-3 9 0 0,7 0-5 0 0,1 0 0 0 0,0 0 0 0 0,0-1 0 0 0,-1 0 1 0 0,1 0-1 0 0,0-1 0 0 0,-1 1 0 0 0,1-1 0 0 0,0 0 1 0 0,-10-4-1 0 0,-2-2-10 0 0,1-2 0 0 0,0 0 0 0 0,0 0 0 0 0,0-2 0 0 0,1 0 0 0 0,1-1 0 0 0,0 0 0 0 0,-14-17 0 0 0,9 7-7 0 0,1-2 1 0 0,0 0-1 0 0,2-1 1 0 0,-22-46 0 0 0,20 32-3 0 0,3-2 0 0 0,1 0 0 0 0,1 0 0 0 0,3-1 0 0 0,2 0 0 0 0,1-1 0 0 0,-1-49 0 0 0,8 79-6 0 0,0 0 0 0 0,1 0 0 0 0,0 0 0 0 0,1 1 0 0 0,0-1 0 0 0,1 0 0 0 0,1 1 0 0 0,0 0 0 0 0,1-1 0 0 0,0 2 0 0 0,1-1 0 0 0,0 1 0 0 0,8-12 0 0 0,-11 17 15 0 0,1 0-1 0 0,0 1 1 0 0,0-1 0 0 0,1 0-1 0 0,-1 1 1 0 0,1 0-1 0 0,0 0 1 0 0,0 1-1 0 0,1 0 1 0 0,0 0 0 0 0,-1 0-1 0 0,1 0 1 0 0,1 1-1 0 0,-1 0 1 0 0,0 0-1 0 0,1 1 1 0 0,0-1 0 0 0,-1 1-1 0 0,1 1 1 0 0,0-1-1 0 0,0 1 1 0 0,0 1-1 0 0,0-1 1 0 0,0 1 0 0 0,0 1-1 0 0,0-1 1 0 0,13 3-1 0 0,-4 2-3 0 0,1 1-1 0 0,-2 0 1 0 0,1 1-1 0 0,-1 1 1 0 0,0 0-1 0 0,-1 1 1 0 0,0 1-1 0 0,0 0 1 0 0,-1 1-1 0 0,0 1 0 0 0,-1-1 1 0 0,0 2-1 0 0,-1 0 1 0 0,-1 0-1 0 0,13 20 1 0 0,13 27-18 0 0,-3 1-1 0 0,37 91 1 0 0,-64-138 25 0 0,6 15-18 0 0,-1 0 1 0 0,-2 0-1 0 0,-1 1 0 0 0,-1 0 1 0 0,3 39-1 0 0,0-22 10 0 0,-10-45 50 0 0,0 8 73 0 0,-1 0-69 0 0,0-20-134 0 0,-6-168-342 0 0,7 136 314 0 0,1 24 88 0 0,0 1 1 0 0,1-1-1 0 0,1 1 0 0 0,1 0 0 0 0,0 0 0 0 0,1 0 0 0 0,1 0 0 0 0,0 1 1 0 0,1 0-1 0 0,11-17 0 0 0,-8 15 17 0 0,2 0 0 0 0,0 1-1 0 0,1 0 1 0 0,0 1 0 0 0,1 0 0 0 0,27-22 0 0 0,-31 31 9 0 0,-1 0 0 0 0,1 1 0 0 0,0 0 0 0 0,0 1 0 0 0,1 0 0 0 0,-1 0 0 0 0,1 1 0 0 0,0 1 1 0 0,1 0-1 0 0,-1 0 0 0 0,0 1 0 0 0,1 1 0 0 0,18-1 0 0 0,-24 2-12 0 0,0 1 1 0 0,-1 0-1 0 0,1 0 0 0 0,0 1 1 0 0,-1 0-1 0 0,1-1 0 0 0,-1 2 1 0 0,0-1-1 0 0,0 1 0 0 0,0 0 0 0 0,0 0 1 0 0,0 0-1 0 0,0 0 0 0 0,-1 1 1 0 0,1 0-1 0 0,-1 0 0 0 0,0 0 1 0 0,-1 1-1 0 0,1-1 0 0 0,-1 1 1 0 0,5 8-1 0 0,-1 0 11 0 0,0 0-1 0 0,-1 0 1 0 0,-1 0-1 0 0,0 0 1 0 0,0 1-1 0 0,-2 0 1 0 0,4 26-1 0 0,-2 86-238 0 0,-6-120 246 0 0,0 1 0 0 0,0-1 0 0 0,0 0 0 0 0,-1 0 0 0 0,0 0 0 0 0,-1 0 0 0 0,1 0 0 0 0,-7 10 0 0 0,-7 19 37 0 0,9-18 5 0 0,-1-1 1 0 0,0 0-1 0 0,-1-1 0 0 0,-17 24 1 0 0,20-31-57 0 0,0 0 1 0 0,-1-1-1 0 0,0 0 1 0 0,0 0 0 0 0,-1 0-1 0 0,0-1 1 0 0,0 0 0 0 0,0-1-1 0 0,-16 9 1 0 0,23-14 12 0 0,1 1 0 0 0,-1-1 0 0 0,0 1 1 0 0,1-1-1 0 0,-1 0 0 0 0,1 1 0 0 0,-1-1 0 0 0,0 0 0 0 0,1 0 1 0 0,-1 1-1 0 0,0-1 0 0 0,1 0 0 0 0,-1 0 0 0 0,0 0 0 0 0,1 0 1 0 0,-1 0-1 0 0,0 0 0 0 0,0 0 0 0 0,1 0 0 0 0,-1 0 0 0 0,0 0 1 0 0,1 0-1 0 0,-1 0 0 0 0,0-1 0 0 0,1 1 0 0 0,-1 0 0 0 0,0 0 1 0 0,1-1-1 0 0,-1 1 0 0 0,1 0 0 0 0,-1-1 0 0 0,0 0 0 0 0,7-20-105 0 0,28-26-185 0 0,-25 35 255 0 0,5-5-48 0 0,1 0-1 0 0,19-17 1 0 0,-29 31 59 0 0,-1-1 1 0 0,0 1-1 0 0,1 0 1 0 0,-1 0-1 0 0,1 0 1 0 0,0 1-1 0 0,0-1 1 0 0,0 1-1 0 0,0 0 1 0 0,0 1-1 0 0,0-1 1 0 0,1 1-1 0 0,-1 0 1 0 0,7 0-1 0 0,-7 2 19 0 0,-1-1-1 0 0,0 1 1 0 0,1 1-1 0 0,-1-1 1 0 0,1 1-1 0 0,-1-1 0 0 0,0 1 1 0 0,0 0-1 0 0,4 3 1 0 0,3 1 8 0 0,-4-1-15 0 0,1 0 1 0 0,-1 1-1 0 0,0-1 1 0 0,0 2 0 0 0,-1-1-1 0 0,0 1 1 0 0,0 0-1 0 0,0 0 1 0 0,-1 0-1 0 0,0 1 1 0 0,-1 0 0 0 0,7 13-1 0 0,-5-8 48 0 0,-1 0-1 0 0,-1 1 0 0 0,0-1 0 0 0,-1 1 1 0 0,0 0-1 0 0,-1 0 0 0 0,1 21 1 0 0,-4-27-45 0 0,-1 0 0 0 0,1-1 0 0 0,-1 1 0 0 0,-1-1 1 0 0,0 1-1 0 0,0-1 0 0 0,0 0 0 0 0,-1 0 0 0 0,0 0 0 0 0,0 0 1 0 0,0-1-1 0 0,-1 0 0 0 0,-11 11 0 0 0,3-2 18 0 0,-2-2-1 0 0,0 1 1 0 0,0-2-1 0 0,-26 16 0 0 0,29-20-13 0 0,0 0-1 0 0,0-1 0 0 0,-1 0 0 0 0,0-1 0 0 0,-1-1 0 0 0,1 0 0 0 0,-1-1 0 0 0,0 0 0 0 0,0-1 1 0 0,0-1-1 0 0,-15 1 0 0 0,26-3 1 0 0,0-1 1 0 0,0 1 0 0 0,0-1 0 0 0,0 0-1 0 0,0 0 1 0 0,0 0 0 0 0,0-1-1 0 0,1 1 1 0 0,-1-1 0 0 0,1 1 0 0 0,-1-1-1 0 0,1 0 1 0 0,-1 0 0 0 0,1 0-1 0 0,0 0 1 0 0,0 0 0 0 0,0-1-1 0 0,0 1 1 0 0,1-1 0 0 0,-1 1 0 0 0,0-1-1 0 0,1 1 1 0 0,0-1 0 0 0,-2-4-1 0 0,-3-9 34 0 0,0-1-1 0 0,-8-32 1 0 0,13 42-37 0 0,-2-4 3 0 0,1 0-1 0 0,1 0 1 0 0,0-1 0 0 0,0 1 0 0 0,1 0-1 0 0,0 0 1 0 0,1-1 0 0 0,1 1 0 0 0,0 0-1 0 0,0 0 1 0 0,7-20 0 0 0,-1 14 11 0 0,0 0 0 0 0,1 0 0 0 0,1 1 0 0 0,0 0 1 0 0,1 0-1 0 0,16-16 0 0 0,-15 17-13 0 0,-8 10 3 0 0,-1 1 0 0 0,1-1 0 0 0,-1 1 0 0 0,2-1 0 0 0,-1 1 1 0 0,0 0-1 0 0,1 1 0 0 0,-1-1 0 0 0,1 1 0 0 0,0 0 0 0 0,1 0 1 0 0,-1 0-1 0 0,0 1 0 0 0,7-3 0 0 0,-10 5-82 0 0,9 4 129 0 0,-8-2-49 0 0,-1 1 0 0 0,0 0 0 0 0,0 0 0 0 0,0 0 0 0 0,-1 0-1 0 0,1 0 1 0 0,-1 0 0 0 0,1 1 0 0 0,-1-1 0 0 0,0 0 0 0 0,0 1-1 0 0,-1-1 1 0 0,1 1 0 0 0,-1 5 0 0 0,1 61-28 0 0,-2-41 42 0 0,1-12 28 0 0,1-4-46 0 0,-1-1 0 0 0,0 1 0 0 0,-1 0 0 0 0,0 0 0 0 0,-1-1 0 0 0,0 1 0 0 0,-1-1 0 0 0,-5 13 0 0 0,-6 12 47 0 0,14-34-34 0 0,-1 1-1 0 0,1-1 1 0 0,-1 0 0 0 0,0 1-1 0 0,0-1 1 0 0,0 0 0 0 0,-1 0-1 0 0,1 1 1 0 0,-1-1 0 0 0,0 0-1 0 0,0-1 1 0 0,0 1 0 0 0,0 0-1 0 0,0 0 1 0 0,0-1 0 0 0,-1 0-1 0 0,1 1 1 0 0,-1-1 0 0 0,0 0-1 0 0,0 0 1 0 0,-3 2 0 0 0,5-4-13 0 0,0 0 1 0 0,0 0 0 0 0,1 0 0 0 0,-1-1-1 0 0,0 1 1 0 0,1 0 0 0 0,-1 0-1 0 0,0 0 1 0 0,1-1 0 0 0,-1 1-1 0 0,0 0 1 0 0,1-1 0 0 0,-1 1-1 0 0,0 0 1 0 0,1-1 0 0 0,-1 1-1 0 0,1-1 1 0 0,-1 1 0 0 0,1-1-1 0 0,-1 1 1 0 0,1-1 0 0 0,-1 0-1 0 0,1 1 1 0 0,0-1 0 0 0,-1 0-1 0 0,1 1 1 0 0,0-1 0 0 0,0 1-1 0 0,-1-1 1 0 0,1 0 0 0 0,0 0-1 0 0,0 1 1 0 0,0-1 0 0 0,0 0 0 0 0,0 1-1 0 0,0-1 1 0 0,0 0 0 0 0,0 0-1 0 0,0 1 1 0 0,0-1 0 0 0,0 0-1 0 0,1 0 1 0 0,2-38 28 0 0,-2 35-63 0 0,1-12 21 0 0,1-1-1 0 0,0 1 1 0 0,1 0 0 0 0,1 1 0 0 0,0-1 0 0 0,1 1 0 0 0,1 0-1 0 0,0 1 1 0 0,1-1 0 0 0,1 1 0 0 0,16-20 0 0 0,-24 32 12 0 0,1 0-1 0 0,0 0 1 0 0,0 0 0 0 0,0 0-1 0 0,0 0 1 0 0,0 0 0 0 0,1 1 0 0 0,-1-1-1 0 0,0 1 1 0 0,1-1 0 0 0,-1 1 0 0 0,1 0-1 0 0,-1 0 1 0 0,1 0 0 0 0,0 1 0 0 0,-1-1-1 0 0,4 0 1 0 0,-5 1 22 0 0,3 3-59 0 0,8 9 99 0 0,-1 1 0 0 0,0 0 0 0 0,-1 0 0 0 0,0 1 0 0 0,-1 0 0 0 0,-1 1 0 0 0,0 0 0 0 0,-1 0 0 0 0,-1 1 0 0 0,0 0 0 0 0,6 29 0 0 0,-12-43-53 0 0,1-1 1 0 0,-1 1-1 0 0,1-1 1 0 0,-1 1-1 0 0,0 0 1 0 0,0-1-1 0 0,0 1 1 0 0,0 0 0 0 0,0-1-1 0 0,0 1 1 0 0,0-1-1 0 0,0 1 1 0 0,-1 0-1 0 0,1-1 1 0 0,-1 1-1 0 0,1-1 1 0 0,-1 1-1 0 0,1-1 1 0 0,-1 1-1 0 0,0-1 1 0 0,0 1-1 0 0,-2 1 1 0 0,2-3-5 0 0,0 1-1 0 0,0-1 1 0 0,0 1 0 0 0,0-1-1 0 0,0 0 1 0 0,0 0 0 0 0,0 1-1 0 0,0-1 1 0 0,0 0 0 0 0,0 0 0 0 0,0 0-1 0 0,0 0 1 0 0,0-1 0 0 0,0 1-1 0 0,-1 0 1 0 0,1 0 0 0 0,0-1 0 0 0,0 1-1 0 0,0 0 1 0 0,0-1 0 0 0,0 1-1 0 0,0-1 1 0 0,0 1 0 0 0,1-1-1 0 0,-1 0 1 0 0,0 1 0 0 0,0-1 0 0 0,0 0-1 0 0,1 0 1 0 0,-1 1 0 0 0,0-1-1 0 0,0 0 1 0 0,1 0 0 0 0,-1 0-1 0 0,0-1 1 0 0,-1-1 15 0 0,0 1 0 0 0,0-1 0 0 0,1 0-1 0 0,-1 0 1 0 0,0 0 0 0 0,1 1 0 0 0,0-2 0 0 0,0 1-1 0 0,0 0 1 0 0,0 0 0 0 0,0 0 0 0 0,1 0 0 0 0,-1-1-1 0 0,1 1 1 0 0,0 0 0 0 0,0 0 0 0 0,0-1 0 0 0,1-5-1 0 0,1-2-31 0 0,1 1-1 0 0,1-1 0 0 0,0 1 1 0 0,6-12-1 0 0,1-5-28 0 0,-10 25 50 0 0,0 0 1 0 0,0 0-1 0 0,1 0 1 0 0,-1 0 0 0 0,0 0-1 0 0,1 0 1 0 0,-1 0-1 0 0,1 1 1 0 0,0-1-1 0 0,0 0 1 0 0,-1 1-1 0 0,1 0 1 0 0,0-1 0 0 0,0 1-1 0 0,0 0 1 0 0,1 0-1 0 0,-1 0 1 0 0,0 0-1 0 0,0 0 1 0 0,0 1-1 0 0,1-1 1 0 0,-1 1 0 0 0,5-1-1 0 0,-6 1 26 0 0,1 3 15 0 0,1 0-33 0 0,-1 0-1 0 0,1 0 1 0 0,-1 1-1 0 0,0-1 1 0 0,0 1-1 0 0,-1-1 1 0 0,1 1-1 0 0,-1 0 1 0 0,1-1-1 0 0,-1 1 1 0 0,0 0-1 0 0,-1 0 1 0 0,1 0-1 0 0,-1 0 1 0 0,1 0-1 0 0,-1 0 1 0 0,0 0-1 0 0,-1 0 1 0 0,0 4-1 0 0,-2 9 80 0 0,-1 0 0 0 0,-1-1 1 0 0,-9 22-1 0 0,0-1-79 0 0,12-33 3 0 0,1 1 0 0 0,-1-1 0 0 0,-1 0 0 0 0,1 0 0 0 0,-1 0 0 0 0,1 0 1 0 0,-1-1-1 0 0,0 1 0 0 0,-1 0 0 0 0,1-1 0 0 0,0 0 0 0 0,-1 0 1 0 0,0 0-1 0 0,0-1 0 0 0,0 1 0 0 0,0-1 0 0 0,0 0 0 0 0,0 0 0 0 0,-1 0 1 0 0,1 0-1 0 0,-1-1 0 0 0,1 0 0 0 0,-1 0 0 0 0,1 0 0 0 0,-10 0 1 0 0,12-1 0 0 0,-2-3-18 0 0,2 3 3 0 0,1-1 0 0 0,-1 0 0 0 0,1 0 0 0 0,0 0 0 0 0,-1 0 0 0 0,1 0 0 0 0,0 0 0 0 0,0 0 0 0 0,-1 0 0 0 0,1 0 0 0 0,0-1 0 0 0,0 1 1 0 0,1 0-1 0 0,-1-1 0 0 0,0 1 0 0 0,0-1 0 0 0,1 1 0 0 0,-1-1 0 0 0,1 1 0 0 0,-1-1 0 0 0,0-2 0 0 0,2 0 0 0 0,-1 1 1 0 0,0-1 0 0 0,1 0-1 0 0,0 0 1 0 0,0 0-1 0 0,0 0 1 0 0,0 1 0 0 0,1-1-1 0 0,3-6 1 0 0,1-3-57 0 0,1 1 0 0 0,0 0 0 0 0,16-19 0 0 0,-20 27 46 0 0,0 0 1 0 0,0 0-1 0 0,1 1 0 0 0,0 0 0 0 0,-1 0 1 0 0,1 0-1 0 0,0 0 0 0 0,0 0 1 0 0,1 1-1 0 0,-1-1 0 0 0,1 1 0 0 0,-1 0 1 0 0,1 1-1 0 0,7-3 0 0 0,-10 4 7 0 0,0 0 0 0 0,-1 0-1 0 0,1 1 1 0 0,0-1 0 0 0,0 0 0 0 0,-1 1-1 0 0,1-1 1 0 0,0 1 0 0 0,-1-1 0 0 0,1 1-1 0 0,0 0 1 0 0,-1-1 0 0 0,1 1 0 0 0,-1 0-1 0 0,1 0 1 0 0,-1 0 0 0 0,1 1-1 0 0,-1-1 1 0 0,0 0 0 0 0,0 0 0 0 0,1 1-1 0 0,-1-1 1 0 0,0 1 0 0 0,0-1 0 0 0,-1 1-1 0 0,1-1 1 0 0,0 1 0 0 0,0 0 0 0 0,-1-1-1 0 0,1 1 1 0 0,-1 0 0 0 0,1 0-1 0 0,-1-1 1 0 0,0 4 0 0 0,3 8 54 0 0,-1 1-1 0 0,-1-1 1 0 0,-1 20 0 0 0,0-29-42 0 0,-1 4 3 0 0,-1-1-1 0 0,1 1 1 0 0,-2-1-1 0 0,1 0 1 0 0,-1 0-1 0 0,0 0 1 0 0,-1 0-1 0 0,0 0 1 0 0,-5 7-1 0 0,-6 11 69 0 0,13-22-79 0 0,1 0 0 0 0,-1 0 0 0 0,0 0 0 0 0,0 0 0 0 0,0-1 0 0 0,-1 1 0 0 0,1-1 0 0 0,-1 0 0 0 0,1 0 1 0 0,-1 0-1 0 0,0 0 0 0 0,0 0 0 0 0,1 0 0 0 0,-1-1 0 0 0,0 1 0 0 0,-1-1 0 0 0,1 0 0 0 0,0 0 0 0 0,0 0 0 0 0,-1 0 0 0 0,1-1 0 0 0,-6 1 0 0 0,8-1 29 0 0,-26-14-72 0 0,24 10 19 0 0,0 1 0 0 0,0-1 0 0 0,1 0 0 0 0,-1 0 0 0 0,1 0 0 0 0,0 0 0 0 0,0 0 0 0 0,0 0 0 0 0,1 0 0 0 0,-1-1 0 0 0,1 1 0 0 0,0-1 0 0 0,1 1 0 0 0,-1-1 0 0 0,1-7 1 0 0,0 10-53 0 0,0-11-481 0 0,-1 12 460 0 0,1 0 0 0 0,0 0 0 0 0,0 0 0 0 0,-1 0 0 0 0,1 0 0 0 0,0 0 0 0 0,0 0 0 0 0,0 0 0 0 0,0 0 0 0 0,0 0 0 0 0,0 0 0 0 0,0 0 0 0 0,1 0 0 0 0,-1 0 0 0 0,0 0 0 0 0,0 0 0 0 0,1 1 0 0 0,-1-1 0 0 0,1 0 0 0 0,-1 0 0 0 0,1 0 0 0 0,0-1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20:58:30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1 234 1292 0 0,'4'-9'342'0'0,"-1"0"-1"0"0,0 0 1 0 0,0 0 0 0 0,-1 0-1 0 0,1-12 1 0 0,-2 12-195 0 0,1 0-1 0 0,0 0 1 0 0,1 0-1 0 0,-1 0 1 0 0,6-10 91 0 0,-8 15-190 0 0,-1 1-1 0 0,1-1 1 0 0,0 0-1 0 0,1 1 1 0 0,-1-1-1 0 0,0 0 1 0 0,3-6-1 0 0,1 5-231 0 0,0-1 0 0 0,0 0 0 0 0,-1 0 0 0 0,0 0 0 0 0,0-1 0 0 0,0 1 0 0 0,-1-1 0 0 0,3-12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03691-5CD9-40D1-A100-B9DF1E25B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B2BB43-1745-4C2C-898E-5C47577B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AB4181-07C4-4E6F-AC22-00ED8A2E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5B73D3-1E29-4256-B34B-B0500DC1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897C3F-F281-48A6-B6EA-5A060EC1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5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6BCD55-D3FF-4A22-B427-081F1CEC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7D020A4-1E7D-4156-8779-97350461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34FC50-9315-49E0-8400-BD14B1B0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CE44DB-0AF0-49C1-8C3B-DDD2A3F5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CCCC03-888B-412C-ACAC-2137E1DF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43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9CD36DE-C949-4C05-BCBB-EF20FDD2C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0E80593-B4EC-4B1C-BE05-7962A3DE4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9AEE99-74C1-4387-8661-D2764915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81014F-48EE-454D-95D5-376C001A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80A550-9896-430C-8DB5-3CC1D2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2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BE89E-550D-4388-BFDB-48120CF3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5A67B3-133D-4EDC-819B-CCDE801BA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8BD1FC-8FD7-404A-B9C5-8E2092F3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7F7EBE-DC83-4090-8AC6-BA9E99F6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2C3051-933E-43A4-9F33-C29FC5B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3E9D79-FC47-44E4-8720-D0514D89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1AA07D-545B-4A0F-82A1-59167E21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3C325B-BB42-4F49-95A7-F0C5AAB9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D9B07C-2352-4CF5-A5ED-B34E7FB7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FE8941-B3EB-4E52-A91E-3BDEBD47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6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89B26-BB1B-44E3-9A67-C400DD7C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C3988B-F227-4731-B0C4-7A2F52D32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7ACE66-C9E4-41BE-9910-BF90944BF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FD2002-D92E-4ABD-A781-647B502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895C3-3913-488A-B685-A6B8B4D4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DE77D2-C23D-4B1A-AA47-54E82C3F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71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D5143-30D6-41B1-B418-B8F74967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A46D21-EC48-4016-AA38-52E033B2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60FC34-7E4C-4A56-AC0E-A0C4477D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049DF8F-C125-481A-A15F-A250AF12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C0FD73A-733F-4398-8A6F-4207433FB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DBA24D7-78F1-45CC-B8A8-8205D6D0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E041E4-8105-4C61-8827-55E564E7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27B1A55-F2A3-4EF1-8245-4823E45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9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51384-823B-4BE9-B653-1D8D9BF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16B7FD-C30F-42B7-B193-716627BF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173F6D-750E-4E19-8B25-2D01EBDE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67D1DE-5BA6-4795-84EC-231C32A1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9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E840CD-01A3-434B-B6D5-3F4AF7D9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E07F9F-0EF1-4ACE-8822-EAD42DD5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6B1737-2A59-4D9C-884E-1B9D1528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7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C794B1-F9CF-4DD9-BDB4-FD0E14BB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DAEDB-42B0-4178-8B5D-10239137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918B35-5984-4A25-8FB4-79D3BA99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324E69-4E1A-4C8E-9EB4-D5E9D9B9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388A02-C758-4320-9812-55E63BF6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309790-19B2-4E0A-A0F3-D35E7D82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F15ED3-12B9-4702-B2A3-5426D484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9E5B402-3281-471A-8306-0E0868CD3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AD76D2-41F2-4245-A943-9BF8E104A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0EB1F-58F1-4C86-8CB7-338713C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F611F7-FA17-419A-AE21-235E972B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CE1766-B790-4D17-9455-4C5907A9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4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06F8F58-2ADE-4810-8998-4BE854AC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32A6-E61A-433A-81E3-3281C23A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28DC99-BEB2-461B-962F-A7A125C01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5C1AE5-9A20-405A-9276-A4C1D79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662AA2-55B4-4DCA-B434-EE369ADBD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92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avalab.org/en/status_change_of_water_en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lab.org/en/boiling_point_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customXml" Target="../ink/ink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oXhi8hUw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qoXhi8hUws?feature=oembed" TargetMode="Externa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tsrgyx0I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Jtsrgyx0IU?feature=oembed" TargetMode="Externa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Şeker Suyun Donma Noktasını Etkiler mi?">
            <a:extLst>
              <a:ext uri="{FF2B5EF4-FFF2-40B4-BE49-F238E27FC236}">
                <a16:creationId xmlns:a16="http://schemas.microsoft.com/office/drawing/2014/main" id="{82AFC758-032D-4CA3-A8E9-D94183AF3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E3B36C7-54D5-481F-B202-9B6014EF19F9}"/>
              </a:ext>
            </a:extLst>
          </p:cNvPr>
          <p:cNvSpPr txBox="1"/>
          <p:nvPr/>
        </p:nvSpPr>
        <p:spPr>
          <a:xfrm>
            <a:off x="6400801" y="1557619"/>
            <a:ext cx="5522842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MADDENİN AYIRT EDİCİ ÖZELLİKLERİ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CDE1869C-0607-4E6B-942C-8986034F8CAA}"/>
              </a:ext>
            </a:extLst>
          </p:cNvPr>
          <p:cNvSpPr txBox="1"/>
          <p:nvPr/>
        </p:nvSpPr>
        <p:spPr>
          <a:xfrm>
            <a:off x="767290" y="2264540"/>
            <a:ext cx="3582072" cy="279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bittiği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anda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tamamen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hale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geçer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Isı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almaya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devam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ettiği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için de sıcaklık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değeri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artmaya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başlar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 descr="Hal Değişim Grafikleri">
            <a:extLst>
              <a:ext uri="{FF2B5EF4-FFF2-40B4-BE49-F238E27FC236}">
                <a16:creationId xmlns:a16="http://schemas.microsoft.com/office/drawing/2014/main" id="{27EDC1FE-DC88-4347-AA39-A33623FE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652" y="1271671"/>
            <a:ext cx="6642532" cy="37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EB2142-E761-4CCA-9D80-38C3ED3B71E7}"/>
              </a:ext>
            </a:extLst>
          </p:cNvPr>
          <p:cNvSpPr txBox="1"/>
          <p:nvPr/>
        </p:nvSpPr>
        <p:spPr>
          <a:xfrm>
            <a:off x="3578087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https://javalab.org/en/status_change_of_water_en/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05E61D-DB65-47B7-A2D9-394A6531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162050"/>
            <a:ext cx="6019800" cy="45339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7297A0C-B7AF-4353-B790-9BC5C60E8F34}"/>
              </a:ext>
            </a:extLst>
          </p:cNvPr>
          <p:cNvSpPr txBox="1"/>
          <p:nvPr/>
        </p:nvSpPr>
        <p:spPr>
          <a:xfrm>
            <a:off x="4929808" y="457200"/>
            <a:ext cx="3101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Suyun hal değişimi</a:t>
            </a:r>
          </a:p>
        </p:txBody>
      </p:sp>
    </p:spTree>
    <p:extLst>
      <p:ext uri="{BB962C8B-B14F-4D97-AF65-F5344CB8AC3E}">
        <p14:creationId xmlns:p14="http://schemas.microsoft.com/office/powerpoint/2010/main" val="417894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9A85DD-D25D-4B29-AE1B-9C6B23BE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31AA476-24F5-4969-8C54-D47EA013A83D}"/>
              </a:ext>
            </a:extLst>
          </p:cNvPr>
          <p:cNvSpPr txBox="1"/>
          <p:nvPr/>
        </p:nvSpPr>
        <p:spPr>
          <a:xfrm>
            <a:off x="3975652" y="93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Su ve </a:t>
            </a:r>
            <a:r>
              <a:rPr lang="tr-TR" dirty="0" err="1">
                <a:latin typeface="Comic Sans MS" panose="030F0702030302020204" pitchFamily="66" charset="0"/>
              </a:rPr>
              <a:t>ethanol</a:t>
            </a:r>
            <a:r>
              <a:rPr lang="tr-TR" dirty="0">
                <a:latin typeface="Comic Sans MS" panose="030F0702030302020204" pitchFamily="66" charset="0"/>
              </a:rPr>
              <a:t> ısınma grafikleri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80FAED3-E47C-4819-98BC-5273F327E7C4}"/>
              </a:ext>
            </a:extLst>
          </p:cNvPr>
          <p:cNvSpPr txBox="1"/>
          <p:nvPr/>
        </p:nvSpPr>
        <p:spPr>
          <a:xfrm>
            <a:off x="3180522" y="63950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https://javalab.org/en/boiling_point_en/</a:t>
            </a:r>
            <a:endParaRPr lang="tr-TR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1C32C66-7972-4F40-A2F1-2FC1F76AC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643" y="728849"/>
            <a:ext cx="7080146" cy="54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901678B-EFFA-4DF5-B50E-6BD5CBA11F18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)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birbirinden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farklıdır. Bu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sebepten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ötürü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ayırt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edici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özelliğidir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5. Sınıf Fen Bilimleri Maddelerin Ayırt Edici Özellikleri Konu Anlatımı |  FenEhli.com">
            <a:extLst>
              <a:ext uri="{FF2B5EF4-FFF2-40B4-BE49-F238E27FC236}">
                <a16:creationId xmlns:a16="http://schemas.microsoft.com/office/drawing/2014/main" id="{529DDCA5-CC8A-4C3C-BB57-F79897787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0"/>
          <a:stretch/>
        </p:blipFill>
        <p:spPr bwMode="auto">
          <a:xfrm>
            <a:off x="5405862" y="949425"/>
            <a:ext cx="6019331" cy="49559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B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6A486F-A256-439A-AF46-43F019C3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309782"/>
            <a:ext cx="6579910" cy="23478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BB4537-56CB-486F-BBFB-74D43E152B3B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-15 C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deki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buzun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8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dakika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boyunca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ısıtılması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sırasındaki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sıcaklık değişimi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tabloda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verilmiştir. Buna göre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buzun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grafiğini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inceleyelim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4C53B93-57F0-4E29-B093-1C61FEA51580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-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kabın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içinde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Hal değişimi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tamamlanana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kadar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sabit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kalır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E3FF33-8C9A-42A8-84FB-83850022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57265"/>
            <a:ext cx="6019331" cy="4740223"/>
          </a:xfrm>
          <a:prstGeom prst="rect">
            <a:avLst/>
          </a:prstGeom>
          <a:effec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78E1BDD-8FD4-44E0-8559-0A1FB9BB6050}"/>
              </a:ext>
            </a:extLst>
          </p:cNvPr>
          <p:cNvSpPr txBox="1"/>
          <p:nvPr/>
        </p:nvSpPr>
        <p:spPr>
          <a:xfrm>
            <a:off x="7169426" y="4160293"/>
            <a:ext cx="32070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değiştiriyor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1C3B143-ACC1-4B36-BE15-C6EE188F4E31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DONMA NOKTASI (DONMA SICAKLIĞI)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Vẻ đẹp ảo tung chảo của bong bóng tuyết và lý giải khoa học ngầu hơn bạn  tưởng - BlogAnChoi">
            <a:extLst>
              <a:ext uri="{FF2B5EF4-FFF2-40B4-BE49-F238E27FC236}">
                <a16:creationId xmlns:a16="http://schemas.microsoft.com/office/drawing/2014/main" id="{FA82288C-30A8-466E-A456-0405537E5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9983" b="4"/>
          <a:stretch/>
        </p:blipFill>
        <p:spPr bwMode="auto">
          <a:xfrm>
            <a:off x="1372975" y="2426818"/>
            <a:ext cx="337310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Yandaki tablo bazı sıvıların donma noktalarını göstermektedir. Buna göre  aşağıdaki soruları - Eodev.com">
            <a:extLst>
              <a:ext uri="{FF2B5EF4-FFF2-40B4-BE49-F238E27FC236}">
                <a16:creationId xmlns:a16="http://schemas.microsoft.com/office/drawing/2014/main" id="{11072DDF-57EF-4795-AD5B-61677B2D3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5372" b="4250"/>
          <a:stretch/>
        </p:blipFill>
        <p:spPr bwMode="auto">
          <a:xfrm>
            <a:off x="6884432" y="2719972"/>
            <a:ext cx="4446176" cy="29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7E33D7-F0D7-4ECE-8766-D19DCEFA1E36}"/>
              </a:ext>
            </a:extLst>
          </p:cNvPr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verdiği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hale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geçtiği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sıcaklığın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değişmediği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değerine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donma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donma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sıcaklığı)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denir.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858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Yandaki tablo bazı sıvıların donma noktalarını göstermektedir. Buna göre  aşağıdaki soruları - Eodev.com">
            <a:extLst>
              <a:ext uri="{FF2B5EF4-FFF2-40B4-BE49-F238E27FC236}">
                <a16:creationId xmlns:a16="http://schemas.microsoft.com/office/drawing/2014/main" id="{255A398C-BA5C-4297-871F-9C56BA6F0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5372" b="4250"/>
          <a:stretch/>
        </p:blipFill>
        <p:spPr bwMode="auto">
          <a:xfrm>
            <a:off x="7387296" y="694945"/>
            <a:ext cx="3549984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5.sınıf 4.Ünite 2.Bölüm Maddenin Ayırt Edici Özellikleri - Fen Yuvam">
            <a:extLst>
              <a:ext uri="{FF2B5EF4-FFF2-40B4-BE49-F238E27FC236}">
                <a16:creationId xmlns:a16="http://schemas.microsoft.com/office/drawing/2014/main" id="{51EF220C-4692-4BDA-B312-97B09B361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9" b="46193"/>
          <a:stretch/>
        </p:blipFill>
        <p:spPr bwMode="auto">
          <a:xfrm>
            <a:off x="7521249" y="3721608"/>
            <a:ext cx="3282077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DEF7AC9-C535-4027-ABE5-6A1CAD085736}"/>
              </a:ext>
            </a:extLst>
          </p:cNvPr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değişimi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sırasında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)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kapta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bulunur.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52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sınma, Soğuma Eğrileri |">
            <a:extLst>
              <a:ext uri="{FF2B5EF4-FFF2-40B4-BE49-F238E27FC236}">
                <a16:creationId xmlns:a16="http://schemas.microsoft.com/office/drawing/2014/main" id="{8BE1C218-F628-42FA-ADC9-51D9BE0B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852" y="694945"/>
            <a:ext cx="2996872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MADDENİN HALLERİ VE ISI - ppt indir">
            <a:extLst>
              <a:ext uri="{FF2B5EF4-FFF2-40B4-BE49-F238E27FC236}">
                <a16:creationId xmlns:a16="http://schemas.microsoft.com/office/drawing/2014/main" id="{2DBD7B98-1960-48E4-B82D-3C2DE5F5B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20416" r="8854" b="4374"/>
          <a:stretch/>
        </p:blipFill>
        <p:spPr bwMode="auto">
          <a:xfrm>
            <a:off x="7528159" y="3721608"/>
            <a:ext cx="3268258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E2346DC-E5B6-4141-A12A-FD2D3CA4E7FB}"/>
              </a:ext>
            </a:extLst>
          </p:cNvPr>
          <p:cNvSpPr txBox="1"/>
          <p:nvPr/>
        </p:nvSpPr>
        <p:spPr>
          <a:xfrm>
            <a:off x="1273514" y="671050"/>
            <a:ext cx="10605939" cy="1287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değiştirmez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süresini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etkiler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198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9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Sıcak Suyun Soğuk Sudan Daha Hızlı Donmasını Açıklayan Fenomen: Mpemba  Etkisi">
            <a:extLst>
              <a:ext uri="{FF2B5EF4-FFF2-40B4-BE49-F238E27FC236}">
                <a16:creationId xmlns:a16="http://schemas.microsoft.com/office/drawing/2014/main" id="{A8119DE3-103F-44CF-85F0-2DF0FA94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88" y="2742397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ONMA – Tek Kullanımlık Tulum Üreticileri">
            <a:extLst>
              <a:ext uri="{FF2B5EF4-FFF2-40B4-BE49-F238E27FC236}">
                <a16:creationId xmlns:a16="http://schemas.microsoft.com/office/drawing/2014/main" id="{EC0F57E4-4AA3-408C-8302-9562C7FF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007939"/>
            <a:ext cx="4974336" cy="276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56B0B98-9E3E-4D93-9545-1340A212C970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sadece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kendilerine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özgü</a:t>
            </a:r>
            <a:r>
              <a:rPr lang="en-US" dirty="0">
                <a:effectLst/>
                <a:latin typeface="Comic Sans MS" panose="030F0702030302020204" pitchFamily="66" charset="0"/>
              </a:rPr>
              <a:t> olan ve diğer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maddelerden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ayırt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edilebilmesini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sağlayan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özelliklerine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ayırt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edici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özellikleri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dirty="0">
                <a:effectLst/>
                <a:latin typeface="Comic Sans MS" panose="030F0702030302020204" pitchFamily="66" charset="0"/>
              </a:rPr>
              <a:t>denir.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Kaynama Nedir 5.Sınıf Fen Bilimleri">
            <a:extLst>
              <a:ext uri="{FF2B5EF4-FFF2-40B4-BE49-F238E27FC236}">
                <a16:creationId xmlns:a16="http://schemas.microsoft.com/office/drawing/2014/main" id="{E1542970-A8A0-4145-9758-3AEB269C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429" y="841905"/>
            <a:ext cx="2317178" cy="23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z erime | Ice cube drawing, Ice drawing, One minute party games">
            <a:extLst>
              <a:ext uri="{FF2B5EF4-FFF2-40B4-BE49-F238E27FC236}">
                <a16:creationId xmlns:a16="http://schemas.microsoft.com/office/drawing/2014/main" id="{EC118044-DDA1-4897-A73B-8CF54374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898" y="3703659"/>
            <a:ext cx="2576241" cy="23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29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5D9AD0-FCC2-4A5B-A75C-F6276234275E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Aynı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maddenin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erime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noktası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ile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donma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noktası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aynıdır</a:t>
            </a:r>
            <a:r>
              <a:rPr lang="en-US" sz="2800" kern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520534-F705-406D-BF5D-788C57E6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91" y="1675227"/>
            <a:ext cx="8252018" cy="439419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E53856-829D-4320-A8C0-42DB1DB9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446" y="1682517"/>
            <a:ext cx="3438815" cy="14368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22ED325-BE67-4AA3-B069-216DDB40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21" y="687545"/>
            <a:ext cx="3416322" cy="319205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ABE8E9-BA18-4F8F-9FC0-7C111D888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30" y="687545"/>
            <a:ext cx="3369861" cy="3197449"/>
          </a:xfrm>
          <a:prstGeom prst="rect">
            <a:avLst/>
          </a:prstGeom>
        </p:spPr>
      </p:pic>
      <p:sp>
        <p:nvSpPr>
          <p:cNvPr id="28" name="Rectangle 15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35FE12-8EF4-4249-B2E8-AC1BFF30CDF4}"/>
              </a:ext>
            </a:extLst>
          </p:cNvPr>
          <p:cNvSpPr txBox="1"/>
          <p:nvPr/>
        </p:nvSpPr>
        <p:spPr>
          <a:xfrm>
            <a:off x="620973" y="4535423"/>
            <a:ext cx="9384573" cy="195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Aşağıda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verilen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grafik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tablonun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bilgilerine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bakarak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ya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noktalarını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bulunuz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donma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noktalarına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göre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mi , farklı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mi?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söyleyiniz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(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başlangıçta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haldedirler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73B0836-62D4-4465-81B6-7F964FE5E508}"/>
              </a:ext>
            </a:extLst>
          </p:cNvPr>
          <p:cNvSpPr txBox="1"/>
          <p:nvPr/>
        </p:nvSpPr>
        <p:spPr>
          <a:xfrm>
            <a:off x="245337" y="2261742"/>
            <a:ext cx="434713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  <a:latin typeface="Comic Sans MS" panose="030F0702030302020204" pitchFamily="66" charset="0"/>
              </a:rPr>
              <a:t>⇒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Çözüm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Grafiği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incelediğimizde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2- 6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dakikalar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dışarıdan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almasına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rağmen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sabit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kaldığı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bu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= 10⁰ C dir.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76376B-E893-467D-B093-A9C31A31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81" y="807593"/>
            <a:ext cx="5522093" cy="5239568"/>
          </a:xfrm>
          <a:prstGeom prst="rect">
            <a:avLst/>
          </a:prstGeom>
          <a:effec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44C0AAA-760E-48AB-9C75-4774418C47A1}"/>
              </a:ext>
            </a:extLst>
          </p:cNvPr>
          <p:cNvSpPr txBox="1"/>
          <p:nvPr/>
        </p:nvSpPr>
        <p:spPr>
          <a:xfrm>
            <a:off x="278296" y="2305878"/>
            <a:ext cx="597174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</a:rPr>
              <a:t>⇒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Çözüm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Grafiği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incelediğimizde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3- 9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dakikalar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arasında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dışarıdan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almasına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rağmen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sıcaklığı sabit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kaldığı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için bu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= 350 ⁰C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dir</a:t>
            </a:r>
            <a:endParaRPr lang="en-US" sz="24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24E68F-0E23-4E8C-8CA7-77159010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336510"/>
            <a:ext cx="4475531" cy="4181732"/>
          </a:xfrm>
          <a:prstGeom prst="rect">
            <a:avLst/>
          </a:prstGeom>
          <a:effec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34C3DD-39B5-42DF-8993-AEE851A4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109054"/>
            <a:ext cx="6579910" cy="27493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B248F30-06CA-4F2B-90D3-A1520A8BB66D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⇒ </a:t>
            </a:r>
            <a:r>
              <a:rPr lang="en-US" sz="2000" b="1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Çözüm</a:t>
            </a:r>
            <a:r>
              <a:rPr lang="en-US" sz="20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Tabloyu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incelediğimizde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dı­şarıdan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almasına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rağmen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3- 5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dakikalar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arasında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değişmemiştir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. Bu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nedenle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bu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sıcaklığı = 10 ⁰C 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B73E114-0C11-4298-8DD1-DE9AAA0FB243}"/>
              </a:ext>
            </a:extLst>
          </p:cNvPr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 1.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grafik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3.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tablodaki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olduğu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maddedir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 2.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grafikteki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olduğu için farklı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maddedir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3A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1AC0EEF-F12D-42E3-BB25-E0ADF91D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382" y="694945"/>
            <a:ext cx="2447812" cy="2322576"/>
          </a:xfrm>
          <a:prstGeom prst="rect">
            <a:avLst/>
          </a:prstGeom>
        </p:spPr>
      </p:pic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3CC1EA-E0D5-4B74-9910-A57FF2594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4004128"/>
            <a:ext cx="4206240" cy="1757536"/>
          </a:xfrm>
          <a:prstGeom prst="rect">
            <a:avLst/>
          </a:prstGeom>
          <a:effec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EF0580-E4B9-43C7-91F0-5EF2F51AFD3E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KAYNAMA NOKTASI (KAYNAMA SICAKLIĞI)  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Bazı-Maddelerin-Kaynama-Noktaları | Fencix">
            <a:extLst>
              <a:ext uri="{FF2B5EF4-FFF2-40B4-BE49-F238E27FC236}">
                <a16:creationId xmlns:a16="http://schemas.microsoft.com/office/drawing/2014/main" id="{C865D1F9-D916-46BF-BE79-C0D69FA9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24" y="2426818"/>
            <a:ext cx="524280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Kaynama Noktası Nedir? (Kaynama Sıcaklığı Nedir?) - Pow - Bylge">
            <a:extLst>
              <a:ext uri="{FF2B5EF4-FFF2-40B4-BE49-F238E27FC236}">
                <a16:creationId xmlns:a16="http://schemas.microsoft.com/office/drawing/2014/main" id="{E9FA180D-F0D3-4F8B-ADE7-8206950F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972999"/>
            <a:ext cx="5455917" cy="2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7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: Shape 76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B30424-E664-4B5F-926F-180B45DD2F9E}"/>
              </a:ext>
            </a:extLst>
          </p:cNvPr>
          <p:cNvSpPr txBox="1"/>
          <p:nvPr/>
        </p:nvSpPr>
        <p:spPr>
          <a:xfrm>
            <a:off x="733427" y="2194101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sıcaklıkta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buharlaşırken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buharlaşmanın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en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hızlı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olduğu belirli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değerine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kaynama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(sıcaklığı)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denir.</a:t>
            </a:r>
          </a:p>
        </p:txBody>
      </p:sp>
      <p:pic>
        <p:nvPicPr>
          <p:cNvPr id="10244" name="Picture 4" descr="Kaynama ve Buharlaşma Arasındaki Farklar">
            <a:extLst>
              <a:ext uri="{FF2B5EF4-FFF2-40B4-BE49-F238E27FC236}">
                <a16:creationId xmlns:a16="http://schemas.microsoft.com/office/drawing/2014/main" id="{BB519447-ADAD-499D-8768-A39B0DCB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138" y="1929670"/>
            <a:ext cx="2828925" cy="29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38F179EB-9E9D-4F44-9DF1-775C8B71F8DC}"/>
              </a:ext>
            </a:extLst>
          </p:cNvPr>
          <p:cNvGrpSpPr/>
          <p:nvPr/>
        </p:nvGrpSpPr>
        <p:grpSpPr>
          <a:xfrm>
            <a:off x="8625127" y="1073835"/>
            <a:ext cx="2403249" cy="4710330"/>
            <a:chOff x="8625127" y="1073835"/>
            <a:chExt cx="2403249" cy="4710330"/>
          </a:xfrm>
        </p:grpSpPr>
        <p:pic>
          <p:nvPicPr>
            <p:cNvPr id="10246" name="Picture 6" descr="4.ÜNİTE MADDE VE DEĞİŞİM - PDF Ücretsiz indirin">
              <a:extLst>
                <a:ext uri="{FF2B5EF4-FFF2-40B4-BE49-F238E27FC236}">
                  <a16:creationId xmlns:a16="http://schemas.microsoft.com/office/drawing/2014/main" id="{7438ED09-66BA-4D3D-B8B1-A03193593D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673211" y="1073835"/>
              <a:ext cx="2355165" cy="471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 4">
              <a:extLst>
                <a:ext uri="{FF2B5EF4-FFF2-40B4-BE49-F238E27FC236}">
                  <a16:creationId xmlns:a16="http://schemas.microsoft.com/office/drawing/2014/main" id="{3F6B97DA-9E5E-4CE8-94AD-AC0F55A17D53}"/>
                </a:ext>
              </a:extLst>
            </p:cNvPr>
            <p:cNvGrpSpPr/>
            <p:nvPr/>
          </p:nvGrpSpPr>
          <p:grpSpPr>
            <a:xfrm>
              <a:off x="8625127" y="4570695"/>
              <a:ext cx="517320" cy="453240"/>
              <a:chOff x="8625127" y="4570695"/>
              <a:chExt cx="517320" cy="45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" name="Mürekkep 1">
                    <a:extLst>
                      <a:ext uri="{FF2B5EF4-FFF2-40B4-BE49-F238E27FC236}">
                        <a16:creationId xmlns:a16="http://schemas.microsoft.com/office/drawing/2014/main" id="{3A2C24B1-5DCA-4546-BE8E-7C62E2A5208F}"/>
                      </a:ext>
                    </a:extLst>
                  </p14:cNvPr>
                  <p14:cNvContentPartPr/>
                  <p14:nvPr/>
                </p14:nvContentPartPr>
                <p14:xfrm>
                  <a:off x="8625127" y="4570695"/>
                  <a:ext cx="479160" cy="453240"/>
                </p14:xfrm>
              </p:contentPart>
            </mc:Choice>
            <mc:Fallback xmlns="">
              <p:pic>
                <p:nvPicPr>
                  <p:cNvPr id="2" name="Mürekkep 1">
                    <a:extLst>
                      <a:ext uri="{FF2B5EF4-FFF2-40B4-BE49-F238E27FC236}">
                        <a16:creationId xmlns:a16="http://schemas.microsoft.com/office/drawing/2014/main" id="{3A2C24B1-5DCA-4546-BE8E-7C62E2A5208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562487" y="4508055"/>
                    <a:ext cx="604800" cy="57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" name="Mürekkep 2">
                    <a:extLst>
                      <a:ext uri="{FF2B5EF4-FFF2-40B4-BE49-F238E27FC236}">
                        <a16:creationId xmlns:a16="http://schemas.microsoft.com/office/drawing/2014/main" id="{ED576D37-93A5-4DD8-A88D-A646B33B2333}"/>
                      </a:ext>
                    </a:extLst>
                  </p14:cNvPr>
                  <p14:cNvContentPartPr/>
                  <p14:nvPr/>
                </p14:nvContentPartPr>
                <p14:xfrm>
                  <a:off x="9116887" y="4845015"/>
                  <a:ext cx="25560" cy="84600"/>
                </p14:xfrm>
              </p:contentPart>
            </mc:Choice>
            <mc:Fallback xmlns="">
              <p:pic>
                <p:nvPicPr>
                  <p:cNvPr id="3" name="Mürekkep 2">
                    <a:extLst>
                      <a:ext uri="{FF2B5EF4-FFF2-40B4-BE49-F238E27FC236}">
                        <a16:creationId xmlns:a16="http://schemas.microsoft.com/office/drawing/2014/main" id="{ED576D37-93A5-4DD8-A88D-A646B33B233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054247" y="4782015"/>
                    <a:ext cx="151200" cy="210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657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137E2DF-75E1-44F2-A106-1EAA0985C664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miktarı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değiştirmez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Sadece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tamamen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buharlaşma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sürecini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etkiler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al-degisimi-grafigi-1">
            <a:extLst>
              <a:ext uri="{FF2B5EF4-FFF2-40B4-BE49-F238E27FC236}">
                <a16:creationId xmlns:a16="http://schemas.microsoft.com/office/drawing/2014/main" id="{7030D7D9-8157-4A5C-9838-351DEAAC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98039"/>
            <a:ext cx="6019331" cy="4258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137E2DF-75E1-44F2-A106-1EAA0985C664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sıcaklığı (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)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ayırt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edici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bir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özelliktir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azı-Maddelerin-Kaynama-Noktaları | Fencix">
            <a:extLst>
              <a:ext uri="{FF2B5EF4-FFF2-40B4-BE49-F238E27FC236}">
                <a16:creationId xmlns:a16="http://schemas.microsoft.com/office/drawing/2014/main" id="{E4E5DD7A-3A5E-4014-86B6-EA2EB085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721080"/>
            <a:ext cx="4475531" cy="34125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5745D1-D403-4A76-B287-D585A164632A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değiştirirken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 sabit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kalır</a:t>
            </a:r>
            <a:r>
              <a:rPr lang="en-US" dirty="0">
                <a:effectLst/>
                <a:latin typeface="Comic Sans MS" panose="030F0702030302020204" pitchFamily="66" charset="0"/>
              </a:rPr>
              <a:t>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Sıcaklığın</a:t>
            </a:r>
            <a:r>
              <a:rPr lang="en-US" dirty="0">
                <a:effectLst/>
                <a:latin typeface="Comic Sans MS" panose="030F0702030302020204" pitchFamily="66" charset="0"/>
              </a:rPr>
              <a:t> sabit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kaldığı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değer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dirty="0">
                <a:effectLst/>
                <a:latin typeface="Comic Sans MS" panose="030F0702030302020204" pitchFamily="66" charset="0"/>
              </a:rPr>
              <a:t> değişimi sıcaklığı (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)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olarak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bilinir</a:t>
            </a:r>
            <a:r>
              <a:rPr lang="en-US" dirty="0">
                <a:effectLst/>
                <a:latin typeface="Comic Sans MS" panose="030F0702030302020204" pitchFamily="66" charset="0"/>
              </a:rPr>
              <a:t>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 ,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 ve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</a:t>
            </a:r>
            <a:r>
              <a:rPr lang="en-US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ayırt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edici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özelliklerdir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5. Sınıf Fen Bilimleri Maddelerin Ayırt Edici Özellikleri Konu Anlatımı |  FenEhli.com">
            <a:extLst>
              <a:ext uri="{FF2B5EF4-FFF2-40B4-BE49-F238E27FC236}">
                <a16:creationId xmlns:a16="http://schemas.microsoft.com/office/drawing/2014/main" id="{698CE537-D5E4-4EE0-94AB-1A679395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558" y="841905"/>
            <a:ext cx="3038921" cy="23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5. Sınıf Fen Bilimleri Maddelerin Ayırt Edici Özellikleri Konu Anlatımı |  FenEhli.com">
            <a:extLst>
              <a:ext uri="{FF2B5EF4-FFF2-40B4-BE49-F238E27FC236}">
                <a16:creationId xmlns:a16="http://schemas.microsoft.com/office/drawing/2014/main" id="{0C4D2D74-A3D6-4DD0-A6FC-E27C13E6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305" y="3703659"/>
            <a:ext cx="4119427" cy="23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810F6C2-9422-45A9-ADF3-131DF4F41C70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sırasında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değerleri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aynama noktası ve buharlaşma ısısı nedir? - Fizik Dersi">
            <a:extLst>
              <a:ext uri="{FF2B5EF4-FFF2-40B4-BE49-F238E27FC236}">
                <a16:creationId xmlns:a16="http://schemas.microsoft.com/office/drawing/2014/main" id="{60DEBA01-1DA8-4F32-9EE8-46079A57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698703"/>
            <a:ext cx="4475531" cy="34573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46292EE-8CE9-406D-B9B4-9AC6F482C44E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kabın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içinde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gaz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bulunur.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al-degisimi-grafigi-1">
            <a:extLst>
              <a:ext uri="{FF2B5EF4-FFF2-40B4-BE49-F238E27FC236}">
                <a16:creationId xmlns:a16="http://schemas.microsoft.com/office/drawing/2014/main" id="{CC764952-96E1-437B-9133-466B346F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98039"/>
            <a:ext cx="6019331" cy="4258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9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377FAE2-7E3A-47E3-A4AC-B1030583F305}"/>
              </a:ext>
            </a:extLst>
          </p:cNvPr>
          <p:cNvSpPr txBox="1"/>
          <p:nvPr/>
        </p:nvSpPr>
        <p:spPr>
          <a:xfrm>
            <a:off x="3273287" y="6043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https://www.youtube.com/watch?v=QqoXhi8hUws</a:t>
            </a:r>
            <a:endParaRPr lang="tr-TR" b="1" dirty="0"/>
          </a:p>
        </p:txBody>
      </p:sp>
      <p:pic>
        <p:nvPicPr>
          <p:cNvPr id="4" name="Çevrimiçi Medya 3" title="Maddenin ayırt edici özellikleri / Kaynama noktası">
            <a:hlinkClick r:id="" action="ppaction://media"/>
            <a:extLst>
              <a:ext uri="{FF2B5EF4-FFF2-40B4-BE49-F238E27FC236}">
                <a16:creationId xmlns:a16="http://schemas.microsoft.com/office/drawing/2014/main" id="{E121624F-CCE2-425A-AE62-9333F6A6EB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5791" y="1166191"/>
            <a:ext cx="8325181" cy="470372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BCF4F44-EDBD-45FB-8616-3B5C6059FB2C}"/>
              </a:ext>
            </a:extLst>
          </p:cNvPr>
          <p:cNvSpPr txBox="1"/>
          <p:nvPr/>
        </p:nvSpPr>
        <p:spPr>
          <a:xfrm>
            <a:off x="3273287" y="4448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Maddenin ayırt edici özellikleri / Kaynama noktası</a:t>
            </a:r>
          </a:p>
        </p:txBody>
      </p:sp>
    </p:spTree>
    <p:extLst>
      <p:ext uri="{BB962C8B-B14F-4D97-AF65-F5344CB8AC3E}">
        <p14:creationId xmlns:p14="http://schemas.microsoft.com/office/powerpoint/2010/main" val="20915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5B23967-8696-4EEE-8748-4F8EDCB9CC6D}"/>
              </a:ext>
            </a:extLst>
          </p:cNvPr>
          <p:cNvSpPr txBox="1"/>
          <p:nvPr/>
        </p:nvSpPr>
        <p:spPr>
          <a:xfrm>
            <a:off x="-81447" y="378077"/>
            <a:ext cx="12672391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  <a:ea typeface="+mj-ea"/>
                <a:cs typeface="+mj-cs"/>
              </a:rPr>
              <a:t>YOĞUŞMA NOKTASI (YOĞUŞMA SICAKLIĞI)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A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kimyasal ürünler dikkat uygunsuz hal değişim grafiği potansiyel enerji -  sudecicekcilik.net">
            <a:extLst>
              <a:ext uri="{FF2B5EF4-FFF2-40B4-BE49-F238E27FC236}">
                <a16:creationId xmlns:a16="http://schemas.microsoft.com/office/drawing/2014/main" id="{281AD284-7EDC-437A-AA3D-438317C8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88" y="2742397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Yoğuşma Örnekleri |">
            <a:extLst>
              <a:ext uri="{FF2B5EF4-FFF2-40B4-BE49-F238E27FC236}">
                <a16:creationId xmlns:a16="http://schemas.microsoft.com/office/drawing/2014/main" id="{9C783A67-7FC2-497D-BD4D-9160F620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90" y="2742397"/>
            <a:ext cx="451452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07CC8CA-4D69-4287-B4AF-358637CEC764}"/>
              </a:ext>
            </a:extLst>
          </p:cNvPr>
          <p:cNvSpPr txBox="1"/>
          <p:nvPr/>
        </p:nvSpPr>
        <p:spPr>
          <a:xfrm>
            <a:off x="1080415" y="504525"/>
            <a:ext cx="1034866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gaz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hale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geçtiği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değerine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yoğuşma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sıcaklığı (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)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denir.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yogusma-1">
            <a:extLst>
              <a:ext uri="{FF2B5EF4-FFF2-40B4-BE49-F238E27FC236}">
                <a16:creationId xmlns:a16="http://schemas.microsoft.com/office/drawing/2014/main" id="{A3F76FA9-0E0C-41B3-9C41-9177C0F0C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8"/>
          <a:stretch/>
        </p:blipFill>
        <p:spPr bwMode="auto">
          <a:xfrm>
            <a:off x="1191060" y="2742397"/>
            <a:ext cx="387457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yogusma-1">
            <a:extLst>
              <a:ext uri="{FF2B5EF4-FFF2-40B4-BE49-F238E27FC236}">
                <a16:creationId xmlns:a16="http://schemas.microsoft.com/office/drawing/2014/main" id="{18E84BB0-E2C1-46A0-AFCC-1E1D6BF3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2" t="58139" r="2712" b="-2938"/>
          <a:stretch/>
        </p:blipFill>
        <p:spPr bwMode="auto">
          <a:xfrm>
            <a:off x="6721471" y="2742397"/>
            <a:ext cx="468436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2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0FE1E09-96CA-476A-BAAC-111F7EDB456D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Yoğuşma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AL DEĞİŞİM GRAFİĞİ (8.SINIF)">
            <a:extLst>
              <a:ext uri="{FF2B5EF4-FFF2-40B4-BE49-F238E27FC236}">
                <a16:creationId xmlns:a16="http://schemas.microsoft.com/office/drawing/2014/main" id="{661511C3-3DD4-44A8-9C89-B1391A0A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598003"/>
            <a:ext cx="4475531" cy="36587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E6B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9AE5F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9AE5F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9DD1FE-F5C9-44CE-8223-CFECB6A7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85" y="2331973"/>
            <a:ext cx="6440883" cy="38645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29CCE0-A9D7-4496-BEDE-0F54D131A16D}"/>
              </a:ext>
            </a:extLst>
          </p:cNvPr>
          <p:cNvSpPr txBox="1"/>
          <p:nvPr/>
        </p:nvSpPr>
        <p:spPr>
          <a:xfrm>
            <a:off x="7845755" y="2125996"/>
            <a:ext cx="4061263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  <a:latin typeface="Comic Sans MS" panose="030F0702030302020204" pitchFamily="66" charset="0"/>
              </a:rPr>
              <a:t>UNUTMA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 =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dirty="0">
                <a:effectLst/>
                <a:latin typeface="Comic Sans MS" panose="030F0702030302020204" pitchFamily="66" charset="0"/>
              </a:rPr>
              <a:t> =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Yoğuşma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Noktası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111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29CCE0-A9D7-4496-BEDE-0F54D131A16D}"/>
              </a:ext>
            </a:extLst>
          </p:cNvPr>
          <p:cNvSpPr txBox="1"/>
          <p:nvPr/>
        </p:nvSpPr>
        <p:spPr>
          <a:xfrm>
            <a:off x="2723343" y="478316"/>
            <a:ext cx="6745314" cy="188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GRAFİKLER</a:t>
            </a:r>
          </a:p>
        </p:txBody>
      </p:sp>
      <p:pic>
        <p:nvPicPr>
          <p:cNvPr id="21508" name="Picture 4" descr="Isınma, Soğuma Eğrileri |">
            <a:extLst>
              <a:ext uri="{FF2B5EF4-FFF2-40B4-BE49-F238E27FC236}">
                <a16:creationId xmlns:a16="http://schemas.microsoft.com/office/drawing/2014/main" id="{687154B6-CBC7-4616-80D7-6001FA17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363" y="2790965"/>
            <a:ext cx="4470943" cy="34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sınma, Soğuma Eğrileri |">
            <a:extLst>
              <a:ext uri="{FF2B5EF4-FFF2-40B4-BE49-F238E27FC236}">
                <a16:creationId xmlns:a16="http://schemas.microsoft.com/office/drawing/2014/main" id="{8E233583-526D-49AD-A731-6C8DF358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846" y="2790965"/>
            <a:ext cx="4514633" cy="34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A5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Kunduz">
            <a:extLst>
              <a:ext uri="{FF2B5EF4-FFF2-40B4-BE49-F238E27FC236}">
                <a16:creationId xmlns:a16="http://schemas.microsoft.com/office/drawing/2014/main" id="{9F99BC93-8A35-47DB-BEE0-3E04B543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2681255"/>
            <a:ext cx="6579910" cy="36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29CCE0-A9D7-4496-BEDE-0F54D131A16D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Grafikleri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inceleyerek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sıcaklığın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bazı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noktalarda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artıp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bazı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noktalarda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sabit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kalması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ısınma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grafiği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olduğunu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gösterir</a:t>
            </a:r>
            <a:r>
              <a:rPr lang="en-US" sz="20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E65BC4C-8BC6-4E69-87F8-4C289964CB5F}"/>
              </a:ext>
            </a:extLst>
          </p:cNvPr>
          <p:cNvSpPr txBox="1"/>
          <p:nvPr/>
        </p:nvSpPr>
        <p:spPr>
          <a:xfrm>
            <a:off x="2126367" y="1063799"/>
            <a:ext cx="396963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ISINMA GRAFİĞİ</a:t>
            </a:r>
          </a:p>
        </p:txBody>
      </p:sp>
    </p:spTree>
    <p:extLst>
      <p:ext uri="{BB962C8B-B14F-4D97-AF65-F5344CB8AC3E}">
        <p14:creationId xmlns:p14="http://schemas.microsoft.com/office/powerpoint/2010/main" val="856005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Kunduz">
            <a:extLst>
              <a:ext uri="{FF2B5EF4-FFF2-40B4-BE49-F238E27FC236}">
                <a16:creationId xmlns:a16="http://schemas.microsoft.com/office/drawing/2014/main" id="{805100D9-008C-4822-91EE-1FA17956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810" y="38460"/>
            <a:ext cx="8573902" cy="46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94176C1-5EE7-4670-B48F-C79200B70EA3}"/>
              </a:ext>
            </a:extLst>
          </p:cNvPr>
          <p:cNvSpPr txBox="1"/>
          <p:nvPr/>
        </p:nvSpPr>
        <p:spPr>
          <a:xfrm>
            <a:off x="5162719" y="4808543"/>
            <a:ext cx="6586915" cy="193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omic Sans MS" panose="030F0702030302020204" pitchFamily="66" charset="0"/>
              </a:rPr>
              <a:t>I.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artmış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1714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omic Sans MS" panose="030F0702030302020204" pitchFamily="66" charset="0"/>
              </a:rPr>
              <a:t>II.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sabit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kalmış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1714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omic Sans MS" panose="030F0702030302020204" pitchFamily="66" charset="0"/>
              </a:rPr>
              <a:t>III.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artmış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1714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omic Sans MS" panose="030F0702030302020204" pitchFamily="66" charset="0"/>
              </a:rPr>
              <a:t>IV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sabit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kalmış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776145AA-EB3B-4C48-A0D1-60640213D56A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ERİME NOKTASI </a:t>
            </a:r>
          </a:p>
        </p:txBody>
      </p:sp>
      <p:pic>
        <p:nvPicPr>
          <p:cNvPr id="5122" name="Picture 2" descr="MADDE VE ÖZELLİKLERİ">
            <a:extLst>
              <a:ext uri="{FF2B5EF4-FFF2-40B4-BE49-F238E27FC236}">
                <a16:creationId xmlns:a16="http://schemas.microsoft.com/office/drawing/2014/main" id="{4F8BFBA2-AF62-402D-8F57-7A102FE6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8" y="3501969"/>
            <a:ext cx="5559480" cy="17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ddelerin Erime Sıcaklıkları - Kısa Özet">
            <a:extLst>
              <a:ext uri="{FF2B5EF4-FFF2-40B4-BE49-F238E27FC236}">
                <a16:creationId xmlns:a16="http://schemas.microsoft.com/office/drawing/2014/main" id="{C5CFE06F-D750-4122-94D6-86DD3C99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285" y="2527997"/>
            <a:ext cx="251185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0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5EFD1E-6C3F-4E8D-8C4A-292FF511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014" y="364142"/>
            <a:ext cx="7060026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BF8C575-450B-49D6-A032-131621590B97}"/>
              </a:ext>
            </a:extLst>
          </p:cNvPr>
          <p:cNvSpPr txBox="1"/>
          <p:nvPr/>
        </p:nvSpPr>
        <p:spPr>
          <a:xfrm>
            <a:off x="4875091" y="4697080"/>
            <a:ext cx="6586915" cy="197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Grafikte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dışarıdan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almasına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rağmen</a:t>
            </a:r>
            <a:r>
              <a:rPr lang="en-US" dirty="0">
                <a:effectLst/>
                <a:latin typeface="Comic Sans MS" panose="030F0702030302020204" pitchFamily="66" charset="0"/>
              </a:rPr>
              <a:t> II ve IV Bölgede sıcaklık sabit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kalmış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omic Sans MS" panose="030F0702030302020204" pitchFamily="66" charset="0"/>
              </a:rPr>
              <a:t>Bu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dirty="0">
                <a:effectLst/>
                <a:latin typeface="Comic Sans MS" panose="030F0702030302020204" pitchFamily="66" charset="0"/>
              </a:rPr>
              <a:t> (</a:t>
            </a:r>
            <a:r>
              <a:rPr lang="en-US" dirty="0">
                <a:latin typeface="Comic Sans MS" panose="030F0702030302020204" pitchFamily="66" charset="0"/>
              </a:rPr>
              <a:t>I ve IV</a:t>
            </a:r>
            <a:r>
              <a:rPr lang="en-US" dirty="0">
                <a:effectLst/>
                <a:latin typeface="Comic Sans MS" panose="030F0702030302020204" pitchFamily="66" charset="0"/>
              </a:rPr>
              <a:t>)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değiştirmiştir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iki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bölgede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değiştirdiği</a:t>
            </a:r>
            <a:r>
              <a:rPr lang="en-US" dirty="0">
                <a:effectLst/>
                <a:latin typeface="Comic Sans MS" panose="030F0702030302020204" pitchFamily="66" charset="0"/>
              </a:rPr>
              <a:t> için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başlangıçta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haldedir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" y="5563289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3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7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A2552D7-D5C7-4E3F-A156-82CCAB3A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0E1F518-8EBD-4D31-B5A6-24B1993783BC}"/>
              </a:ext>
            </a:extLst>
          </p:cNvPr>
          <p:cNvSpPr txBox="1"/>
          <p:nvPr/>
        </p:nvSpPr>
        <p:spPr>
          <a:xfrm>
            <a:off x="1219200" y="4300209"/>
            <a:ext cx="10320527" cy="2557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34290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. Hal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değişim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Noktasıdır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34290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III.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34290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IV.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gaz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 Hal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değişim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Noktasıdır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34290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B sıcaklığı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C sıcaklığı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Kaynama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Noktasıdır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.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4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20EDA2F-3E77-4C55-959B-7C6C4A0B400E}"/>
              </a:ext>
            </a:extLst>
          </p:cNvPr>
          <p:cNvSpPr txBox="1"/>
          <p:nvPr/>
        </p:nvSpPr>
        <p:spPr>
          <a:xfrm>
            <a:off x="3617843" y="61101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https://www.youtube.com/watch?v=tJtsrgyx0IU</a:t>
            </a:r>
            <a:endParaRPr lang="tr-TR" dirty="0"/>
          </a:p>
        </p:txBody>
      </p:sp>
      <p:pic>
        <p:nvPicPr>
          <p:cNvPr id="4" name="Çevrimiçi Medya 3" title="5. SINIF FEN BİLİMLERİ MADDE VE DEĞİŞİM| Maddenin Ayırt Edici Özellikleri">
            <a:hlinkClick r:id="" action="ppaction://media"/>
            <a:extLst>
              <a:ext uri="{FF2B5EF4-FFF2-40B4-BE49-F238E27FC236}">
                <a16:creationId xmlns:a16="http://schemas.microsoft.com/office/drawing/2014/main" id="{A5B555BD-D948-44B8-B94C-C455C2D6C7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2783" y="1086678"/>
            <a:ext cx="8518920" cy="481318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C015AF3-532B-49C6-A4E7-47DEF2BF7C42}"/>
              </a:ext>
            </a:extLst>
          </p:cNvPr>
          <p:cNvSpPr txBox="1"/>
          <p:nvPr/>
        </p:nvSpPr>
        <p:spPr>
          <a:xfrm>
            <a:off x="1530626" y="563218"/>
            <a:ext cx="953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Comic Sans MS" panose="030F0702030302020204" pitchFamily="66" charset="0"/>
              </a:rPr>
              <a:t>5. SINIF FEN BİLİMLERİ MADDE VE DEĞİŞİM| Maddenin Ayırt Edici Özellikleri</a:t>
            </a:r>
          </a:p>
        </p:txBody>
      </p:sp>
    </p:spTree>
    <p:extLst>
      <p:ext uri="{BB962C8B-B14F-4D97-AF65-F5344CB8AC3E}">
        <p14:creationId xmlns:p14="http://schemas.microsoft.com/office/powerpoint/2010/main" val="19853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A58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54B0F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54B0F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Saf Maddelerin Soğuma Zaman Grafiği ve Isınma Zaman Grafiği (Yoğuşma ve  Donma Noktası) | Bilgeniz.com">
            <a:extLst>
              <a:ext uri="{FF2B5EF4-FFF2-40B4-BE49-F238E27FC236}">
                <a16:creationId xmlns:a16="http://schemas.microsoft.com/office/drawing/2014/main" id="{B6B0F59B-2A21-4494-A736-618AE623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863" y="2331973"/>
            <a:ext cx="6109928" cy="38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835F8B8-CDE3-4844-9194-5B5DFE4B2751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omic Sans MS" panose="030F0702030302020204" pitchFamily="66" charset="0"/>
              </a:rPr>
              <a:t>Grafiği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inceleyerek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sıcaklığın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bazı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noktalarda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azalıp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bazı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noktalarda</a:t>
            </a:r>
            <a:r>
              <a:rPr lang="en-US" dirty="0">
                <a:latin typeface="Comic Sans MS" panose="030F0702030302020204" pitchFamily="66" charset="0"/>
              </a:rPr>
              <a:t> sabit </a:t>
            </a:r>
            <a:r>
              <a:rPr lang="en-US" dirty="0" err="1">
                <a:latin typeface="Comic Sans MS" panose="030F0702030302020204" pitchFamily="66" charset="0"/>
              </a:rPr>
              <a:t>kalması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grafiğin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soğuma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grafiği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olduğunu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gösterir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208B43CD-06C2-4FA6-85BE-3D8B9DD4ECA4}"/>
              </a:ext>
            </a:extLst>
          </p:cNvPr>
          <p:cNvSpPr txBox="1"/>
          <p:nvPr/>
        </p:nvSpPr>
        <p:spPr>
          <a:xfrm>
            <a:off x="1735125" y="868850"/>
            <a:ext cx="6096000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SOĞUMA GRAFİĞİ</a:t>
            </a:r>
          </a:p>
        </p:txBody>
      </p:sp>
    </p:spTree>
    <p:extLst>
      <p:ext uri="{BB962C8B-B14F-4D97-AF65-F5344CB8AC3E}">
        <p14:creationId xmlns:p14="http://schemas.microsoft.com/office/powerpoint/2010/main" val="367121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31BC839-0830-44DC-9BF3-A291B084AB67}"/>
              </a:ext>
            </a:extLst>
          </p:cNvPr>
          <p:cNvSpPr txBox="1"/>
          <p:nvPr/>
        </p:nvSpPr>
        <p:spPr>
          <a:xfrm>
            <a:off x="507844" y="2186609"/>
            <a:ext cx="3990125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I.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azalmış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II.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>
                <a:latin typeface="Comic Sans MS" panose="030F0702030302020204" pitchFamily="66" charset="0"/>
              </a:rPr>
              <a:t>sabit </a:t>
            </a:r>
            <a:r>
              <a:rPr lang="en-US" sz="2000" dirty="0" err="1">
                <a:latin typeface="Comic Sans MS" panose="030F0702030302020204" pitchFamily="66" charset="0"/>
              </a:rPr>
              <a:t>kalmış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III.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azalmış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IV.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sabit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kalmış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Saf Maddelerin Soğuma Zaman Grafiği ve Isınma Zaman Grafiği (Yoğuşma ve  Donma Noktası) | Bilgeniz.com">
            <a:extLst>
              <a:ext uri="{FF2B5EF4-FFF2-40B4-BE49-F238E27FC236}">
                <a16:creationId xmlns:a16="http://schemas.microsoft.com/office/drawing/2014/main" id="{8697D9FD-EAF9-4918-83EF-DDF9E2ED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23764"/>
            <a:ext cx="6019331" cy="3807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6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af Maddelerin Soğuma Zaman Grafiği ve Isınma Zaman Grafiği (Yoğuşma ve  Donma Noktası) | Bilgeniz.com">
            <a:extLst>
              <a:ext uri="{FF2B5EF4-FFF2-40B4-BE49-F238E27FC236}">
                <a16:creationId xmlns:a16="http://schemas.microsoft.com/office/drawing/2014/main" id="{3EFDFA58-395A-4D70-BBE9-6DA64BA6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83" y="1286934"/>
            <a:ext cx="6734355" cy="4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6FE1218-8756-49E5-A4E8-17538C042B2A}"/>
              </a:ext>
            </a:extLst>
          </p:cNvPr>
          <p:cNvSpPr txBox="1"/>
          <p:nvPr/>
        </p:nvSpPr>
        <p:spPr>
          <a:xfrm>
            <a:off x="8266503" y="977526"/>
            <a:ext cx="3541183" cy="490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Grafikte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dışarıya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vermesine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rağmen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II ve IV Bölgede sıcaklık sabit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kalmış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Bu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bölgelerde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II ve IV 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hal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değiştirmiştir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iki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farklı bölgede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hal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değiştirdiği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için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başlangıçta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gaz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haldedir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1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4F08212-3E03-4444-BF88-DCA73F060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2" b="-2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E673F7C-DC6B-43E5-BD64-51CBF6FFEA89}"/>
              </a:ext>
            </a:extLst>
          </p:cNvPr>
          <p:cNvSpPr txBox="1"/>
          <p:nvPr/>
        </p:nvSpPr>
        <p:spPr>
          <a:xfrm>
            <a:off x="988744" y="4240329"/>
            <a:ext cx="1021451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gaz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gaz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. Hal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değişim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effectLst/>
                <a:latin typeface="Comic Sans MS" panose="030F0702030302020204" pitchFamily="66" charset="0"/>
              </a:rPr>
              <a:t>II.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 err="1">
                <a:effectLst/>
                <a:latin typeface="Comic Sans MS" panose="030F0702030302020204" pitchFamily="66" charset="0"/>
              </a:rPr>
              <a:t>Bölgelerde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haldedir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. Hal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değişim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</a:t>
            </a:r>
            <a:endParaRPr lang="en-US" sz="1700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>
                <a:effectLst/>
                <a:latin typeface="Comic Sans MS" panose="030F0702030302020204" pitchFamily="66" charset="0"/>
              </a:rPr>
              <a:t>X 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sıcaklığı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Yoğuşma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Y sıcaklığı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Donma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effectLst/>
                <a:latin typeface="Comic Sans MS" panose="030F0702030302020204" pitchFamily="66" charset="0"/>
              </a:rPr>
              <a:t>Noktasıdır</a:t>
            </a:r>
            <a:r>
              <a:rPr lang="en-US" sz="17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1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4876047" y="2911805"/>
            <a:ext cx="6465287" cy="3462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MEB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B662ED9-1E1E-42E1-A871-673480DC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44A6CF-9402-4B70-8CC1-87072E3E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0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87EE3C7B-F7A3-4BEA-BC4A-6137AF77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" y="3574773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2" y="216199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6416C47-FA97-4667-B8CA-721B97E03419}"/>
              </a:ext>
            </a:extLst>
          </p:cNvPr>
          <p:cNvSpPr txBox="1"/>
          <p:nvPr/>
        </p:nvSpPr>
        <p:spPr>
          <a:xfrm>
            <a:off x="616085" y="1534667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Buz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almaya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başladığında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artıyor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Ancak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0⁰C 'a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geldiğinde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belli bir süre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almasına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rağmen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artmıyor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aldığı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halde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hale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geçtiği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sıcaklığın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değişmediği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değerine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sıcaklığı) denir.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rime ve donma noktası ve ısısı nedir? Örnek soru çözümleri - Fizik Dersi">
            <a:extLst>
              <a:ext uri="{FF2B5EF4-FFF2-40B4-BE49-F238E27FC236}">
                <a16:creationId xmlns:a16="http://schemas.microsoft.com/office/drawing/2014/main" id="{0099699F-87BC-423F-B590-0448BCC7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671" y="807593"/>
            <a:ext cx="4059713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4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52A403F-5A14-4EF2-9555-076F4DD4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2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9D94B690-0719-4DD4-9E8C-32FDF4CB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0" y="3948426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98" y="18441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59A0850B-DF52-43FF-9C5B-2C002594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9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tablo içeren bir resim&#10;&#10;Açıklama otomatik olarak oluşturuldu">
            <a:extLst>
              <a:ext uri="{FF2B5EF4-FFF2-40B4-BE49-F238E27FC236}">
                <a16:creationId xmlns:a16="http://schemas.microsoft.com/office/drawing/2014/main" id="{F842F95E-A70C-4793-93C1-710B5F23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72" y="1371439"/>
            <a:ext cx="10905066" cy="4716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5933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28A009-A539-4C99-B62C-AC683BDF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0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059C8263-0435-4693-BB64-58521B50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25" y="4478899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9EDF9C-34CE-47CB-B6FA-99A5B3BA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7" y="643466"/>
            <a:ext cx="10500306" cy="557106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15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DDD4E08C-7A42-4950-84CA-500B1E11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0" y="754209"/>
            <a:ext cx="10500306" cy="55710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37915" y="60911"/>
            <a:ext cx="1754085" cy="1017744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4" y="5055379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8C4A38-A028-4B02-9EC7-3B9AA320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52" y="245140"/>
            <a:ext cx="5653448" cy="638426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5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8B9A3089-1EF9-4F55-9456-C3351B1B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52" y="245140"/>
            <a:ext cx="5653448" cy="6384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68" y="4683569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09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Erime Noktası Nedir">
            <a:extLst>
              <a:ext uri="{FF2B5EF4-FFF2-40B4-BE49-F238E27FC236}">
                <a16:creationId xmlns:a16="http://schemas.microsoft.com/office/drawing/2014/main" id="{796EC2D3-1651-4931-86F5-77B8475F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228" y="483454"/>
            <a:ext cx="10366847" cy="6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6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6BAEEE-BEC3-4B0F-92D5-BBC2BABD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271452"/>
            <a:ext cx="9144000" cy="6465008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DAE51594-CC7A-4C3D-9BEB-1C5AEEA4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271452"/>
            <a:ext cx="9144000" cy="64650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26748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8E4151F-4854-44FF-8694-9714606D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20" y="82055"/>
            <a:ext cx="7289443" cy="666164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7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A0C847DD-EEAD-4576-9E62-C67C4B5D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20" y="82055"/>
            <a:ext cx="7289443" cy="6661645"/>
          </a:xfrm>
          <a:prstGeom prst="rect">
            <a:avLst/>
          </a:prstGeom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6237813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CB82E59-0DD4-41D8-BBD1-641125E4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15" y="108170"/>
            <a:ext cx="5200462" cy="6774453"/>
          </a:xfrm>
          <a:prstGeom prst="rect">
            <a:avLst/>
          </a:prstGeom>
          <a:ln>
            <a:noFill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9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D1429DB8-2D1D-4CFB-AEC6-D7F63534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4" y="94868"/>
            <a:ext cx="5200462" cy="6774453"/>
          </a:xfrm>
          <a:prstGeom prst="rect">
            <a:avLst/>
          </a:prstGeom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6" y="6172200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ablo içeren bir resim&#10;&#10;Açıklama otomatik olarak oluşturuldu">
            <a:extLst>
              <a:ext uri="{FF2B5EF4-FFF2-40B4-BE49-F238E27FC236}">
                <a16:creationId xmlns:a16="http://schemas.microsoft.com/office/drawing/2014/main" id="{DDAA98B3-1355-454D-B0EC-3C35211D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71" y="643466"/>
            <a:ext cx="6864658" cy="557106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41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tablo içeren bir resim&#10;&#10;Açıklama otomatik olarak oluşturuldu">
            <a:extLst>
              <a:ext uri="{FF2B5EF4-FFF2-40B4-BE49-F238E27FC236}">
                <a16:creationId xmlns:a16="http://schemas.microsoft.com/office/drawing/2014/main" id="{FA32E2A0-3E3B-483C-A971-C745B0C7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40" y="643466"/>
            <a:ext cx="6864658" cy="55710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63" y="5641298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D66125D-152D-441B-9491-7A5C034E6551}"/>
              </a:ext>
            </a:extLst>
          </p:cNvPr>
          <p:cNvSpPr txBox="1"/>
          <p:nvPr/>
        </p:nvSpPr>
        <p:spPr>
          <a:xfrm>
            <a:off x="649348" y="1771296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saf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esnasında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değişimi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sırasında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)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katı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hem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sıvı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hali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kapta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bulunur.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l Değişim Grafiği konu anlatımı 9.sınıf kimya Saf Maddeler Tyt">
            <a:extLst>
              <a:ext uri="{FF2B5EF4-FFF2-40B4-BE49-F238E27FC236}">
                <a16:creationId xmlns:a16="http://schemas.microsoft.com/office/drawing/2014/main" id="{05DFE140-514C-4A6E-A532-FC8FF122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98039"/>
            <a:ext cx="6019331" cy="4258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2DD2E6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05D319-A5DC-4313-B169-6E593746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11" y="2667954"/>
            <a:ext cx="2955445" cy="36352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2DD2E6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C7CA7C-92D9-4178-81B4-B8764589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70" y="2761346"/>
            <a:ext cx="3067358" cy="344850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CF06AD-E66C-484B-BC6F-EF130C10F0AD}"/>
              </a:ext>
            </a:extLst>
          </p:cNvPr>
          <p:cNvSpPr txBox="1"/>
          <p:nvPr/>
        </p:nvSpPr>
        <p:spPr>
          <a:xfrm>
            <a:off x="7956057" y="762983"/>
            <a:ext cx="3515128" cy="533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Madde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miktarı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noktasını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değiştirmez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maddenin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erime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süresinin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etkiler</a:t>
            </a:r>
            <a:r>
              <a:rPr lang="en-US" sz="2400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224028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E301D-AEED-483F-96D2-FF185CC57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2" y="2862073"/>
            <a:ext cx="3499075" cy="3537003"/>
          </a:xfrm>
          <a:prstGeom prst="rect">
            <a:avLst/>
          </a:prstGeom>
          <a:solidFill>
            <a:srgbClr val="2FD5E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9DA6B0-A7B5-454C-8BB7-C0D8941F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3" y="3054285"/>
            <a:ext cx="2567866" cy="31585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2499FB-A869-4FFE-8643-1DF7B8E37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6127" y="2862073"/>
            <a:ext cx="3499075" cy="3537004"/>
          </a:xfrm>
          <a:prstGeom prst="rect">
            <a:avLst/>
          </a:prstGeom>
          <a:solidFill>
            <a:srgbClr val="2FD5E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165B5B7-3078-4525-903C-BE0FF4A5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85" y="3054285"/>
            <a:ext cx="2809454" cy="31585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1"/>
            <a:ext cx="3887324" cy="431190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108CCE2-CAAB-45EB-993B-883FB9A95D59}"/>
              </a:ext>
            </a:extLst>
          </p:cNvPr>
          <p:cNvSpPr txBox="1"/>
          <p:nvPr/>
        </p:nvSpPr>
        <p:spPr>
          <a:xfrm>
            <a:off x="8100269" y="731519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  <a:latin typeface="Comic Sans MS" panose="030F0702030302020204" pitchFamily="66" charset="0"/>
              </a:rPr>
              <a:t>ÖRNEK: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  <a:latin typeface="Comic Sans MS" panose="030F0702030302020204" pitchFamily="66" charset="0"/>
              </a:rPr>
              <a:t>Özdeş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ısıtıcılarla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ısıtılan</a:t>
            </a:r>
            <a:r>
              <a:rPr lang="en-US" dirty="0">
                <a:effectLst/>
                <a:latin typeface="Comic Sans MS" panose="030F0702030302020204" pitchFamily="66" charset="0"/>
              </a:rPr>
              <a:t> 10 gr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buz</a:t>
            </a:r>
            <a:r>
              <a:rPr lang="en-US" dirty="0">
                <a:effectLst/>
                <a:latin typeface="Comic Sans MS" panose="030F0702030302020204" pitchFamily="66" charset="0"/>
              </a:rPr>
              <a:t> ve 100 gr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buzun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erime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noktaları</a:t>
            </a:r>
            <a:r>
              <a:rPr lang="en-US" dirty="0">
                <a:effectLst/>
                <a:latin typeface="Comic Sans MS" panose="030F0702030302020204" pitchFamily="66" charset="0"/>
              </a:rPr>
              <a:t> 0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derecedir</a:t>
            </a:r>
            <a:r>
              <a:rPr lang="en-US" dirty="0">
                <a:effectLst/>
                <a:latin typeface="Comic Sans MS" panose="030F0702030302020204" pitchFamily="66" charset="0"/>
              </a:rPr>
              <a:t>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Ancak</a:t>
            </a:r>
            <a:r>
              <a:rPr lang="en-US" dirty="0">
                <a:effectLst/>
                <a:latin typeface="Comic Sans MS" panose="030F0702030302020204" pitchFamily="66" charset="0"/>
              </a:rPr>
              <a:t> bu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iki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sıvının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erimeye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başlama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süreleri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birbirinden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farklıdır.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Kütlesi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sıvının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erimeye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başlama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süresi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geç</a:t>
            </a:r>
            <a:r>
              <a:rPr lang="en-US" dirty="0">
                <a:effectLst/>
                <a:latin typeface="Comic Sans MS" panose="030F0702030302020204" pitchFamily="66" charset="0"/>
              </a:rPr>
              <a:t> olur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934711"/>
            <a:ext cx="1861718" cy="1464365"/>
          </a:xfrm>
          <a:prstGeom prst="rect">
            <a:avLst/>
          </a:prstGeom>
          <a:solidFill>
            <a:srgbClr val="2FD5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937760"/>
            <a:ext cx="1862765" cy="146304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942</Words>
  <Application>Microsoft Office PowerPoint</Application>
  <PresentationFormat>Geniş ekran</PresentationFormat>
  <Paragraphs>93</Paragraphs>
  <Slides>68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Comic Sans MS</vt:lpstr>
      <vt:lpstr>Forte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4</cp:revision>
  <dcterms:created xsi:type="dcterms:W3CDTF">2021-09-02T17:39:19Z</dcterms:created>
  <dcterms:modified xsi:type="dcterms:W3CDTF">2022-02-07T19:30:35Z</dcterms:modified>
</cp:coreProperties>
</file>