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87" r:id="rId2"/>
    <p:sldId id="288" r:id="rId3"/>
    <p:sldId id="461" r:id="rId4"/>
    <p:sldId id="462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71" r:id="rId23"/>
    <p:sldId id="472" r:id="rId24"/>
    <p:sldId id="490" r:id="rId25"/>
    <p:sldId id="491" r:id="rId26"/>
    <p:sldId id="492" r:id="rId27"/>
    <p:sldId id="493" r:id="rId28"/>
    <p:sldId id="494" r:id="rId29"/>
    <p:sldId id="301" r:id="rId30"/>
    <p:sldId id="291" r:id="rId31"/>
    <p:sldId id="495" r:id="rId32"/>
    <p:sldId id="292" r:id="rId33"/>
    <p:sldId id="496" r:id="rId34"/>
    <p:sldId id="293" r:id="rId35"/>
    <p:sldId id="497" r:id="rId36"/>
    <p:sldId id="473" r:id="rId37"/>
    <p:sldId id="498" r:id="rId38"/>
    <p:sldId id="474" r:id="rId39"/>
    <p:sldId id="499" r:id="rId40"/>
    <p:sldId id="475" r:id="rId41"/>
    <p:sldId id="500" r:id="rId42"/>
    <p:sldId id="476" r:id="rId43"/>
    <p:sldId id="501" r:id="rId44"/>
    <p:sldId id="477" r:id="rId45"/>
    <p:sldId id="502" r:id="rId46"/>
    <p:sldId id="478" r:id="rId47"/>
    <p:sldId id="503" r:id="rId48"/>
    <p:sldId id="479" r:id="rId49"/>
    <p:sldId id="504" r:id="rId50"/>
    <p:sldId id="480" r:id="rId51"/>
    <p:sldId id="505" r:id="rId52"/>
    <p:sldId id="314" r:id="rId5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D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855AA-80E1-41A8-AEC7-285201F8A738}" v="162" dt="2022-02-07T20:20:49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sat ymn" userId="47174fbee67923fe" providerId="LiveId" clId="{53F855AA-80E1-41A8-AEC7-285201F8A738}"/>
    <pc:docChg chg="undo custSel addSld delSld modSld sldOrd">
      <pc:chgData name="kursat ymn" userId="47174fbee67923fe" providerId="LiveId" clId="{53F855AA-80E1-41A8-AEC7-285201F8A738}" dt="2022-02-07T20:20:55.455" v="970" actId="1076"/>
      <pc:docMkLst>
        <pc:docMk/>
      </pc:docMkLst>
      <pc:sldChg chg="del">
        <pc:chgData name="kursat ymn" userId="47174fbee67923fe" providerId="LiveId" clId="{53F855AA-80E1-41A8-AEC7-285201F8A738}" dt="2022-02-07T20:08:00.427" v="818" actId="47"/>
        <pc:sldMkLst>
          <pc:docMk/>
          <pc:sldMk cId="4291533412" sldId="281"/>
        </pc:sldMkLst>
      </pc:sldChg>
      <pc:sldChg chg="del">
        <pc:chgData name="kursat ymn" userId="47174fbee67923fe" providerId="LiveId" clId="{53F855AA-80E1-41A8-AEC7-285201F8A738}" dt="2022-02-07T20:08:01.193" v="819" actId="47"/>
        <pc:sldMkLst>
          <pc:docMk/>
          <pc:sldMk cId="1492955838" sldId="282"/>
        </pc:sldMkLst>
      </pc:sldChg>
      <pc:sldChg chg="addSp delSp modSp mod setBg">
        <pc:chgData name="kursat ymn" userId="47174fbee67923fe" providerId="LiveId" clId="{53F855AA-80E1-41A8-AEC7-285201F8A738}" dt="2022-01-19T22:00:32.415" v="124" actId="166"/>
        <pc:sldMkLst>
          <pc:docMk/>
          <pc:sldMk cId="1429658300" sldId="287"/>
        </pc:sldMkLst>
        <pc:spChg chg="add del mod">
          <ac:chgData name="kursat ymn" userId="47174fbee67923fe" providerId="LiveId" clId="{53F855AA-80E1-41A8-AEC7-285201F8A738}" dt="2022-01-19T21:59:21.615" v="113" actId="478"/>
          <ac:spMkLst>
            <pc:docMk/>
            <pc:sldMk cId="1429658300" sldId="287"/>
            <ac:spMk id="4" creationId="{326A2C3C-7A81-4121-9994-27A8D108B2E2}"/>
          </ac:spMkLst>
        </pc:spChg>
        <pc:spChg chg="add del">
          <ac:chgData name="kursat ymn" userId="47174fbee67923fe" providerId="LiveId" clId="{53F855AA-80E1-41A8-AEC7-285201F8A738}" dt="2022-01-19T22:00:02.485" v="116" actId="26606"/>
          <ac:spMkLst>
            <pc:docMk/>
            <pc:sldMk cId="1429658300" sldId="287"/>
            <ac:spMk id="71" creationId="{B670DBD5-770C-4383-9F54-5B86E86BD5BB}"/>
          </ac:spMkLst>
        </pc:spChg>
        <pc:spChg chg="add">
          <ac:chgData name="kursat ymn" userId="47174fbee67923fe" providerId="LiveId" clId="{53F855AA-80E1-41A8-AEC7-285201F8A738}" dt="2022-01-19T22:00:02.501" v="117" actId="26606"/>
          <ac:spMkLst>
            <pc:docMk/>
            <pc:sldMk cId="1429658300" sldId="287"/>
            <ac:spMk id="73" creationId="{EBAB6C56-3D38-4923-996E-BD474BBB91E9}"/>
          </ac:spMkLst>
        </pc:spChg>
        <pc:spChg chg="add">
          <ac:chgData name="kursat ymn" userId="47174fbee67923fe" providerId="LiveId" clId="{53F855AA-80E1-41A8-AEC7-285201F8A738}" dt="2022-01-19T22:00:02.501" v="117" actId="26606"/>
          <ac:spMkLst>
            <pc:docMk/>
            <pc:sldMk cId="1429658300" sldId="287"/>
            <ac:spMk id="75" creationId="{20CD21DB-082D-417D-A5AB-FC838AF9D944}"/>
          </ac:spMkLst>
        </pc:spChg>
        <pc:spChg chg="add">
          <ac:chgData name="kursat ymn" userId="47174fbee67923fe" providerId="LiveId" clId="{53F855AA-80E1-41A8-AEC7-285201F8A738}" dt="2022-01-19T22:00:02.501" v="117" actId="26606"/>
          <ac:spMkLst>
            <pc:docMk/>
            <pc:sldMk cId="1429658300" sldId="287"/>
            <ac:spMk id="77" creationId="{7BD8AB83-2763-4392-B4B9-049CDF1F6EA4}"/>
          </ac:spMkLst>
        </pc:spChg>
        <pc:spChg chg="add">
          <ac:chgData name="kursat ymn" userId="47174fbee67923fe" providerId="LiveId" clId="{53F855AA-80E1-41A8-AEC7-285201F8A738}" dt="2022-01-19T22:00:02.501" v="117" actId="26606"/>
          <ac:spMkLst>
            <pc:docMk/>
            <pc:sldMk cId="1429658300" sldId="287"/>
            <ac:spMk id="79" creationId="{480F071C-C35C-4CE1-8EE5-8ED96E2F4E25}"/>
          </ac:spMkLst>
        </pc:spChg>
        <pc:spChg chg="add">
          <ac:chgData name="kursat ymn" userId="47174fbee67923fe" providerId="LiveId" clId="{53F855AA-80E1-41A8-AEC7-285201F8A738}" dt="2022-01-19T22:00:02.501" v="117" actId="26606"/>
          <ac:spMkLst>
            <pc:docMk/>
            <pc:sldMk cId="1429658300" sldId="287"/>
            <ac:spMk id="81" creationId="{CD97FAB4-59E0-4E65-B50B-867B14D2A067}"/>
          </ac:spMkLst>
        </pc:spChg>
        <pc:spChg chg="add">
          <ac:chgData name="kursat ymn" userId="47174fbee67923fe" providerId="LiveId" clId="{53F855AA-80E1-41A8-AEC7-285201F8A738}" dt="2022-01-19T22:00:02.501" v="117" actId="26606"/>
          <ac:spMkLst>
            <pc:docMk/>
            <pc:sldMk cId="1429658300" sldId="287"/>
            <ac:spMk id="83" creationId="{0D578F4B-2751-4FC2-8853-FAC5C59139C1}"/>
          </ac:spMkLst>
        </pc:spChg>
        <pc:spChg chg="add">
          <ac:chgData name="kursat ymn" userId="47174fbee67923fe" providerId="LiveId" clId="{53F855AA-80E1-41A8-AEC7-285201F8A738}" dt="2022-01-19T22:00:02.501" v="117" actId="26606"/>
          <ac:spMkLst>
            <pc:docMk/>
            <pc:sldMk cId="1429658300" sldId="287"/>
            <ac:spMk id="2052" creationId="{ED55A19D-297C-4231-AD1F-08EF9B4AA8F4}"/>
          </ac:spMkLst>
        </pc:spChg>
        <pc:picChg chg="ord">
          <ac:chgData name="kursat ymn" userId="47174fbee67923fe" providerId="LiveId" clId="{53F855AA-80E1-41A8-AEC7-285201F8A738}" dt="2022-01-19T22:00:02.501" v="117" actId="26606"/>
          <ac:picMkLst>
            <pc:docMk/>
            <pc:sldMk cId="1429658300" sldId="287"/>
            <ac:picMk id="6" creationId="{8CAAFCF3-DB34-4998-97D6-61F71C34EF80}"/>
          </ac:picMkLst>
        </pc:picChg>
        <pc:picChg chg="add mod">
          <ac:chgData name="kursat ymn" userId="47174fbee67923fe" providerId="LiveId" clId="{53F855AA-80E1-41A8-AEC7-285201F8A738}" dt="2022-01-19T22:00:32.415" v="124" actId="166"/>
          <ac:picMkLst>
            <pc:docMk/>
            <pc:sldMk cId="1429658300" sldId="287"/>
            <ac:picMk id="2050" creationId="{AA17FEC2-9E9C-4E08-9A86-9B2CACC17729}"/>
          </ac:picMkLst>
        </pc:picChg>
      </pc:sldChg>
      <pc:sldChg chg="addSp modSp mod setBg">
        <pc:chgData name="kursat ymn" userId="47174fbee67923fe" providerId="LiveId" clId="{53F855AA-80E1-41A8-AEC7-285201F8A738}" dt="2022-01-19T21:32:44.939" v="55" actId="1076"/>
        <pc:sldMkLst>
          <pc:docMk/>
          <pc:sldMk cId="2323552391" sldId="288"/>
        </pc:sldMkLst>
        <pc:spChg chg="add mod">
          <ac:chgData name="kursat ymn" userId="47174fbee67923fe" providerId="LiveId" clId="{53F855AA-80E1-41A8-AEC7-285201F8A738}" dt="2022-01-19T21:32:42.851" v="54" actId="207"/>
          <ac:spMkLst>
            <pc:docMk/>
            <pc:sldMk cId="2323552391" sldId="288"/>
            <ac:spMk id="4" creationId="{56EA224A-3B69-4636-A49F-958814F09843}"/>
          </ac:spMkLst>
        </pc:spChg>
        <pc:spChg chg="add">
          <ac:chgData name="kursat ymn" userId="47174fbee67923fe" providerId="LiveId" clId="{53F855AA-80E1-41A8-AEC7-285201F8A738}" dt="2022-01-19T21:32:20.761" v="39" actId="26606"/>
          <ac:spMkLst>
            <pc:docMk/>
            <pc:sldMk cId="2323552391" sldId="288"/>
            <ac:spMk id="73" creationId="{04695F26-39DB-450E-B464-9C76CD233B36}"/>
          </ac:spMkLst>
        </pc:spChg>
        <pc:spChg chg="add">
          <ac:chgData name="kursat ymn" userId="47174fbee67923fe" providerId="LiveId" clId="{53F855AA-80E1-41A8-AEC7-285201F8A738}" dt="2022-01-19T21:32:20.761" v="39" actId="26606"/>
          <ac:spMkLst>
            <pc:docMk/>
            <pc:sldMk cId="2323552391" sldId="288"/>
            <ac:spMk id="75" creationId="{2F42E55F-A297-474F-AF2D-6D3A15822BCA}"/>
          </ac:spMkLst>
        </pc:spChg>
        <pc:grpChg chg="add">
          <ac:chgData name="kursat ymn" userId="47174fbee67923fe" providerId="LiveId" clId="{53F855AA-80E1-41A8-AEC7-285201F8A738}" dt="2022-01-19T21:32:20.761" v="39" actId="26606"/>
          <ac:grpSpMkLst>
            <pc:docMk/>
            <pc:sldMk cId="2323552391" sldId="288"/>
            <ac:grpSpMk id="77" creationId="{972070F7-E065-4D60-8938-9FB8CDB8ACB0}"/>
          </ac:grpSpMkLst>
        </pc:grpChg>
        <pc:picChg chg="ord">
          <ac:chgData name="kursat ymn" userId="47174fbee67923fe" providerId="LiveId" clId="{53F855AA-80E1-41A8-AEC7-285201F8A738}" dt="2022-01-19T21:32:20.761" v="39" actId="26606"/>
          <ac:picMkLst>
            <pc:docMk/>
            <pc:sldMk cId="2323552391" sldId="288"/>
            <ac:picMk id="6" creationId="{8CAAFCF3-DB34-4998-97D6-61F71C34EF80}"/>
          </ac:picMkLst>
        </pc:picChg>
        <pc:picChg chg="add mod ord">
          <ac:chgData name="kursat ymn" userId="47174fbee67923fe" providerId="LiveId" clId="{53F855AA-80E1-41A8-AEC7-285201F8A738}" dt="2022-01-19T21:32:44.939" v="55" actId="1076"/>
          <ac:picMkLst>
            <pc:docMk/>
            <pc:sldMk cId="2323552391" sldId="288"/>
            <ac:picMk id="1026" creationId="{F042309B-1D64-45E3-A8C0-9BFB82894B07}"/>
          </ac:picMkLst>
        </pc:picChg>
        <pc:picChg chg="add mod">
          <ac:chgData name="kursat ymn" userId="47174fbee67923fe" providerId="LiveId" clId="{53F855AA-80E1-41A8-AEC7-285201F8A738}" dt="2022-01-19T21:32:20.761" v="39" actId="26606"/>
          <ac:picMkLst>
            <pc:docMk/>
            <pc:sldMk cId="2323552391" sldId="288"/>
            <ac:picMk id="1028" creationId="{6E02F594-9033-4CF3-A69C-88C8E4DF3318}"/>
          </ac:picMkLst>
        </pc:picChg>
      </pc:sldChg>
      <pc:sldChg chg="add del">
        <pc:chgData name="kursat ymn" userId="47174fbee67923fe" providerId="LiveId" clId="{53F855AA-80E1-41A8-AEC7-285201F8A738}" dt="2022-02-07T20:17:35.187" v="903" actId="47"/>
        <pc:sldMkLst>
          <pc:docMk/>
          <pc:sldMk cId="1278265227" sldId="289"/>
        </pc:sldMkLst>
      </pc:sldChg>
      <pc:sldChg chg="del">
        <pc:chgData name="kursat ymn" userId="47174fbee67923fe" providerId="LiveId" clId="{53F855AA-80E1-41A8-AEC7-285201F8A738}" dt="2022-01-19T21:58:43.277" v="109" actId="2696"/>
        <pc:sldMkLst>
          <pc:docMk/>
          <pc:sldMk cId="2645270738" sldId="289"/>
        </pc:sldMkLst>
      </pc:sldChg>
      <pc:sldChg chg="del">
        <pc:chgData name="kursat ymn" userId="47174fbee67923fe" providerId="LiveId" clId="{53F855AA-80E1-41A8-AEC7-285201F8A738}" dt="2022-01-19T21:58:43.277" v="109" actId="2696"/>
        <pc:sldMkLst>
          <pc:docMk/>
          <pc:sldMk cId="306533245" sldId="290"/>
        </pc:sldMkLst>
      </pc:sldChg>
      <pc:sldChg chg="add del">
        <pc:chgData name="kursat ymn" userId="47174fbee67923fe" providerId="LiveId" clId="{53F855AA-80E1-41A8-AEC7-285201F8A738}" dt="2022-02-07T20:17:35.913" v="904" actId="47"/>
        <pc:sldMkLst>
          <pc:docMk/>
          <pc:sldMk cId="1331443622" sldId="290"/>
        </pc:sldMkLst>
      </pc:sldChg>
      <pc:sldChg chg="addSp delSp modSp mod ord setBg">
        <pc:chgData name="kursat ymn" userId="47174fbee67923fe" providerId="LiveId" clId="{53F855AA-80E1-41A8-AEC7-285201F8A738}" dt="2022-02-07T20:18:36.398" v="924" actId="732"/>
        <pc:sldMkLst>
          <pc:docMk/>
          <pc:sldMk cId="2458591685" sldId="291"/>
        </pc:sldMkLst>
        <pc:spChg chg="add del">
          <ac:chgData name="kursat ymn" userId="47174fbee67923fe" providerId="LiveId" clId="{53F855AA-80E1-41A8-AEC7-285201F8A738}" dt="2022-02-07T20:10:43.419" v="855" actId="26606"/>
          <ac:spMkLst>
            <pc:docMk/>
            <pc:sldMk cId="2458591685" sldId="291"/>
            <ac:spMk id="11" creationId="{42A4FC2C-047E-45A5-965D-8E1E3BF09BC6}"/>
          </ac:spMkLst>
        </pc:spChg>
        <pc:spChg chg="add">
          <ac:chgData name="kursat ymn" userId="47174fbee67923fe" providerId="LiveId" clId="{53F855AA-80E1-41A8-AEC7-285201F8A738}" dt="2022-02-07T20:10:43.419" v="855" actId="26606"/>
          <ac:spMkLst>
            <pc:docMk/>
            <pc:sldMk cId="2458591685" sldId="291"/>
            <ac:spMk id="16" creationId="{42A4FC2C-047E-45A5-965D-8E1E3BF09BC6}"/>
          </ac:spMkLst>
        </pc:spChg>
        <pc:picChg chg="add mod modCrop">
          <ac:chgData name="kursat ymn" userId="47174fbee67923fe" providerId="LiveId" clId="{53F855AA-80E1-41A8-AEC7-285201F8A738}" dt="2022-02-07T20:18:36.398" v="924" actId="732"/>
          <ac:picMkLst>
            <pc:docMk/>
            <pc:sldMk cId="2458591685" sldId="291"/>
            <ac:picMk id="3" creationId="{0AE42971-C73E-4519-A448-30CEDC921F9E}"/>
          </ac:picMkLst>
        </pc:picChg>
        <pc:picChg chg="ord">
          <ac:chgData name="kursat ymn" userId="47174fbee67923fe" providerId="LiveId" clId="{53F855AA-80E1-41A8-AEC7-285201F8A738}" dt="2022-02-07T20:09:24.935" v="844" actId="26606"/>
          <ac:picMkLst>
            <pc:docMk/>
            <pc:sldMk cId="2458591685" sldId="291"/>
            <ac:picMk id="6" creationId="{8CAAFCF3-DB34-4998-97D6-61F71C34EF80}"/>
          </ac:picMkLst>
        </pc:picChg>
      </pc:sldChg>
      <pc:sldChg chg="addSp delSp modSp mod ord setBg">
        <pc:chgData name="kursat ymn" userId="47174fbee67923fe" providerId="LiveId" clId="{53F855AA-80E1-41A8-AEC7-285201F8A738}" dt="2022-02-07T20:10:39.822" v="852" actId="26606"/>
        <pc:sldMkLst>
          <pc:docMk/>
          <pc:sldMk cId="4255540584" sldId="292"/>
        </pc:sldMkLst>
        <pc:spChg chg="add del">
          <ac:chgData name="kursat ymn" userId="47174fbee67923fe" providerId="LiveId" clId="{53F855AA-80E1-41A8-AEC7-285201F8A738}" dt="2022-02-07T20:10:39.822" v="851" actId="26606"/>
          <ac:spMkLst>
            <pc:docMk/>
            <pc:sldMk cId="4255540584" sldId="292"/>
            <ac:spMk id="8" creationId="{42A4FC2C-047E-45A5-965D-8E1E3BF09BC6}"/>
          </ac:spMkLst>
        </pc:spChg>
        <pc:spChg chg="add del">
          <ac:chgData name="kursat ymn" userId="47174fbee67923fe" providerId="LiveId" clId="{53F855AA-80E1-41A8-AEC7-285201F8A738}" dt="2022-02-07T20:10:37.194" v="847" actId="26606"/>
          <ac:spMkLst>
            <pc:docMk/>
            <pc:sldMk cId="4255540584" sldId="292"/>
            <ac:spMk id="11" creationId="{42A4FC2C-047E-45A5-965D-8E1E3BF09BC6}"/>
          </ac:spMkLst>
        </pc:spChg>
        <pc:picChg chg="add mod">
          <ac:chgData name="kursat ymn" userId="47174fbee67923fe" providerId="LiveId" clId="{53F855AA-80E1-41A8-AEC7-285201F8A738}" dt="2022-02-07T20:10:39.822" v="852" actId="26606"/>
          <ac:picMkLst>
            <pc:docMk/>
            <pc:sldMk cId="4255540584" sldId="292"/>
            <ac:picMk id="3" creationId="{5B1C32C6-144D-4D1B-9824-04557FD1199F}"/>
          </ac:picMkLst>
        </pc:picChg>
        <pc:picChg chg="ord">
          <ac:chgData name="kursat ymn" userId="47174fbee67923fe" providerId="LiveId" clId="{53F855AA-80E1-41A8-AEC7-285201F8A738}" dt="2022-02-07T20:10:39.822" v="852" actId="26606"/>
          <ac:picMkLst>
            <pc:docMk/>
            <pc:sldMk cId="4255540584" sldId="292"/>
            <ac:picMk id="6" creationId="{8CAAFCF3-DB34-4998-97D6-61F71C34EF80}"/>
          </ac:picMkLst>
        </pc:picChg>
      </pc:sldChg>
      <pc:sldChg chg="addSp modSp mod ord setBg">
        <pc:chgData name="kursat ymn" userId="47174fbee67923fe" providerId="LiveId" clId="{53F855AA-80E1-41A8-AEC7-285201F8A738}" dt="2022-02-07T20:11:07.831" v="857" actId="26606"/>
        <pc:sldMkLst>
          <pc:docMk/>
          <pc:sldMk cId="2589609640" sldId="293"/>
        </pc:sldMkLst>
        <pc:picChg chg="add mod">
          <ac:chgData name="kursat ymn" userId="47174fbee67923fe" providerId="LiveId" clId="{53F855AA-80E1-41A8-AEC7-285201F8A738}" dt="2022-02-07T20:11:07.831" v="857" actId="26606"/>
          <ac:picMkLst>
            <pc:docMk/>
            <pc:sldMk cId="2589609640" sldId="293"/>
            <ac:picMk id="3" creationId="{70F16522-2838-4BAE-BB26-5149A06DE9CC}"/>
          </ac:picMkLst>
        </pc:picChg>
        <pc:picChg chg="ord">
          <ac:chgData name="kursat ymn" userId="47174fbee67923fe" providerId="LiveId" clId="{53F855AA-80E1-41A8-AEC7-285201F8A738}" dt="2022-02-07T20:11:07.831" v="857" actId="26606"/>
          <ac:picMkLst>
            <pc:docMk/>
            <pc:sldMk cId="2589609640" sldId="293"/>
            <ac:picMk id="6" creationId="{8CAAFCF3-DB34-4998-97D6-61F71C34EF80}"/>
          </ac:picMkLst>
        </pc:picChg>
      </pc:sldChg>
      <pc:sldChg chg="del">
        <pc:chgData name="kursat ymn" userId="47174fbee67923fe" providerId="LiveId" clId="{53F855AA-80E1-41A8-AEC7-285201F8A738}" dt="2022-02-07T20:08:01.798" v="820" actId="47"/>
        <pc:sldMkLst>
          <pc:docMk/>
          <pc:sldMk cId="2968452759" sldId="297"/>
        </pc:sldMkLst>
      </pc:sldChg>
      <pc:sldChg chg="modSp mod">
        <pc:chgData name="kursat ymn" userId="47174fbee67923fe" providerId="LiveId" clId="{53F855AA-80E1-41A8-AEC7-285201F8A738}" dt="2022-02-07T20:08:35.845" v="842" actId="1076"/>
        <pc:sldMkLst>
          <pc:docMk/>
          <pc:sldMk cId="2239695162" sldId="301"/>
        </pc:sldMkLst>
        <pc:spChg chg="mod">
          <ac:chgData name="kursat ymn" userId="47174fbee67923fe" providerId="LiveId" clId="{53F855AA-80E1-41A8-AEC7-285201F8A738}" dt="2022-02-07T20:08:35.845" v="842" actId="1076"/>
          <ac:spMkLst>
            <pc:docMk/>
            <pc:sldMk cId="2239695162" sldId="301"/>
            <ac:spMk id="4" creationId="{2034F318-0DA0-44D8-A98B-3B914607AEA3}"/>
          </ac:spMkLst>
        </pc:spChg>
      </pc:sldChg>
      <pc:sldChg chg="del">
        <pc:chgData name="kursat ymn" userId="47174fbee67923fe" providerId="LiveId" clId="{53F855AA-80E1-41A8-AEC7-285201F8A738}" dt="2022-02-07T20:18:16.328" v="919" actId="47"/>
        <pc:sldMkLst>
          <pc:docMk/>
          <pc:sldMk cId="1381926993" sldId="460"/>
        </pc:sldMkLst>
      </pc:sldChg>
      <pc:sldChg chg="addSp delSp modSp add mod setBg">
        <pc:chgData name="kursat ymn" userId="47174fbee67923fe" providerId="LiveId" clId="{53F855AA-80E1-41A8-AEC7-285201F8A738}" dt="2022-01-19T22:02:46.186" v="148" actId="207"/>
        <pc:sldMkLst>
          <pc:docMk/>
          <pc:sldMk cId="523698316" sldId="461"/>
        </pc:sldMkLst>
        <pc:spChg chg="add mod">
          <ac:chgData name="kursat ymn" userId="47174fbee67923fe" providerId="LiveId" clId="{53F855AA-80E1-41A8-AEC7-285201F8A738}" dt="2022-01-19T22:02:46.186" v="148" actId="207"/>
          <ac:spMkLst>
            <pc:docMk/>
            <pc:sldMk cId="523698316" sldId="461"/>
            <ac:spMk id="4" creationId="{D8243A0F-6CF1-42AB-B7C7-07777B227A1A}"/>
          </ac:spMkLst>
        </pc:spChg>
        <pc:spChg chg="add">
          <ac:chgData name="kursat ymn" userId="47174fbee67923fe" providerId="LiveId" clId="{53F855AA-80E1-41A8-AEC7-285201F8A738}" dt="2022-01-19T22:02:26.677" v="138" actId="26606"/>
          <ac:spMkLst>
            <pc:docMk/>
            <pc:sldMk cId="523698316" sldId="461"/>
            <ac:spMk id="71" creationId="{A7AE9375-4664-4DB2-922D-2782A6E439AC}"/>
          </ac:spMkLst>
        </pc:spChg>
        <pc:spChg chg="add">
          <ac:chgData name="kursat ymn" userId="47174fbee67923fe" providerId="LiveId" clId="{53F855AA-80E1-41A8-AEC7-285201F8A738}" dt="2022-01-19T22:02:26.677" v="138" actId="26606"/>
          <ac:spMkLst>
            <pc:docMk/>
            <pc:sldMk cId="523698316" sldId="461"/>
            <ac:spMk id="75" creationId="{C87417AF-190E-4D6E-AFA6-7D3E84B0B430}"/>
          </ac:spMkLst>
        </pc:spChg>
        <pc:spChg chg="add">
          <ac:chgData name="kursat ymn" userId="47174fbee67923fe" providerId="LiveId" clId="{53F855AA-80E1-41A8-AEC7-285201F8A738}" dt="2022-01-19T22:02:26.677" v="138" actId="26606"/>
          <ac:spMkLst>
            <pc:docMk/>
            <pc:sldMk cId="523698316" sldId="461"/>
            <ac:spMk id="77" creationId="{80B30ED8-273E-4C07-8568-2FE5CC5C483D}"/>
          </ac:spMkLst>
        </pc:spChg>
        <pc:picChg chg="add del mod">
          <ac:chgData name="kursat ymn" userId="47174fbee67923fe" providerId="LiveId" clId="{53F855AA-80E1-41A8-AEC7-285201F8A738}" dt="2022-01-19T22:02:26.677" v="138" actId="26606"/>
          <ac:picMkLst>
            <pc:docMk/>
            <pc:sldMk cId="523698316" sldId="461"/>
            <ac:picMk id="5" creationId="{ABF2E141-50F9-4C6E-BFEB-6ADF1BD3E1A8}"/>
          </ac:picMkLst>
        </pc:picChg>
        <pc:picChg chg="ord">
          <ac:chgData name="kursat ymn" userId="47174fbee67923fe" providerId="LiveId" clId="{53F855AA-80E1-41A8-AEC7-285201F8A738}" dt="2022-01-19T22:02:26.677" v="138" actId="26606"/>
          <ac:picMkLst>
            <pc:docMk/>
            <pc:sldMk cId="523698316" sldId="461"/>
            <ac:picMk id="6" creationId="{8CAAFCF3-DB34-4998-97D6-61F71C34EF80}"/>
          </ac:picMkLst>
        </pc:picChg>
        <pc:picChg chg="add mod">
          <ac:chgData name="kursat ymn" userId="47174fbee67923fe" providerId="LiveId" clId="{53F855AA-80E1-41A8-AEC7-285201F8A738}" dt="2022-01-19T22:02:26.677" v="138" actId="26606"/>
          <ac:picMkLst>
            <pc:docMk/>
            <pc:sldMk cId="523698316" sldId="461"/>
            <ac:picMk id="4098" creationId="{9E2B6B54-EA30-44C8-A25E-2ABD0F2446B3}"/>
          </ac:picMkLst>
        </pc:picChg>
        <pc:cxnChg chg="add">
          <ac:chgData name="kursat ymn" userId="47174fbee67923fe" providerId="LiveId" clId="{53F855AA-80E1-41A8-AEC7-285201F8A738}" dt="2022-01-19T22:02:26.677" v="138" actId="26606"/>
          <ac:cxnSpMkLst>
            <pc:docMk/>
            <pc:sldMk cId="523698316" sldId="461"/>
            <ac:cxnSpMk id="73" creationId="{EE504C98-6397-41C1-A8D8-2D9C4ED307E0}"/>
          </ac:cxnSpMkLst>
        </pc:cxnChg>
      </pc:sldChg>
      <pc:sldChg chg="addSp modSp add mod setBg">
        <pc:chgData name="kursat ymn" userId="47174fbee67923fe" providerId="LiveId" clId="{53F855AA-80E1-41A8-AEC7-285201F8A738}" dt="2022-01-19T22:04:08.795" v="154" actId="2710"/>
        <pc:sldMkLst>
          <pc:docMk/>
          <pc:sldMk cId="2549246906" sldId="462"/>
        </pc:sldMkLst>
        <pc:spChg chg="add mod">
          <ac:chgData name="kursat ymn" userId="47174fbee67923fe" providerId="LiveId" clId="{53F855AA-80E1-41A8-AEC7-285201F8A738}" dt="2022-01-19T22:04:08.795" v="154" actId="2710"/>
          <ac:spMkLst>
            <pc:docMk/>
            <pc:sldMk cId="2549246906" sldId="462"/>
            <ac:spMk id="4" creationId="{B381F60F-2FD1-4D18-A63D-079A5B43BC56}"/>
          </ac:spMkLst>
        </pc:spChg>
        <pc:spChg chg="add">
          <ac:chgData name="kursat ymn" userId="47174fbee67923fe" providerId="LiveId" clId="{53F855AA-80E1-41A8-AEC7-285201F8A738}" dt="2022-01-19T22:04:02.099" v="151" actId="26606"/>
          <ac:spMkLst>
            <pc:docMk/>
            <pc:sldMk cId="2549246906" sldId="462"/>
            <ac:spMk id="73" creationId="{5E52985E-2553-471E-82AA-5ED7A329890A}"/>
          </ac:spMkLst>
        </pc:spChg>
        <pc:picChg chg="ord">
          <ac:chgData name="kursat ymn" userId="47174fbee67923fe" providerId="LiveId" clId="{53F855AA-80E1-41A8-AEC7-285201F8A738}" dt="2022-01-19T22:04:02.099" v="151" actId="26606"/>
          <ac:picMkLst>
            <pc:docMk/>
            <pc:sldMk cId="2549246906" sldId="462"/>
            <ac:picMk id="6" creationId="{8CAAFCF3-DB34-4998-97D6-61F71C34EF80}"/>
          </ac:picMkLst>
        </pc:picChg>
        <pc:picChg chg="add mod ord">
          <ac:chgData name="kursat ymn" userId="47174fbee67923fe" providerId="LiveId" clId="{53F855AA-80E1-41A8-AEC7-285201F8A738}" dt="2022-01-19T22:04:02.099" v="151" actId="26606"/>
          <ac:picMkLst>
            <pc:docMk/>
            <pc:sldMk cId="2549246906" sldId="462"/>
            <ac:picMk id="5122" creationId="{10F146BA-2C22-47F8-BCD6-36D4B7F39A9F}"/>
          </ac:picMkLst>
        </pc:picChg>
        <pc:picChg chg="add mod">
          <ac:chgData name="kursat ymn" userId="47174fbee67923fe" providerId="LiveId" clId="{53F855AA-80E1-41A8-AEC7-285201F8A738}" dt="2022-01-19T22:04:02.099" v="151" actId="26606"/>
          <ac:picMkLst>
            <pc:docMk/>
            <pc:sldMk cId="2549246906" sldId="462"/>
            <ac:picMk id="5124" creationId="{1B145C06-B2D5-43B5-8647-C931E296CEB2}"/>
          </ac:picMkLst>
        </pc:picChg>
        <pc:cxnChg chg="add">
          <ac:chgData name="kursat ymn" userId="47174fbee67923fe" providerId="LiveId" clId="{53F855AA-80E1-41A8-AEC7-285201F8A738}" dt="2022-01-19T22:04:02.099" v="151" actId="26606"/>
          <ac:cxnSpMkLst>
            <pc:docMk/>
            <pc:sldMk cId="2549246906" sldId="462"/>
            <ac:cxnSpMk id="75" creationId="{DAE3ABC6-4042-4293-A7DF-F01181363B7E}"/>
          </ac:cxnSpMkLst>
        </pc:cxnChg>
      </pc:sldChg>
      <pc:sldChg chg="addSp delSp modSp add mod setBg">
        <pc:chgData name="kursat ymn" userId="47174fbee67923fe" providerId="LiveId" clId="{53F855AA-80E1-41A8-AEC7-285201F8A738}" dt="2022-01-19T22:17:01.699" v="184" actId="21"/>
        <pc:sldMkLst>
          <pc:docMk/>
          <pc:sldMk cId="1533515987" sldId="463"/>
        </pc:sldMkLst>
        <pc:spChg chg="add mod">
          <ac:chgData name="kursat ymn" userId="47174fbee67923fe" providerId="LiveId" clId="{53F855AA-80E1-41A8-AEC7-285201F8A738}" dt="2022-01-19T22:11:29.391" v="181" actId="12"/>
          <ac:spMkLst>
            <pc:docMk/>
            <pc:sldMk cId="1533515987" sldId="463"/>
            <ac:spMk id="4" creationId="{943F4E59-4834-4D71-88F8-89F38451FF0B}"/>
          </ac:spMkLst>
        </pc:spChg>
        <pc:spChg chg="add del">
          <ac:chgData name="kursat ymn" userId="47174fbee67923fe" providerId="LiveId" clId="{53F855AA-80E1-41A8-AEC7-285201F8A738}" dt="2022-01-19T22:05:36.520" v="159" actId="21"/>
          <ac:spMkLst>
            <pc:docMk/>
            <pc:sldMk cId="1533515987" sldId="463"/>
            <ac:spMk id="7" creationId="{A4AFD2A4-45D9-4258-8550-2A4C07629BF3}"/>
          </ac:spMkLst>
        </pc:spChg>
        <pc:spChg chg="add del mod">
          <ac:chgData name="kursat ymn" userId="47174fbee67923fe" providerId="LiveId" clId="{53F855AA-80E1-41A8-AEC7-285201F8A738}" dt="2022-01-19T22:10:20.941" v="167"/>
          <ac:spMkLst>
            <pc:docMk/>
            <pc:sldMk cId="1533515987" sldId="463"/>
            <ac:spMk id="12" creationId="{33B66A8B-ED53-431A-A359-DE942CD802F5}"/>
          </ac:spMkLst>
        </pc:spChg>
        <pc:spChg chg="add">
          <ac:chgData name="kursat ymn" userId="47174fbee67923fe" providerId="LiveId" clId="{53F855AA-80E1-41A8-AEC7-285201F8A738}" dt="2022-01-19T22:10:29.080" v="168" actId="26606"/>
          <ac:spMkLst>
            <pc:docMk/>
            <pc:sldMk cId="1533515987" sldId="463"/>
            <ac:spMk id="15" creationId="{5AAE9118-0436-4488-AC4A-C14DF6A7B6B1}"/>
          </ac:spMkLst>
        </pc:spChg>
        <pc:spChg chg="add">
          <ac:chgData name="kursat ymn" userId="47174fbee67923fe" providerId="LiveId" clId="{53F855AA-80E1-41A8-AEC7-285201F8A738}" dt="2022-01-19T22:10:29.080" v="168" actId="26606"/>
          <ac:spMkLst>
            <pc:docMk/>
            <pc:sldMk cId="1533515987" sldId="463"/>
            <ac:spMk id="17" creationId="{1B10F861-B8F1-49C7-BD58-EAB20CEE7F93}"/>
          </ac:spMkLst>
        </pc:spChg>
        <pc:spChg chg="add mod">
          <ac:chgData name="kursat ymn" userId="47174fbee67923fe" providerId="LiveId" clId="{53F855AA-80E1-41A8-AEC7-285201F8A738}" dt="2022-01-19T22:12:34.686" v="182" actId="12"/>
          <ac:spMkLst>
            <pc:docMk/>
            <pc:sldMk cId="1533515987" sldId="463"/>
            <ac:spMk id="18" creationId="{6C7A05A7-888B-497F-BF8F-66B49832A15D}"/>
          </ac:spMkLst>
        </pc:spChg>
        <pc:spChg chg="add">
          <ac:chgData name="kursat ymn" userId="47174fbee67923fe" providerId="LiveId" clId="{53F855AA-80E1-41A8-AEC7-285201F8A738}" dt="2022-01-19T22:10:29.080" v="168" actId="26606"/>
          <ac:spMkLst>
            <pc:docMk/>
            <pc:sldMk cId="1533515987" sldId="463"/>
            <ac:spMk id="19" creationId="{61F6E425-22AB-4DA2-8FAC-58ADB58EF6C3}"/>
          </ac:spMkLst>
        </pc:spChg>
        <pc:picChg chg="ord">
          <ac:chgData name="kursat ymn" userId="47174fbee67923fe" providerId="LiveId" clId="{53F855AA-80E1-41A8-AEC7-285201F8A738}" dt="2022-01-19T22:10:29.080" v="168" actId="26606"/>
          <ac:picMkLst>
            <pc:docMk/>
            <pc:sldMk cId="1533515987" sldId="463"/>
            <ac:picMk id="6" creationId="{8CAAFCF3-DB34-4998-97D6-61F71C34EF80}"/>
          </ac:picMkLst>
        </pc:picChg>
        <pc:picChg chg="add del mod">
          <ac:chgData name="kursat ymn" userId="47174fbee67923fe" providerId="LiveId" clId="{53F855AA-80E1-41A8-AEC7-285201F8A738}" dt="2022-01-19T22:17:01.699" v="184" actId="21"/>
          <ac:picMkLst>
            <pc:docMk/>
            <pc:sldMk cId="1533515987" sldId="463"/>
            <ac:picMk id="8" creationId="{B3B8BA70-0524-47FC-AD0A-157BC97AAECC}"/>
          </ac:picMkLst>
        </pc:picChg>
        <pc:picChg chg="add mod">
          <ac:chgData name="kursat ymn" userId="47174fbee67923fe" providerId="LiveId" clId="{53F855AA-80E1-41A8-AEC7-285201F8A738}" dt="2022-01-19T22:10:29.080" v="168" actId="26606"/>
          <ac:picMkLst>
            <pc:docMk/>
            <pc:sldMk cId="1533515987" sldId="463"/>
            <ac:picMk id="10" creationId="{7804782C-A009-4966-AC89-C362BD3660C4}"/>
          </ac:picMkLst>
        </pc:picChg>
        <pc:picChg chg="add del mod">
          <ac:chgData name="kursat ymn" userId="47174fbee67923fe" providerId="LiveId" clId="{53F855AA-80E1-41A8-AEC7-285201F8A738}" dt="2022-01-19T22:08:27.641" v="161" actId="478"/>
          <ac:picMkLst>
            <pc:docMk/>
            <pc:sldMk cId="1533515987" sldId="463"/>
            <ac:picMk id="6146" creationId="{F78F74DE-1470-4C1B-BEE5-0F311BADAE98}"/>
          </ac:picMkLst>
        </pc:picChg>
      </pc:sldChg>
      <pc:sldChg chg="addSp modSp add mod setBg">
        <pc:chgData name="kursat ymn" userId="47174fbee67923fe" providerId="LiveId" clId="{53F855AA-80E1-41A8-AEC7-285201F8A738}" dt="2022-01-19T22:18:15.913" v="202" actId="255"/>
        <pc:sldMkLst>
          <pc:docMk/>
          <pc:sldMk cId="2037784014" sldId="464"/>
        </pc:sldMkLst>
        <pc:spChg chg="add mod">
          <ac:chgData name="kursat ymn" userId="47174fbee67923fe" providerId="LiveId" clId="{53F855AA-80E1-41A8-AEC7-285201F8A738}" dt="2022-01-19T22:18:15.913" v="202" actId="255"/>
          <ac:spMkLst>
            <pc:docMk/>
            <pc:sldMk cId="2037784014" sldId="464"/>
            <ac:spMk id="4" creationId="{67C84F02-1CA4-4FED-AD44-65CC88A5C839}"/>
          </ac:spMkLst>
        </pc:spChg>
        <pc:spChg chg="add mod">
          <ac:chgData name="kursat ymn" userId="47174fbee67923fe" providerId="LiveId" clId="{53F855AA-80E1-41A8-AEC7-285201F8A738}" dt="2022-01-19T22:18:01.640" v="199" actId="12"/>
          <ac:spMkLst>
            <pc:docMk/>
            <pc:sldMk cId="2037784014" sldId="464"/>
            <ac:spMk id="11" creationId="{B392CDB2-F9DB-43E2-AF1E-E0D6C71295F0}"/>
          </ac:spMkLst>
        </pc:spChg>
        <pc:spChg chg="add">
          <ac:chgData name="kursat ymn" userId="47174fbee67923fe" providerId="LiveId" clId="{53F855AA-80E1-41A8-AEC7-285201F8A738}" dt="2022-01-19T22:17:25.015" v="187" actId="26606"/>
          <ac:spMkLst>
            <pc:docMk/>
            <pc:sldMk cId="2037784014" sldId="464"/>
            <ac:spMk id="12" creationId="{5AAE9118-0436-4488-AC4A-C14DF6A7B6B1}"/>
          </ac:spMkLst>
        </pc:spChg>
        <pc:spChg chg="add">
          <ac:chgData name="kursat ymn" userId="47174fbee67923fe" providerId="LiveId" clId="{53F855AA-80E1-41A8-AEC7-285201F8A738}" dt="2022-01-19T22:17:25.015" v="187" actId="26606"/>
          <ac:spMkLst>
            <pc:docMk/>
            <pc:sldMk cId="2037784014" sldId="464"/>
            <ac:spMk id="14" creationId="{1B10F861-B8F1-49C7-BD58-EAB20CEE7F93}"/>
          </ac:spMkLst>
        </pc:spChg>
        <pc:spChg chg="add">
          <ac:chgData name="kursat ymn" userId="47174fbee67923fe" providerId="LiveId" clId="{53F855AA-80E1-41A8-AEC7-285201F8A738}" dt="2022-01-19T22:17:25.015" v="187" actId="26606"/>
          <ac:spMkLst>
            <pc:docMk/>
            <pc:sldMk cId="2037784014" sldId="464"/>
            <ac:spMk id="16" creationId="{61F6E425-22AB-4DA2-8FAC-58ADB58EF6C3}"/>
          </ac:spMkLst>
        </pc:spChg>
        <pc:picChg chg="add mod">
          <ac:chgData name="kursat ymn" userId="47174fbee67923fe" providerId="LiveId" clId="{53F855AA-80E1-41A8-AEC7-285201F8A738}" dt="2022-01-19T22:17:04.380" v="185"/>
          <ac:picMkLst>
            <pc:docMk/>
            <pc:sldMk cId="2037784014" sldId="464"/>
            <ac:picMk id="5" creationId="{7EFCB792-19DC-4E39-9890-A4372D2C575F}"/>
          </ac:picMkLst>
        </pc:picChg>
        <pc:picChg chg="ord">
          <ac:chgData name="kursat ymn" userId="47174fbee67923fe" providerId="LiveId" clId="{53F855AA-80E1-41A8-AEC7-285201F8A738}" dt="2022-01-19T22:17:25.015" v="187" actId="26606"/>
          <ac:picMkLst>
            <pc:docMk/>
            <pc:sldMk cId="2037784014" sldId="464"/>
            <ac:picMk id="6" creationId="{8CAAFCF3-DB34-4998-97D6-61F71C34EF80}"/>
          </ac:picMkLst>
        </pc:picChg>
        <pc:picChg chg="add mod">
          <ac:chgData name="kursat ymn" userId="47174fbee67923fe" providerId="LiveId" clId="{53F855AA-80E1-41A8-AEC7-285201F8A738}" dt="2022-01-19T22:17:08.123" v="186"/>
          <ac:picMkLst>
            <pc:docMk/>
            <pc:sldMk cId="2037784014" sldId="464"/>
            <ac:picMk id="7" creationId="{C916A368-B2BA-4228-8D89-1DCE6997FA35}"/>
          </ac:picMkLst>
        </pc:picChg>
      </pc:sldChg>
      <pc:sldChg chg="addSp modSp add mod setBg">
        <pc:chgData name="kursat ymn" userId="47174fbee67923fe" providerId="LiveId" clId="{53F855AA-80E1-41A8-AEC7-285201F8A738}" dt="2022-01-19T22:20:26.139" v="225" actId="1076"/>
        <pc:sldMkLst>
          <pc:docMk/>
          <pc:sldMk cId="3840954610" sldId="465"/>
        </pc:sldMkLst>
        <pc:spChg chg="add mod">
          <ac:chgData name="kursat ymn" userId="47174fbee67923fe" providerId="LiveId" clId="{53F855AA-80E1-41A8-AEC7-285201F8A738}" dt="2022-01-19T22:20:26.139" v="225" actId="1076"/>
          <ac:spMkLst>
            <pc:docMk/>
            <pc:sldMk cId="3840954610" sldId="465"/>
            <ac:spMk id="4" creationId="{B850DE2A-9D8E-48A2-A2CE-CDE48AA322CB}"/>
          </ac:spMkLst>
        </pc:spChg>
        <pc:spChg chg="add mod">
          <ac:chgData name="kursat ymn" userId="47174fbee67923fe" providerId="LiveId" clId="{53F855AA-80E1-41A8-AEC7-285201F8A738}" dt="2022-01-19T22:20:24.682" v="224" actId="1076"/>
          <ac:spMkLst>
            <pc:docMk/>
            <pc:sldMk cId="3840954610" sldId="465"/>
            <ac:spMk id="11" creationId="{94EE4F59-2E1F-4512-A5AF-A150FB14D6EB}"/>
          </ac:spMkLst>
        </pc:spChg>
        <pc:spChg chg="add">
          <ac:chgData name="kursat ymn" userId="47174fbee67923fe" providerId="LiveId" clId="{53F855AA-80E1-41A8-AEC7-285201F8A738}" dt="2022-01-19T22:19:44.436" v="209" actId="26606"/>
          <ac:spMkLst>
            <pc:docMk/>
            <pc:sldMk cId="3840954610" sldId="465"/>
            <ac:spMk id="12" creationId="{5AAE9118-0436-4488-AC4A-C14DF6A7B6B1}"/>
          </ac:spMkLst>
        </pc:spChg>
        <pc:spChg chg="add">
          <ac:chgData name="kursat ymn" userId="47174fbee67923fe" providerId="LiveId" clId="{53F855AA-80E1-41A8-AEC7-285201F8A738}" dt="2022-01-19T22:19:44.436" v="209" actId="26606"/>
          <ac:spMkLst>
            <pc:docMk/>
            <pc:sldMk cId="3840954610" sldId="465"/>
            <ac:spMk id="14" creationId="{1B10F861-B8F1-49C7-BD58-EAB20CEE7F93}"/>
          </ac:spMkLst>
        </pc:spChg>
        <pc:spChg chg="add">
          <ac:chgData name="kursat ymn" userId="47174fbee67923fe" providerId="LiveId" clId="{53F855AA-80E1-41A8-AEC7-285201F8A738}" dt="2022-01-19T22:19:44.436" v="209" actId="26606"/>
          <ac:spMkLst>
            <pc:docMk/>
            <pc:sldMk cId="3840954610" sldId="465"/>
            <ac:spMk id="16" creationId="{61F6E425-22AB-4DA2-8FAC-58ADB58EF6C3}"/>
          </ac:spMkLst>
        </pc:spChg>
        <pc:picChg chg="add mod">
          <ac:chgData name="kursat ymn" userId="47174fbee67923fe" providerId="LiveId" clId="{53F855AA-80E1-41A8-AEC7-285201F8A738}" dt="2022-01-19T22:19:31.579" v="203"/>
          <ac:picMkLst>
            <pc:docMk/>
            <pc:sldMk cId="3840954610" sldId="465"/>
            <ac:picMk id="5" creationId="{09EF2CE0-D373-4D1D-AADD-84B4D84C0F36}"/>
          </ac:picMkLst>
        </pc:picChg>
        <pc:picChg chg="ord">
          <ac:chgData name="kursat ymn" userId="47174fbee67923fe" providerId="LiveId" clId="{53F855AA-80E1-41A8-AEC7-285201F8A738}" dt="2022-01-19T22:19:44.436" v="209" actId="26606"/>
          <ac:picMkLst>
            <pc:docMk/>
            <pc:sldMk cId="3840954610" sldId="465"/>
            <ac:picMk id="6" creationId="{8CAAFCF3-DB34-4998-97D6-61F71C34EF80}"/>
          </ac:picMkLst>
        </pc:picChg>
        <pc:picChg chg="add mod">
          <ac:chgData name="kursat ymn" userId="47174fbee67923fe" providerId="LiveId" clId="{53F855AA-80E1-41A8-AEC7-285201F8A738}" dt="2022-01-19T22:19:38.848" v="205"/>
          <ac:picMkLst>
            <pc:docMk/>
            <pc:sldMk cId="3840954610" sldId="465"/>
            <ac:picMk id="7" creationId="{F3A5A696-B22D-4C24-85FE-488087DDFA5A}"/>
          </ac:picMkLst>
        </pc:picChg>
      </pc:sldChg>
      <pc:sldChg chg="addSp modSp add mod setBg">
        <pc:chgData name="kursat ymn" userId="47174fbee67923fe" providerId="LiveId" clId="{53F855AA-80E1-41A8-AEC7-285201F8A738}" dt="2022-01-19T22:21:31.348" v="243" actId="1076"/>
        <pc:sldMkLst>
          <pc:docMk/>
          <pc:sldMk cId="823374064" sldId="466"/>
        </pc:sldMkLst>
        <pc:spChg chg="add mod">
          <ac:chgData name="kursat ymn" userId="47174fbee67923fe" providerId="LiveId" clId="{53F855AA-80E1-41A8-AEC7-285201F8A738}" dt="2022-01-19T22:21:27.341" v="242" actId="1076"/>
          <ac:spMkLst>
            <pc:docMk/>
            <pc:sldMk cId="823374064" sldId="466"/>
            <ac:spMk id="4" creationId="{B71D55D7-FB30-42CE-850F-A45C6F64DB69}"/>
          </ac:spMkLst>
        </pc:spChg>
        <pc:spChg chg="add mod">
          <ac:chgData name="kursat ymn" userId="47174fbee67923fe" providerId="LiveId" clId="{53F855AA-80E1-41A8-AEC7-285201F8A738}" dt="2022-01-19T22:21:31.348" v="243" actId="1076"/>
          <ac:spMkLst>
            <pc:docMk/>
            <pc:sldMk cId="823374064" sldId="466"/>
            <ac:spMk id="11" creationId="{AF81B182-C550-41DA-8D95-AF0DAF48F96F}"/>
          </ac:spMkLst>
        </pc:spChg>
        <pc:spChg chg="add">
          <ac:chgData name="kursat ymn" userId="47174fbee67923fe" providerId="LiveId" clId="{53F855AA-80E1-41A8-AEC7-285201F8A738}" dt="2022-01-19T22:19:42.355" v="208" actId="26606"/>
          <ac:spMkLst>
            <pc:docMk/>
            <pc:sldMk cId="823374064" sldId="466"/>
            <ac:spMk id="12" creationId="{5AAE9118-0436-4488-AC4A-C14DF6A7B6B1}"/>
          </ac:spMkLst>
        </pc:spChg>
        <pc:spChg chg="add">
          <ac:chgData name="kursat ymn" userId="47174fbee67923fe" providerId="LiveId" clId="{53F855AA-80E1-41A8-AEC7-285201F8A738}" dt="2022-01-19T22:19:42.355" v="208" actId="26606"/>
          <ac:spMkLst>
            <pc:docMk/>
            <pc:sldMk cId="823374064" sldId="466"/>
            <ac:spMk id="14" creationId="{1B10F861-B8F1-49C7-BD58-EAB20CEE7F93}"/>
          </ac:spMkLst>
        </pc:spChg>
        <pc:spChg chg="add">
          <ac:chgData name="kursat ymn" userId="47174fbee67923fe" providerId="LiveId" clId="{53F855AA-80E1-41A8-AEC7-285201F8A738}" dt="2022-01-19T22:19:42.355" v="208" actId="26606"/>
          <ac:spMkLst>
            <pc:docMk/>
            <pc:sldMk cId="823374064" sldId="466"/>
            <ac:spMk id="16" creationId="{61F6E425-22AB-4DA2-8FAC-58ADB58EF6C3}"/>
          </ac:spMkLst>
        </pc:spChg>
        <pc:picChg chg="add mod">
          <ac:chgData name="kursat ymn" userId="47174fbee67923fe" providerId="LiveId" clId="{53F855AA-80E1-41A8-AEC7-285201F8A738}" dt="2022-01-19T22:19:40.522" v="207" actId="1076"/>
          <ac:picMkLst>
            <pc:docMk/>
            <pc:sldMk cId="823374064" sldId="466"/>
            <ac:picMk id="5" creationId="{FA0FF681-23FC-4426-BFE8-36A94DE9EDD0}"/>
          </ac:picMkLst>
        </pc:picChg>
        <pc:picChg chg="ord">
          <ac:chgData name="kursat ymn" userId="47174fbee67923fe" providerId="LiveId" clId="{53F855AA-80E1-41A8-AEC7-285201F8A738}" dt="2022-01-19T22:19:42.355" v="208" actId="26606"/>
          <ac:picMkLst>
            <pc:docMk/>
            <pc:sldMk cId="823374064" sldId="466"/>
            <ac:picMk id="6" creationId="{8CAAFCF3-DB34-4998-97D6-61F71C34EF80}"/>
          </ac:picMkLst>
        </pc:picChg>
        <pc:picChg chg="add mod">
          <ac:chgData name="kursat ymn" userId="47174fbee67923fe" providerId="LiveId" clId="{53F855AA-80E1-41A8-AEC7-285201F8A738}" dt="2022-01-19T22:19:40.217" v="206"/>
          <ac:picMkLst>
            <pc:docMk/>
            <pc:sldMk cId="823374064" sldId="466"/>
            <ac:picMk id="7" creationId="{5DDF83C5-C531-4182-8A95-410DAD780292}"/>
          </ac:picMkLst>
        </pc:picChg>
      </pc:sldChg>
      <pc:sldChg chg="addSp modSp add mod setBg">
        <pc:chgData name="kursat ymn" userId="47174fbee67923fe" providerId="LiveId" clId="{53F855AA-80E1-41A8-AEC7-285201F8A738}" dt="2022-01-19T22:29:22.608" v="252" actId="1076"/>
        <pc:sldMkLst>
          <pc:docMk/>
          <pc:sldMk cId="1802578088" sldId="467"/>
        </pc:sldMkLst>
        <pc:spChg chg="add mod">
          <ac:chgData name="kursat ymn" userId="47174fbee67923fe" providerId="LiveId" clId="{53F855AA-80E1-41A8-AEC7-285201F8A738}" dt="2022-01-19T22:29:22.608" v="252" actId="1076"/>
          <ac:spMkLst>
            <pc:docMk/>
            <pc:sldMk cId="1802578088" sldId="467"/>
            <ac:spMk id="4" creationId="{41EA2CEE-C884-4D1A-8AD6-F47DBB93EA16}"/>
          </ac:spMkLst>
        </pc:spChg>
        <pc:spChg chg="add">
          <ac:chgData name="kursat ymn" userId="47174fbee67923fe" providerId="LiveId" clId="{53F855AA-80E1-41A8-AEC7-285201F8A738}" dt="2022-01-19T22:29:10.959" v="246" actId="26606"/>
          <ac:spMkLst>
            <pc:docMk/>
            <pc:sldMk cId="1802578088" sldId="467"/>
            <ac:spMk id="73" creationId="{5AAE9118-0436-4488-AC4A-C14DF6A7B6B1}"/>
          </ac:spMkLst>
        </pc:spChg>
        <pc:spChg chg="add">
          <ac:chgData name="kursat ymn" userId="47174fbee67923fe" providerId="LiveId" clId="{53F855AA-80E1-41A8-AEC7-285201F8A738}" dt="2022-01-19T22:29:10.959" v="246" actId="26606"/>
          <ac:spMkLst>
            <pc:docMk/>
            <pc:sldMk cId="1802578088" sldId="467"/>
            <ac:spMk id="75" creationId="{1B10F861-B8F1-49C7-BD58-EAB20CEE7F93}"/>
          </ac:spMkLst>
        </pc:spChg>
        <pc:spChg chg="add">
          <ac:chgData name="kursat ymn" userId="47174fbee67923fe" providerId="LiveId" clId="{53F855AA-80E1-41A8-AEC7-285201F8A738}" dt="2022-01-19T22:29:10.959" v="246" actId="26606"/>
          <ac:spMkLst>
            <pc:docMk/>
            <pc:sldMk cId="1802578088" sldId="467"/>
            <ac:spMk id="77" creationId="{61F6E425-22AB-4DA2-8FAC-58ADB58EF6C3}"/>
          </ac:spMkLst>
        </pc:spChg>
        <pc:picChg chg="ord">
          <ac:chgData name="kursat ymn" userId="47174fbee67923fe" providerId="LiveId" clId="{53F855AA-80E1-41A8-AEC7-285201F8A738}" dt="2022-01-19T22:29:10.959" v="246" actId="26606"/>
          <ac:picMkLst>
            <pc:docMk/>
            <pc:sldMk cId="1802578088" sldId="467"/>
            <ac:picMk id="6" creationId="{8CAAFCF3-DB34-4998-97D6-61F71C34EF80}"/>
          </ac:picMkLst>
        </pc:picChg>
        <pc:picChg chg="add mod">
          <ac:chgData name="kursat ymn" userId="47174fbee67923fe" providerId="LiveId" clId="{53F855AA-80E1-41A8-AEC7-285201F8A738}" dt="2022-01-19T22:29:10.959" v="246" actId="26606"/>
          <ac:picMkLst>
            <pc:docMk/>
            <pc:sldMk cId="1802578088" sldId="467"/>
            <ac:picMk id="7170" creationId="{38A27C0A-69FE-4D67-8DE4-0A60A036D619}"/>
          </ac:picMkLst>
        </pc:picChg>
        <pc:picChg chg="add mod">
          <ac:chgData name="kursat ymn" userId="47174fbee67923fe" providerId="LiveId" clId="{53F855AA-80E1-41A8-AEC7-285201F8A738}" dt="2022-01-19T22:29:10.959" v="246" actId="26606"/>
          <ac:picMkLst>
            <pc:docMk/>
            <pc:sldMk cId="1802578088" sldId="467"/>
            <ac:picMk id="7172" creationId="{8726E82D-EDC9-482F-9B1E-BB6A9D841202}"/>
          </ac:picMkLst>
        </pc:picChg>
      </pc:sldChg>
      <pc:sldChg chg="addSp modSp add mod setBg">
        <pc:chgData name="kursat ymn" userId="47174fbee67923fe" providerId="LiveId" clId="{53F855AA-80E1-41A8-AEC7-285201F8A738}" dt="2022-01-23T19:53:55.843" v="265" actId="2711"/>
        <pc:sldMkLst>
          <pc:docMk/>
          <pc:sldMk cId="1207109143" sldId="468"/>
        </pc:sldMkLst>
        <pc:spChg chg="add mod">
          <ac:chgData name="kursat ymn" userId="47174fbee67923fe" providerId="LiveId" clId="{53F855AA-80E1-41A8-AEC7-285201F8A738}" dt="2022-01-23T19:53:55.843" v="265" actId="2711"/>
          <ac:spMkLst>
            <pc:docMk/>
            <pc:sldMk cId="1207109143" sldId="468"/>
            <ac:spMk id="4" creationId="{588311FA-3D2E-49B6-8A33-F65B765E5CF6}"/>
          </ac:spMkLst>
        </pc:spChg>
        <pc:spChg chg="add">
          <ac:chgData name="kursat ymn" userId="47174fbee67923fe" providerId="LiveId" clId="{53F855AA-80E1-41A8-AEC7-285201F8A738}" dt="2022-01-23T19:53:41.141" v="258" actId="26606"/>
          <ac:spMkLst>
            <pc:docMk/>
            <pc:sldMk cId="1207109143" sldId="468"/>
            <ac:spMk id="71" creationId="{CEB41C5C-0F34-4DDA-9D7C-5E717F35F60C}"/>
          </ac:spMkLst>
        </pc:spChg>
        <pc:picChg chg="ord">
          <ac:chgData name="kursat ymn" userId="47174fbee67923fe" providerId="LiveId" clId="{53F855AA-80E1-41A8-AEC7-285201F8A738}" dt="2022-01-23T19:53:41.141" v="258" actId="26606"/>
          <ac:picMkLst>
            <pc:docMk/>
            <pc:sldMk cId="1207109143" sldId="468"/>
            <ac:picMk id="6" creationId="{8CAAFCF3-DB34-4998-97D6-61F71C34EF80}"/>
          </ac:picMkLst>
        </pc:picChg>
        <pc:picChg chg="add mod">
          <ac:chgData name="kursat ymn" userId="47174fbee67923fe" providerId="LiveId" clId="{53F855AA-80E1-41A8-AEC7-285201F8A738}" dt="2022-01-23T19:53:41.141" v="258" actId="26606"/>
          <ac:picMkLst>
            <pc:docMk/>
            <pc:sldMk cId="1207109143" sldId="468"/>
            <ac:picMk id="1026" creationId="{1392DD12-9689-4B46-B997-5D26ECE0E4F1}"/>
          </ac:picMkLst>
        </pc:picChg>
        <pc:cxnChg chg="add">
          <ac:chgData name="kursat ymn" userId="47174fbee67923fe" providerId="LiveId" clId="{53F855AA-80E1-41A8-AEC7-285201F8A738}" dt="2022-01-23T19:53:41.141" v="258" actId="26606"/>
          <ac:cxnSpMkLst>
            <pc:docMk/>
            <pc:sldMk cId="1207109143" sldId="468"/>
            <ac:cxnSpMk id="73" creationId="{57E1E5E6-F385-4E9C-B201-BA5BDE5CAD52}"/>
          </ac:cxnSpMkLst>
        </pc:cxnChg>
      </pc:sldChg>
      <pc:sldChg chg="addSp delSp modSp add mod setBg">
        <pc:chgData name="kursat ymn" userId="47174fbee67923fe" providerId="LiveId" clId="{53F855AA-80E1-41A8-AEC7-285201F8A738}" dt="2022-01-23T19:58:44.015" v="337" actId="1076"/>
        <pc:sldMkLst>
          <pc:docMk/>
          <pc:sldMk cId="3977673784" sldId="469"/>
        </pc:sldMkLst>
        <pc:spChg chg="add mod">
          <ac:chgData name="kursat ymn" userId="47174fbee67923fe" providerId="LiveId" clId="{53F855AA-80E1-41A8-AEC7-285201F8A738}" dt="2022-01-23T19:57:41.375" v="321" actId="164"/>
          <ac:spMkLst>
            <pc:docMk/>
            <pc:sldMk cId="3977673784" sldId="469"/>
            <ac:spMk id="2" creationId="{CF3E1516-5DE0-43B3-A0F5-A90E817062B8}"/>
          </ac:spMkLst>
        </pc:spChg>
        <pc:spChg chg="add mod">
          <ac:chgData name="kursat ymn" userId="47174fbee67923fe" providerId="LiveId" clId="{53F855AA-80E1-41A8-AEC7-285201F8A738}" dt="2022-01-23T19:58:13.427" v="328" actId="2710"/>
          <ac:spMkLst>
            <pc:docMk/>
            <pc:sldMk cId="3977673784" sldId="469"/>
            <ac:spMk id="4" creationId="{A926DECB-1155-4F10-B905-82AC567A8EF4}"/>
          </ac:spMkLst>
        </pc:spChg>
        <pc:spChg chg="add mod">
          <ac:chgData name="kursat ymn" userId="47174fbee67923fe" providerId="LiveId" clId="{53F855AA-80E1-41A8-AEC7-285201F8A738}" dt="2022-01-23T19:57:41.375" v="321" actId="164"/>
          <ac:spMkLst>
            <pc:docMk/>
            <pc:sldMk cId="3977673784" sldId="469"/>
            <ac:spMk id="7" creationId="{49FBB429-4A01-4C4D-8FD8-78BDEC348ABD}"/>
          </ac:spMkLst>
        </pc:spChg>
        <pc:spChg chg="add mod">
          <ac:chgData name="kursat ymn" userId="47174fbee67923fe" providerId="LiveId" clId="{53F855AA-80E1-41A8-AEC7-285201F8A738}" dt="2022-01-23T19:57:44.233" v="322" actId="164"/>
          <ac:spMkLst>
            <pc:docMk/>
            <pc:sldMk cId="3977673784" sldId="469"/>
            <ac:spMk id="8" creationId="{43B5C5D3-F104-4FC8-A44F-27C877DDD829}"/>
          </ac:spMkLst>
        </pc:spChg>
        <pc:spChg chg="add mod">
          <ac:chgData name="kursat ymn" userId="47174fbee67923fe" providerId="LiveId" clId="{53F855AA-80E1-41A8-AEC7-285201F8A738}" dt="2022-01-23T19:57:44.233" v="322" actId="164"/>
          <ac:spMkLst>
            <pc:docMk/>
            <pc:sldMk cId="3977673784" sldId="469"/>
            <ac:spMk id="9" creationId="{805083DA-CA1D-47F5-88F5-84A9340343B6}"/>
          </ac:spMkLst>
        </pc:spChg>
        <pc:spChg chg="add">
          <ac:chgData name="kursat ymn" userId="47174fbee67923fe" providerId="LiveId" clId="{53F855AA-80E1-41A8-AEC7-285201F8A738}" dt="2022-01-23T19:58:01.463" v="326" actId="26606"/>
          <ac:spMkLst>
            <pc:docMk/>
            <pc:sldMk cId="3977673784" sldId="469"/>
            <ac:spMk id="15" creationId="{100EDD19-6802-4EC3-95CE-CFFAB042CFD6}"/>
          </ac:spMkLst>
        </pc:spChg>
        <pc:spChg chg="add">
          <ac:chgData name="kursat ymn" userId="47174fbee67923fe" providerId="LiveId" clId="{53F855AA-80E1-41A8-AEC7-285201F8A738}" dt="2022-01-23T19:58:01.463" v="326" actId="26606"/>
          <ac:spMkLst>
            <pc:docMk/>
            <pc:sldMk cId="3977673784" sldId="469"/>
            <ac:spMk id="16" creationId="{DB17E863-922E-4C26-BD64-E8FD41D28661}"/>
          </ac:spMkLst>
        </pc:spChg>
        <pc:spChg chg="mod">
          <ac:chgData name="kursat ymn" userId="47174fbee67923fe" providerId="LiveId" clId="{53F855AA-80E1-41A8-AEC7-285201F8A738}" dt="2022-01-23T19:58:23.824" v="329"/>
          <ac:spMkLst>
            <pc:docMk/>
            <pc:sldMk cId="3977673784" sldId="469"/>
            <ac:spMk id="19" creationId="{782B9E5F-DBA6-4008-BD47-053D7F182214}"/>
          </ac:spMkLst>
        </pc:spChg>
        <pc:spChg chg="mod">
          <ac:chgData name="kursat ymn" userId="47174fbee67923fe" providerId="LiveId" clId="{53F855AA-80E1-41A8-AEC7-285201F8A738}" dt="2022-01-23T19:58:23.824" v="329"/>
          <ac:spMkLst>
            <pc:docMk/>
            <pc:sldMk cId="3977673784" sldId="469"/>
            <ac:spMk id="20" creationId="{92CB8370-D8F4-4E29-92CF-1F4D5380D648}"/>
          </ac:spMkLst>
        </pc:spChg>
        <pc:spChg chg="mod">
          <ac:chgData name="kursat ymn" userId="47174fbee67923fe" providerId="LiveId" clId="{53F855AA-80E1-41A8-AEC7-285201F8A738}" dt="2022-01-23T19:58:31.958" v="333"/>
          <ac:spMkLst>
            <pc:docMk/>
            <pc:sldMk cId="3977673784" sldId="469"/>
            <ac:spMk id="26" creationId="{51D8A574-DBCD-4A62-A136-28100C4E981A}"/>
          </ac:spMkLst>
        </pc:spChg>
        <pc:spChg chg="mod">
          <ac:chgData name="kursat ymn" userId="47174fbee67923fe" providerId="LiveId" clId="{53F855AA-80E1-41A8-AEC7-285201F8A738}" dt="2022-01-23T19:58:31.958" v="333"/>
          <ac:spMkLst>
            <pc:docMk/>
            <pc:sldMk cId="3977673784" sldId="469"/>
            <ac:spMk id="27" creationId="{231783EA-EFBE-41B2-B02B-FE6B723E15B0}"/>
          </ac:spMkLst>
        </pc:spChg>
        <pc:grpChg chg="add del mod">
          <ac:chgData name="kursat ymn" userId="47174fbee67923fe" providerId="LiveId" clId="{53F855AA-80E1-41A8-AEC7-285201F8A738}" dt="2022-01-23T19:57:55.653" v="325" actId="21"/>
          <ac:grpSpMkLst>
            <pc:docMk/>
            <pc:sldMk cId="3977673784" sldId="469"/>
            <ac:grpSpMk id="10" creationId="{C0BCC306-2437-41FE-80C9-89152267C114}"/>
          </ac:grpSpMkLst>
        </pc:grpChg>
        <pc:grpChg chg="add del mod">
          <ac:chgData name="kursat ymn" userId="47174fbee67923fe" providerId="LiveId" clId="{53F855AA-80E1-41A8-AEC7-285201F8A738}" dt="2022-01-23T19:57:48.792" v="323" actId="21"/>
          <ac:grpSpMkLst>
            <pc:docMk/>
            <pc:sldMk cId="3977673784" sldId="469"/>
            <ac:grpSpMk id="14" creationId="{CA47E328-06BF-4EF3-86CD-2219F123E758}"/>
          </ac:grpSpMkLst>
        </pc:grpChg>
        <pc:grpChg chg="add mod">
          <ac:chgData name="kursat ymn" userId="47174fbee67923fe" providerId="LiveId" clId="{53F855AA-80E1-41A8-AEC7-285201F8A738}" dt="2022-01-23T19:58:44.015" v="337" actId="1076"/>
          <ac:grpSpMkLst>
            <pc:docMk/>
            <pc:sldMk cId="3977673784" sldId="469"/>
            <ac:grpSpMk id="18" creationId="{40058F9E-C7C5-495E-9551-B1416AA0EABE}"/>
          </ac:grpSpMkLst>
        </pc:grpChg>
        <pc:grpChg chg="add mod">
          <ac:chgData name="kursat ymn" userId="47174fbee67923fe" providerId="LiveId" clId="{53F855AA-80E1-41A8-AEC7-285201F8A738}" dt="2022-01-23T19:58:41.949" v="336" actId="1076"/>
          <ac:grpSpMkLst>
            <pc:docMk/>
            <pc:sldMk cId="3977673784" sldId="469"/>
            <ac:grpSpMk id="25" creationId="{5344A64C-C01F-4B34-A4D5-479D14D977BB}"/>
          </ac:grpSpMkLst>
        </pc:grpChg>
        <pc:picChg chg="ord">
          <ac:chgData name="kursat ymn" userId="47174fbee67923fe" providerId="LiveId" clId="{53F855AA-80E1-41A8-AEC7-285201F8A738}" dt="2022-01-23T19:58:01.463" v="326" actId="26606"/>
          <ac:picMkLst>
            <pc:docMk/>
            <pc:sldMk cId="3977673784" sldId="469"/>
            <ac:picMk id="6" creationId="{8CAAFCF3-DB34-4998-97D6-61F71C34EF80}"/>
          </ac:picMkLst>
        </pc:picChg>
        <pc:picChg chg="add del">
          <ac:chgData name="kursat ymn" userId="47174fbee67923fe" providerId="LiveId" clId="{53F855AA-80E1-41A8-AEC7-285201F8A738}" dt="2022-01-23T19:55:07.701" v="267" actId="478"/>
          <ac:picMkLst>
            <pc:docMk/>
            <pc:sldMk cId="3977673784" sldId="469"/>
            <ac:picMk id="2050" creationId="{BBA5054F-292D-44D4-A058-98FAA4319C7B}"/>
          </ac:picMkLst>
        </pc:picChg>
        <pc:cxnChg chg="add mod">
          <ac:chgData name="kursat ymn" userId="47174fbee67923fe" providerId="LiveId" clId="{53F855AA-80E1-41A8-AEC7-285201F8A738}" dt="2022-01-23T19:57:41.375" v="321" actId="164"/>
          <ac:cxnSpMkLst>
            <pc:docMk/>
            <pc:sldMk cId="3977673784" sldId="469"/>
            <ac:cxnSpMk id="5" creationId="{C34A8F6C-7717-4BD7-9D85-C58269DA844E}"/>
          </ac:cxnSpMkLst>
        </pc:cxnChg>
        <pc:cxnChg chg="add mod">
          <ac:chgData name="kursat ymn" userId="47174fbee67923fe" providerId="LiveId" clId="{53F855AA-80E1-41A8-AEC7-285201F8A738}" dt="2022-01-23T19:57:41.375" v="321" actId="164"/>
          <ac:cxnSpMkLst>
            <pc:docMk/>
            <pc:sldMk cId="3977673784" sldId="469"/>
            <ac:cxnSpMk id="11" creationId="{D1832A7D-5D45-4BC2-9789-5F9C1DDA2530}"/>
          </ac:cxnSpMkLst>
        </pc:cxnChg>
        <pc:cxnChg chg="add mod">
          <ac:chgData name="kursat ymn" userId="47174fbee67923fe" providerId="LiveId" clId="{53F855AA-80E1-41A8-AEC7-285201F8A738}" dt="2022-01-23T19:57:41.375" v="321" actId="164"/>
          <ac:cxnSpMkLst>
            <pc:docMk/>
            <pc:sldMk cId="3977673784" sldId="469"/>
            <ac:cxnSpMk id="12" creationId="{943063FE-CB1B-4183-A0D9-298C6F3985F2}"/>
          </ac:cxnSpMkLst>
        </pc:cxnChg>
        <pc:cxnChg chg="add mod">
          <ac:chgData name="kursat ymn" userId="47174fbee67923fe" providerId="LiveId" clId="{53F855AA-80E1-41A8-AEC7-285201F8A738}" dt="2022-01-23T19:57:41.375" v="321" actId="164"/>
          <ac:cxnSpMkLst>
            <pc:docMk/>
            <pc:sldMk cId="3977673784" sldId="469"/>
            <ac:cxnSpMk id="13" creationId="{B34BAA25-58FA-46E1-81BE-B00472176BAC}"/>
          </ac:cxnSpMkLst>
        </pc:cxnChg>
        <pc:cxnChg chg="mod">
          <ac:chgData name="kursat ymn" userId="47174fbee67923fe" providerId="LiveId" clId="{53F855AA-80E1-41A8-AEC7-285201F8A738}" dt="2022-01-23T19:58:23.824" v="329"/>
          <ac:cxnSpMkLst>
            <pc:docMk/>
            <pc:sldMk cId="3977673784" sldId="469"/>
            <ac:cxnSpMk id="21" creationId="{A2CE1AFF-AA4D-4A95-8811-44932F1AAEA3}"/>
          </ac:cxnSpMkLst>
        </pc:cxnChg>
        <pc:cxnChg chg="mod">
          <ac:chgData name="kursat ymn" userId="47174fbee67923fe" providerId="LiveId" clId="{53F855AA-80E1-41A8-AEC7-285201F8A738}" dt="2022-01-23T19:58:23.824" v="329"/>
          <ac:cxnSpMkLst>
            <pc:docMk/>
            <pc:sldMk cId="3977673784" sldId="469"/>
            <ac:cxnSpMk id="22" creationId="{3B499539-645E-4371-A633-BF82C2A4A698}"/>
          </ac:cxnSpMkLst>
        </pc:cxnChg>
        <pc:cxnChg chg="mod">
          <ac:chgData name="kursat ymn" userId="47174fbee67923fe" providerId="LiveId" clId="{53F855AA-80E1-41A8-AEC7-285201F8A738}" dt="2022-01-23T19:58:23.824" v="329"/>
          <ac:cxnSpMkLst>
            <pc:docMk/>
            <pc:sldMk cId="3977673784" sldId="469"/>
            <ac:cxnSpMk id="23" creationId="{97E8C791-0699-4BF5-89C8-77FDCB4F0CFB}"/>
          </ac:cxnSpMkLst>
        </pc:cxnChg>
        <pc:cxnChg chg="mod">
          <ac:chgData name="kursat ymn" userId="47174fbee67923fe" providerId="LiveId" clId="{53F855AA-80E1-41A8-AEC7-285201F8A738}" dt="2022-01-23T19:58:23.824" v="329"/>
          <ac:cxnSpMkLst>
            <pc:docMk/>
            <pc:sldMk cId="3977673784" sldId="469"/>
            <ac:cxnSpMk id="24" creationId="{9E79FEE7-9F72-46ED-8169-564395CF7647}"/>
          </ac:cxnSpMkLst>
        </pc:cxnChg>
      </pc:sldChg>
      <pc:sldChg chg="addSp delSp modSp add mod setBg">
        <pc:chgData name="kursat ymn" userId="47174fbee67923fe" providerId="LiveId" clId="{53F855AA-80E1-41A8-AEC7-285201F8A738}" dt="2022-01-23T20:01:31.818" v="382" actId="1076"/>
        <pc:sldMkLst>
          <pc:docMk/>
          <pc:sldMk cId="3384634396" sldId="470"/>
        </pc:sldMkLst>
        <pc:spChg chg="add mod">
          <ac:chgData name="kursat ymn" userId="47174fbee67923fe" providerId="LiveId" clId="{53F855AA-80E1-41A8-AEC7-285201F8A738}" dt="2022-01-23T20:01:22.796" v="377" actId="1076"/>
          <ac:spMkLst>
            <pc:docMk/>
            <pc:sldMk cId="3384634396" sldId="470"/>
            <ac:spMk id="4" creationId="{BE04D104-9F73-438B-AEF0-2EF460D9307C}"/>
          </ac:spMkLst>
        </pc:spChg>
        <pc:spChg chg="mod">
          <ac:chgData name="kursat ymn" userId="47174fbee67923fe" providerId="LiveId" clId="{53F855AA-80E1-41A8-AEC7-285201F8A738}" dt="2022-01-23T19:57:53.044" v="324"/>
          <ac:spMkLst>
            <pc:docMk/>
            <pc:sldMk cId="3384634396" sldId="470"/>
            <ac:spMk id="7" creationId="{EAE9DB1F-5EBC-49BD-9A32-88E5B933FC84}"/>
          </ac:spMkLst>
        </pc:spChg>
        <pc:spChg chg="mod">
          <ac:chgData name="kursat ymn" userId="47174fbee67923fe" providerId="LiveId" clId="{53F855AA-80E1-41A8-AEC7-285201F8A738}" dt="2022-01-23T19:57:53.044" v="324"/>
          <ac:spMkLst>
            <pc:docMk/>
            <pc:sldMk cId="3384634396" sldId="470"/>
            <ac:spMk id="8" creationId="{412D4800-150C-4582-AFDE-D00F4E1EB506}"/>
          </ac:spMkLst>
        </pc:spChg>
        <pc:spChg chg="mod">
          <ac:chgData name="kursat ymn" userId="47174fbee67923fe" providerId="LiveId" clId="{53F855AA-80E1-41A8-AEC7-285201F8A738}" dt="2022-01-23T20:00:52.359" v="362" actId="207"/>
          <ac:spMkLst>
            <pc:docMk/>
            <pc:sldMk cId="3384634396" sldId="470"/>
            <ac:spMk id="10" creationId="{429D4B8F-69E5-4488-A8DC-CD82867CCEF8}"/>
          </ac:spMkLst>
        </pc:spChg>
        <pc:spChg chg="mod">
          <ac:chgData name="kursat ymn" userId="47174fbee67923fe" providerId="LiveId" clId="{53F855AA-80E1-41A8-AEC7-285201F8A738}" dt="2022-01-23T20:00:49.963" v="361" actId="207"/>
          <ac:spMkLst>
            <pc:docMk/>
            <pc:sldMk cId="3384634396" sldId="470"/>
            <ac:spMk id="11" creationId="{82AE9201-5481-4B92-913B-957CEF82C242}"/>
          </ac:spMkLst>
        </pc:spChg>
        <pc:spChg chg="mod">
          <ac:chgData name="kursat ymn" userId="47174fbee67923fe" providerId="LiveId" clId="{53F855AA-80E1-41A8-AEC7-285201F8A738}" dt="2022-01-23T20:00:45.387" v="359" actId="207"/>
          <ac:spMkLst>
            <pc:docMk/>
            <pc:sldMk cId="3384634396" sldId="470"/>
            <ac:spMk id="17" creationId="{3EE4AF6B-A785-48C1-B6EC-9EA968DF1142}"/>
          </ac:spMkLst>
        </pc:spChg>
        <pc:spChg chg="mod">
          <ac:chgData name="kursat ymn" userId="47174fbee67923fe" providerId="LiveId" clId="{53F855AA-80E1-41A8-AEC7-285201F8A738}" dt="2022-01-23T20:00:47.488" v="360" actId="207"/>
          <ac:spMkLst>
            <pc:docMk/>
            <pc:sldMk cId="3384634396" sldId="470"/>
            <ac:spMk id="18" creationId="{874C253F-5B79-4E62-89B9-761A68067052}"/>
          </ac:spMkLst>
        </pc:spChg>
        <pc:spChg chg="add">
          <ac:chgData name="kursat ymn" userId="47174fbee67923fe" providerId="LiveId" clId="{53F855AA-80E1-41A8-AEC7-285201F8A738}" dt="2022-01-23T20:01:04.554" v="366" actId="26606"/>
          <ac:spMkLst>
            <pc:docMk/>
            <pc:sldMk cId="3384634396" sldId="470"/>
            <ac:spMk id="36" creationId="{4A70F4F6-8761-4016-931A-4535464E4C26}"/>
          </ac:spMkLst>
        </pc:spChg>
        <pc:spChg chg="add">
          <ac:chgData name="kursat ymn" userId="47174fbee67923fe" providerId="LiveId" clId="{53F855AA-80E1-41A8-AEC7-285201F8A738}" dt="2022-01-23T20:01:04.554" v="366" actId="26606"/>
          <ac:spMkLst>
            <pc:docMk/>
            <pc:sldMk cId="3384634396" sldId="470"/>
            <ac:spMk id="37" creationId="{D9F5512A-48E1-4C07-B75E-3CCC517B6804}"/>
          </ac:spMkLst>
        </pc:spChg>
        <pc:spChg chg="add">
          <ac:chgData name="kursat ymn" userId="47174fbee67923fe" providerId="LiveId" clId="{53F855AA-80E1-41A8-AEC7-285201F8A738}" dt="2022-01-23T20:01:04.554" v="366" actId="26606"/>
          <ac:spMkLst>
            <pc:docMk/>
            <pc:sldMk cId="3384634396" sldId="470"/>
            <ac:spMk id="38" creationId="{A5271697-90F1-4A23-8EF2-0179F2EAFACB}"/>
          </ac:spMkLst>
        </pc:spChg>
        <pc:spChg chg="mod">
          <ac:chgData name="kursat ymn" userId="47174fbee67923fe" providerId="LiveId" clId="{53F855AA-80E1-41A8-AEC7-285201F8A738}" dt="2022-01-23T20:01:23.862" v="378"/>
          <ac:spMkLst>
            <pc:docMk/>
            <pc:sldMk cId="3384634396" sldId="470"/>
            <ac:spMk id="44" creationId="{F21FBE6C-0ED1-4491-B017-58D60AAF41C2}"/>
          </ac:spMkLst>
        </pc:spChg>
        <pc:spChg chg="mod">
          <ac:chgData name="kursat ymn" userId="47174fbee67923fe" providerId="LiveId" clId="{53F855AA-80E1-41A8-AEC7-285201F8A738}" dt="2022-01-23T20:01:23.862" v="378"/>
          <ac:spMkLst>
            <pc:docMk/>
            <pc:sldMk cId="3384634396" sldId="470"/>
            <ac:spMk id="45" creationId="{D0B58309-6DCF-4481-B298-AD731191018B}"/>
          </ac:spMkLst>
        </pc:spChg>
        <pc:spChg chg="mod">
          <ac:chgData name="kursat ymn" userId="47174fbee67923fe" providerId="LiveId" clId="{53F855AA-80E1-41A8-AEC7-285201F8A738}" dt="2022-01-23T20:01:29.478" v="381"/>
          <ac:spMkLst>
            <pc:docMk/>
            <pc:sldMk cId="3384634396" sldId="470"/>
            <ac:spMk id="51" creationId="{5E1338E5-6FCC-45D7-ACF1-DAD3D3A50EE6}"/>
          </ac:spMkLst>
        </pc:spChg>
        <pc:spChg chg="mod">
          <ac:chgData name="kursat ymn" userId="47174fbee67923fe" providerId="LiveId" clId="{53F855AA-80E1-41A8-AEC7-285201F8A738}" dt="2022-01-23T20:01:29.478" v="381"/>
          <ac:spMkLst>
            <pc:docMk/>
            <pc:sldMk cId="3384634396" sldId="470"/>
            <ac:spMk id="52" creationId="{04EB7844-0095-4F48-9D64-E9C816579848}"/>
          </ac:spMkLst>
        </pc:spChg>
        <pc:grpChg chg="add del mod">
          <ac:chgData name="kursat ymn" userId="47174fbee67923fe" providerId="LiveId" clId="{53F855AA-80E1-41A8-AEC7-285201F8A738}" dt="2022-01-23T19:58:30.145" v="332" actId="21"/>
          <ac:grpSpMkLst>
            <pc:docMk/>
            <pc:sldMk cId="3384634396" sldId="470"/>
            <ac:grpSpMk id="5" creationId="{71B604F4-91A7-4BA1-B0AF-967974ADC182}"/>
          </ac:grpSpMkLst>
        </pc:grpChg>
        <pc:grpChg chg="add del mod">
          <ac:chgData name="kursat ymn" userId="47174fbee67923fe" providerId="LiveId" clId="{53F855AA-80E1-41A8-AEC7-285201F8A738}" dt="2022-01-23T20:00:59.079" v="365" actId="21"/>
          <ac:grpSpMkLst>
            <pc:docMk/>
            <pc:sldMk cId="3384634396" sldId="470"/>
            <ac:grpSpMk id="9" creationId="{1F8D4A97-F5F4-4522-B929-946A18D5F0B9}"/>
          </ac:grpSpMkLst>
        </pc:grpChg>
        <pc:grpChg chg="add del mod">
          <ac:chgData name="kursat ymn" userId="47174fbee67923fe" providerId="LiveId" clId="{53F855AA-80E1-41A8-AEC7-285201F8A738}" dt="2022-01-23T20:00:54.129" v="363" actId="21"/>
          <ac:grpSpMkLst>
            <pc:docMk/>
            <pc:sldMk cId="3384634396" sldId="470"/>
            <ac:grpSpMk id="16" creationId="{19CE461B-B65C-42E6-9D13-D375FD57E3B5}"/>
          </ac:grpSpMkLst>
        </pc:grpChg>
        <pc:grpChg chg="add">
          <ac:chgData name="kursat ymn" userId="47174fbee67923fe" providerId="LiveId" clId="{53F855AA-80E1-41A8-AEC7-285201F8A738}" dt="2022-01-23T20:01:04.554" v="366" actId="26606"/>
          <ac:grpSpMkLst>
            <pc:docMk/>
            <pc:sldMk cId="3384634396" sldId="470"/>
            <ac:grpSpMk id="39" creationId="{B4C49FD3-CD95-4BA4-8BD3-B4A4C6844FCC}"/>
          </ac:grpSpMkLst>
        </pc:grpChg>
        <pc:grpChg chg="add mod">
          <ac:chgData name="kursat ymn" userId="47174fbee67923fe" providerId="LiveId" clId="{53F855AA-80E1-41A8-AEC7-285201F8A738}" dt="2022-01-23T20:01:25.732" v="379" actId="1076"/>
          <ac:grpSpMkLst>
            <pc:docMk/>
            <pc:sldMk cId="3384634396" sldId="470"/>
            <ac:grpSpMk id="43" creationId="{D1D2725B-FA9E-4EB2-A8C7-15FFF59628F9}"/>
          </ac:grpSpMkLst>
        </pc:grpChg>
        <pc:grpChg chg="add mod">
          <ac:chgData name="kursat ymn" userId="47174fbee67923fe" providerId="LiveId" clId="{53F855AA-80E1-41A8-AEC7-285201F8A738}" dt="2022-01-23T20:01:31.818" v="382" actId="1076"/>
          <ac:grpSpMkLst>
            <pc:docMk/>
            <pc:sldMk cId="3384634396" sldId="470"/>
            <ac:grpSpMk id="50" creationId="{B6C5D222-EFB3-4EBC-8A18-90CF31A32EF6}"/>
          </ac:grpSpMkLst>
        </pc:grpChg>
        <pc:picChg chg="ord">
          <ac:chgData name="kursat ymn" userId="47174fbee67923fe" providerId="LiveId" clId="{53F855AA-80E1-41A8-AEC7-285201F8A738}" dt="2022-01-23T20:01:04.554" v="366" actId="26606"/>
          <ac:picMkLst>
            <pc:docMk/>
            <pc:sldMk cId="3384634396" sldId="470"/>
            <ac:picMk id="6" creationId="{8CAAFCF3-DB34-4998-97D6-61F71C34EF80}"/>
          </ac:picMkLst>
        </pc:picChg>
        <pc:picChg chg="add del">
          <ac:chgData name="kursat ymn" userId="47174fbee67923fe" providerId="LiveId" clId="{53F855AA-80E1-41A8-AEC7-285201F8A738}" dt="2022-01-23T19:59:42.529" v="339" actId="21"/>
          <ac:picMkLst>
            <pc:docMk/>
            <pc:sldMk cId="3384634396" sldId="470"/>
            <ac:picMk id="3074" creationId="{519CF280-76B9-4476-A037-7FEA6CE3C991}"/>
          </ac:picMkLst>
        </pc:picChg>
        <pc:cxnChg chg="mod">
          <ac:chgData name="kursat ymn" userId="47174fbee67923fe" providerId="LiveId" clId="{53F855AA-80E1-41A8-AEC7-285201F8A738}" dt="2022-01-23T19:59:52.794" v="341"/>
          <ac:cxnSpMkLst>
            <pc:docMk/>
            <pc:sldMk cId="3384634396" sldId="470"/>
            <ac:cxnSpMk id="12" creationId="{FA1ABE1C-B691-4D45-B11A-BFCAFA760020}"/>
          </ac:cxnSpMkLst>
        </pc:cxnChg>
        <pc:cxnChg chg="mod">
          <ac:chgData name="kursat ymn" userId="47174fbee67923fe" providerId="LiveId" clId="{53F855AA-80E1-41A8-AEC7-285201F8A738}" dt="2022-01-23T19:59:52.794" v="341"/>
          <ac:cxnSpMkLst>
            <pc:docMk/>
            <pc:sldMk cId="3384634396" sldId="470"/>
            <ac:cxnSpMk id="13" creationId="{3AC6C756-B18C-4F6F-AA45-6D630A2C8ADF}"/>
          </ac:cxnSpMkLst>
        </pc:cxnChg>
        <pc:cxnChg chg="mod">
          <ac:chgData name="kursat ymn" userId="47174fbee67923fe" providerId="LiveId" clId="{53F855AA-80E1-41A8-AEC7-285201F8A738}" dt="2022-01-23T19:59:52.794" v="341"/>
          <ac:cxnSpMkLst>
            <pc:docMk/>
            <pc:sldMk cId="3384634396" sldId="470"/>
            <ac:cxnSpMk id="14" creationId="{00AAE228-53DA-4BA6-ABEB-01DD13D57559}"/>
          </ac:cxnSpMkLst>
        </pc:cxnChg>
        <pc:cxnChg chg="mod">
          <ac:chgData name="kursat ymn" userId="47174fbee67923fe" providerId="LiveId" clId="{53F855AA-80E1-41A8-AEC7-285201F8A738}" dt="2022-01-23T19:59:52.794" v="341"/>
          <ac:cxnSpMkLst>
            <pc:docMk/>
            <pc:sldMk cId="3384634396" sldId="470"/>
            <ac:cxnSpMk id="15" creationId="{C41B6C82-DF10-482B-AF7E-B734C31E509A}"/>
          </ac:cxnSpMkLst>
        </pc:cxnChg>
        <pc:cxnChg chg="mod">
          <ac:chgData name="kursat ymn" userId="47174fbee67923fe" providerId="LiveId" clId="{53F855AA-80E1-41A8-AEC7-285201F8A738}" dt="2022-01-23T20:01:23.862" v="378"/>
          <ac:cxnSpMkLst>
            <pc:docMk/>
            <pc:sldMk cId="3384634396" sldId="470"/>
            <ac:cxnSpMk id="46" creationId="{38B4A061-3200-436B-9568-9620C81404E7}"/>
          </ac:cxnSpMkLst>
        </pc:cxnChg>
        <pc:cxnChg chg="mod">
          <ac:chgData name="kursat ymn" userId="47174fbee67923fe" providerId="LiveId" clId="{53F855AA-80E1-41A8-AEC7-285201F8A738}" dt="2022-01-23T20:01:23.862" v="378"/>
          <ac:cxnSpMkLst>
            <pc:docMk/>
            <pc:sldMk cId="3384634396" sldId="470"/>
            <ac:cxnSpMk id="47" creationId="{4FE7F932-779A-4ADB-A6F4-98E3216E55C5}"/>
          </ac:cxnSpMkLst>
        </pc:cxnChg>
        <pc:cxnChg chg="mod">
          <ac:chgData name="kursat ymn" userId="47174fbee67923fe" providerId="LiveId" clId="{53F855AA-80E1-41A8-AEC7-285201F8A738}" dt="2022-01-23T20:01:23.862" v="378"/>
          <ac:cxnSpMkLst>
            <pc:docMk/>
            <pc:sldMk cId="3384634396" sldId="470"/>
            <ac:cxnSpMk id="48" creationId="{C46802D8-7C24-4CC5-9FEB-C9D4F96D0BBA}"/>
          </ac:cxnSpMkLst>
        </pc:cxnChg>
        <pc:cxnChg chg="mod">
          <ac:chgData name="kursat ymn" userId="47174fbee67923fe" providerId="LiveId" clId="{53F855AA-80E1-41A8-AEC7-285201F8A738}" dt="2022-01-23T20:01:23.862" v="378"/>
          <ac:cxnSpMkLst>
            <pc:docMk/>
            <pc:sldMk cId="3384634396" sldId="470"/>
            <ac:cxnSpMk id="49" creationId="{06274152-60E4-4689-8A2E-A405C3EDF104}"/>
          </ac:cxnSpMkLst>
        </pc:cxnChg>
      </pc:sldChg>
      <pc:sldChg chg="addSp delSp modSp add mod setBg">
        <pc:chgData name="kursat ymn" userId="47174fbee67923fe" providerId="LiveId" clId="{53F855AA-80E1-41A8-AEC7-285201F8A738}" dt="2022-01-23T20:36:27.725" v="721" actId="2710"/>
        <pc:sldMkLst>
          <pc:docMk/>
          <pc:sldMk cId="3860571376" sldId="471"/>
        </pc:sldMkLst>
        <pc:spChg chg="add mod ord">
          <ac:chgData name="kursat ymn" userId="47174fbee67923fe" providerId="LiveId" clId="{53F855AA-80E1-41A8-AEC7-285201F8A738}" dt="2022-01-23T20:36:27.725" v="721" actId="2710"/>
          <ac:spMkLst>
            <pc:docMk/>
            <pc:sldMk cId="3860571376" sldId="471"/>
            <ac:spMk id="4" creationId="{F1C86ED1-CE7F-44F9-9650-E387AD7D18CC}"/>
          </ac:spMkLst>
        </pc:spChg>
        <pc:spChg chg="add del">
          <ac:chgData name="kursat ymn" userId="47174fbee67923fe" providerId="LiveId" clId="{53F855AA-80E1-41A8-AEC7-285201F8A738}" dt="2022-01-23T20:36:18.191" v="717" actId="26606"/>
          <ac:spMkLst>
            <pc:docMk/>
            <pc:sldMk cId="3860571376" sldId="471"/>
            <ac:spMk id="11" creationId="{66E48AFA-8884-4F68-A44F-D2C1E8609C5A}"/>
          </ac:spMkLst>
        </pc:spChg>
        <pc:spChg chg="add del">
          <ac:chgData name="kursat ymn" userId="47174fbee67923fe" providerId="LiveId" clId="{53F855AA-80E1-41A8-AEC7-285201F8A738}" dt="2022-01-23T20:36:18.191" v="717" actId="26606"/>
          <ac:spMkLst>
            <pc:docMk/>
            <pc:sldMk cId="3860571376" sldId="471"/>
            <ac:spMk id="13" creationId="{969D19A6-08CB-498C-93EC-3FFB021FC68A}"/>
          </ac:spMkLst>
        </pc:spChg>
        <pc:spChg chg="add">
          <ac:chgData name="kursat ymn" userId="47174fbee67923fe" providerId="LiveId" clId="{53F855AA-80E1-41A8-AEC7-285201F8A738}" dt="2022-01-23T20:36:18.191" v="717" actId="26606"/>
          <ac:spMkLst>
            <pc:docMk/>
            <pc:sldMk cId="3860571376" sldId="471"/>
            <ac:spMk id="18" creationId="{66E48AFA-8884-4F68-A44F-D2C1E8609C5A}"/>
          </ac:spMkLst>
        </pc:spChg>
        <pc:spChg chg="add">
          <ac:chgData name="kursat ymn" userId="47174fbee67923fe" providerId="LiveId" clId="{53F855AA-80E1-41A8-AEC7-285201F8A738}" dt="2022-01-23T20:36:18.191" v="717" actId="26606"/>
          <ac:spMkLst>
            <pc:docMk/>
            <pc:sldMk cId="3860571376" sldId="471"/>
            <ac:spMk id="20" creationId="{969D19A6-08CB-498C-93EC-3FFB021FC68A}"/>
          </ac:spMkLst>
        </pc:spChg>
        <pc:picChg chg="add del mod">
          <ac:chgData name="kursat ymn" userId="47174fbee67923fe" providerId="LiveId" clId="{53F855AA-80E1-41A8-AEC7-285201F8A738}" dt="2022-01-23T20:35:28.289" v="715" actId="21"/>
          <ac:picMkLst>
            <pc:docMk/>
            <pc:sldMk cId="3860571376" sldId="471"/>
            <ac:picMk id="3" creationId="{B9A77661-A1F2-470F-AEF3-3961FCD89F7F}"/>
          </ac:picMkLst>
        </pc:picChg>
        <pc:picChg chg="ord">
          <ac:chgData name="kursat ymn" userId="47174fbee67923fe" providerId="LiveId" clId="{53F855AA-80E1-41A8-AEC7-285201F8A738}" dt="2022-01-23T20:35:25.427" v="714" actId="26606"/>
          <ac:picMkLst>
            <pc:docMk/>
            <pc:sldMk cId="3860571376" sldId="471"/>
            <ac:picMk id="6" creationId="{8CAAFCF3-DB34-4998-97D6-61F71C34EF80}"/>
          </ac:picMkLst>
        </pc:picChg>
        <pc:picChg chg="add mod ord">
          <ac:chgData name="kursat ymn" userId="47174fbee67923fe" providerId="LiveId" clId="{53F855AA-80E1-41A8-AEC7-285201F8A738}" dt="2022-01-23T20:36:18.191" v="717" actId="26606"/>
          <ac:picMkLst>
            <pc:docMk/>
            <pc:sldMk cId="3860571376" sldId="471"/>
            <ac:picMk id="7" creationId="{C6F1CE93-9516-413C-81E2-BEBBF1956115}"/>
          </ac:picMkLst>
        </pc:picChg>
      </pc:sldChg>
      <pc:sldChg chg="addSp modSp add mod setBg setClrOvrMap">
        <pc:chgData name="kursat ymn" userId="47174fbee67923fe" providerId="LiveId" clId="{53F855AA-80E1-41A8-AEC7-285201F8A738}" dt="2022-01-23T20:36:58.871" v="729" actId="2711"/>
        <pc:sldMkLst>
          <pc:docMk/>
          <pc:sldMk cId="4012324443" sldId="472"/>
        </pc:sldMkLst>
        <pc:spChg chg="add mod ord">
          <ac:chgData name="kursat ymn" userId="47174fbee67923fe" providerId="LiveId" clId="{53F855AA-80E1-41A8-AEC7-285201F8A738}" dt="2022-01-23T20:36:58.871" v="729" actId="2711"/>
          <ac:spMkLst>
            <pc:docMk/>
            <pc:sldMk cId="4012324443" sldId="472"/>
            <ac:spMk id="4" creationId="{65B6A61B-E9B1-418B-95B1-548051C63EEE}"/>
          </ac:spMkLst>
        </pc:spChg>
        <pc:spChg chg="add">
          <ac:chgData name="kursat ymn" userId="47174fbee67923fe" providerId="LiveId" clId="{53F855AA-80E1-41A8-AEC7-285201F8A738}" dt="2022-01-23T20:36:51.096" v="725" actId="26606"/>
          <ac:spMkLst>
            <pc:docMk/>
            <pc:sldMk cId="4012324443" sldId="472"/>
            <ac:spMk id="11" creationId="{A3BAF07C-C39E-42EB-BB22-8D46691D9735}"/>
          </ac:spMkLst>
        </pc:spChg>
        <pc:spChg chg="add">
          <ac:chgData name="kursat ymn" userId="47174fbee67923fe" providerId="LiveId" clId="{53F855AA-80E1-41A8-AEC7-285201F8A738}" dt="2022-01-23T20:36:51.096" v="725" actId="26606"/>
          <ac:spMkLst>
            <pc:docMk/>
            <pc:sldMk cId="4012324443" sldId="472"/>
            <ac:spMk id="34" creationId="{44C110BA-81E8-4247-853A-5F2B93E92E46}"/>
          </ac:spMkLst>
        </pc:spChg>
        <pc:grpChg chg="add">
          <ac:chgData name="kursat ymn" userId="47174fbee67923fe" providerId="LiveId" clId="{53F855AA-80E1-41A8-AEC7-285201F8A738}" dt="2022-01-23T20:36:51.096" v="725" actId="26606"/>
          <ac:grpSpMkLst>
            <pc:docMk/>
            <pc:sldMk cId="4012324443" sldId="472"/>
            <ac:grpSpMk id="13" creationId="{D8E9CF54-0466-4261-9E62-0249E60E1886}"/>
          </ac:grpSpMkLst>
        </pc:grpChg>
        <pc:picChg chg="add mod">
          <ac:chgData name="kursat ymn" userId="47174fbee67923fe" providerId="LiveId" clId="{53F855AA-80E1-41A8-AEC7-285201F8A738}" dt="2022-01-23T20:36:51.096" v="725" actId="26606"/>
          <ac:picMkLst>
            <pc:docMk/>
            <pc:sldMk cId="4012324443" sldId="472"/>
            <ac:picMk id="3" creationId="{5671B2AD-2803-42AA-82EF-6CB9F9CC93B0}"/>
          </ac:picMkLst>
        </pc:picChg>
        <pc:picChg chg="ord">
          <ac:chgData name="kursat ymn" userId="47174fbee67923fe" providerId="LiveId" clId="{53F855AA-80E1-41A8-AEC7-285201F8A738}" dt="2022-01-23T20:36:51.096" v="725" actId="26606"/>
          <ac:picMkLst>
            <pc:docMk/>
            <pc:sldMk cId="4012324443" sldId="472"/>
            <ac:picMk id="6" creationId="{8CAAFCF3-DB34-4998-97D6-61F71C34EF80}"/>
          </ac:picMkLst>
        </pc:picChg>
      </pc:sldChg>
      <pc:sldChg chg="addSp modSp add mod setBg">
        <pc:chgData name="kursat ymn" userId="47174fbee67923fe" providerId="LiveId" clId="{53F855AA-80E1-41A8-AEC7-285201F8A738}" dt="2022-02-07T20:11:29.903" v="859" actId="26606"/>
        <pc:sldMkLst>
          <pc:docMk/>
          <pc:sldMk cId="1690992949" sldId="473"/>
        </pc:sldMkLst>
        <pc:spChg chg="add">
          <ac:chgData name="kursat ymn" userId="47174fbee67923fe" providerId="LiveId" clId="{53F855AA-80E1-41A8-AEC7-285201F8A738}" dt="2022-02-07T20:11:29.903" v="859" actId="26606"/>
          <ac:spMkLst>
            <pc:docMk/>
            <pc:sldMk cId="1690992949" sldId="473"/>
            <ac:spMk id="11" creationId="{32BC26D8-82FB-445E-AA49-62A77D7C1EE0}"/>
          </ac:spMkLst>
        </pc:spChg>
        <pc:spChg chg="add">
          <ac:chgData name="kursat ymn" userId="47174fbee67923fe" providerId="LiveId" clId="{53F855AA-80E1-41A8-AEC7-285201F8A738}" dt="2022-02-07T20:11:29.903" v="859" actId="26606"/>
          <ac:spMkLst>
            <pc:docMk/>
            <pc:sldMk cId="1690992949" sldId="473"/>
            <ac:spMk id="13" creationId="{CB44330D-EA18-4254-AA95-EB49948539B8}"/>
          </ac:spMkLst>
        </pc:spChg>
        <pc:picChg chg="add mod">
          <ac:chgData name="kursat ymn" userId="47174fbee67923fe" providerId="LiveId" clId="{53F855AA-80E1-41A8-AEC7-285201F8A738}" dt="2022-02-07T20:11:29.903" v="859" actId="26606"/>
          <ac:picMkLst>
            <pc:docMk/>
            <pc:sldMk cId="1690992949" sldId="473"/>
            <ac:picMk id="3" creationId="{52D5DBEB-7199-4A58-AB8B-5C0DADA4E3BC}"/>
          </ac:picMkLst>
        </pc:picChg>
        <pc:picChg chg="ord">
          <ac:chgData name="kursat ymn" userId="47174fbee67923fe" providerId="LiveId" clId="{53F855AA-80E1-41A8-AEC7-285201F8A738}" dt="2022-02-07T20:11:29.903" v="859" actId="26606"/>
          <ac:picMkLst>
            <pc:docMk/>
            <pc:sldMk cId="1690992949" sldId="473"/>
            <ac:picMk id="6" creationId="{8CAAFCF3-DB34-4998-97D6-61F71C34EF80}"/>
          </ac:picMkLst>
        </pc:picChg>
      </pc:sldChg>
      <pc:sldChg chg="add del">
        <pc:chgData name="kursat ymn" userId="47174fbee67923fe" providerId="LiveId" clId="{53F855AA-80E1-41A8-AEC7-285201F8A738}" dt="2022-01-19T21:58:43.277" v="109" actId="2696"/>
        <pc:sldMkLst>
          <pc:docMk/>
          <pc:sldMk cId="2365921961" sldId="473"/>
        </pc:sldMkLst>
      </pc:sldChg>
      <pc:sldChg chg="add del">
        <pc:chgData name="kursat ymn" userId="47174fbee67923fe" providerId="LiveId" clId="{53F855AA-80E1-41A8-AEC7-285201F8A738}" dt="2022-01-19T21:58:43.277" v="109" actId="2696"/>
        <pc:sldMkLst>
          <pc:docMk/>
          <pc:sldMk cId="1151646267" sldId="474"/>
        </pc:sldMkLst>
      </pc:sldChg>
      <pc:sldChg chg="addSp modSp add mod setBg">
        <pc:chgData name="kursat ymn" userId="47174fbee67923fe" providerId="LiveId" clId="{53F855AA-80E1-41A8-AEC7-285201F8A738}" dt="2022-02-07T20:11:50.372" v="861" actId="26606"/>
        <pc:sldMkLst>
          <pc:docMk/>
          <pc:sldMk cId="3352239308" sldId="474"/>
        </pc:sldMkLst>
        <pc:spChg chg="add">
          <ac:chgData name="kursat ymn" userId="47174fbee67923fe" providerId="LiveId" clId="{53F855AA-80E1-41A8-AEC7-285201F8A738}" dt="2022-02-07T20:11:50.372" v="861" actId="26606"/>
          <ac:spMkLst>
            <pc:docMk/>
            <pc:sldMk cId="3352239308" sldId="474"/>
            <ac:spMk id="11" creationId="{32BC26D8-82FB-445E-AA49-62A77D7C1EE0}"/>
          </ac:spMkLst>
        </pc:spChg>
        <pc:spChg chg="add">
          <ac:chgData name="kursat ymn" userId="47174fbee67923fe" providerId="LiveId" clId="{53F855AA-80E1-41A8-AEC7-285201F8A738}" dt="2022-02-07T20:11:50.372" v="861" actId="26606"/>
          <ac:spMkLst>
            <pc:docMk/>
            <pc:sldMk cId="3352239308" sldId="474"/>
            <ac:spMk id="13" creationId="{CB44330D-EA18-4254-AA95-EB49948539B8}"/>
          </ac:spMkLst>
        </pc:spChg>
        <pc:picChg chg="add mod">
          <ac:chgData name="kursat ymn" userId="47174fbee67923fe" providerId="LiveId" clId="{53F855AA-80E1-41A8-AEC7-285201F8A738}" dt="2022-02-07T20:11:50.372" v="861" actId="26606"/>
          <ac:picMkLst>
            <pc:docMk/>
            <pc:sldMk cId="3352239308" sldId="474"/>
            <ac:picMk id="3" creationId="{7B8AE85C-9526-44BE-95C9-AA42649153F1}"/>
          </ac:picMkLst>
        </pc:picChg>
        <pc:picChg chg="ord">
          <ac:chgData name="kursat ymn" userId="47174fbee67923fe" providerId="LiveId" clId="{53F855AA-80E1-41A8-AEC7-285201F8A738}" dt="2022-02-07T20:11:50.372" v="861" actId="26606"/>
          <ac:picMkLst>
            <pc:docMk/>
            <pc:sldMk cId="3352239308" sldId="474"/>
            <ac:picMk id="6" creationId="{8CAAFCF3-DB34-4998-97D6-61F71C34EF80}"/>
          </ac:picMkLst>
        </pc:picChg>
      </pc:sldChg>
      <pc:sldChg chg="add del">
        <pc:chgData name="kursat ymn" userId="47174fbee67923fe" providerId="LiveId" clId="{53F855AA-80E1-41A8-AEC7-285201F8A738}" dt="2022-01-19T21:58:43.277" v="109" actId="2696"/>
        <pc:sldMkLst>
          <pc:docMk/>
          <pc:sldMk cId="2197105728" sldId="475"/>
        </pc:sldMkLst>
      </pc:sldChg>
      <pc:sldChg chg="addSp delSp modSp add mod setBg">
        <pc:chgData name="kursat ymn" userId="47174fbee67923fe" providerId="LiveId" clId="{53F855AA-80E1-41A8-AEC7-285201F8A738}" dt="2022-02-07T20:13:00.063" v="876" actId="26606"/>
        <pc:sldMkLst>
          <pc:docMk/>
          <pc:sldMk cId="4148356854" sldId="475"/>
        </pc:sldMkLst>
        <pc:spChg chg="add del">
          <ac:chgData name="kursat ymn" userId="47174fbee67923fe" providerId="LiveId" clId="{53F855AA-80E1-41A8-AEC7-285201F8A738}" dt="2022-02-07T20:12:24.611" v="866" actId="26606"/>
          <ac:spMkLst>
            <pc:docMk/>
            <pc:sldMk cId="4148356854" sldId="475"/>
            <ac:spMk id="11" creationId="{B9FF99BD-075F-4761-A995-6FC574BD25EA}"/>
          </ac:spMkLst>
        </pc:spChg>
        <pc:spChg chg="add del">
          <ac:chgData name="kursat ymn" userId="47174fbee67923fe" providerId="LiveId" clId="{53F855AA-80E1-41A8-AEC7-285201F8A738}" dt="2022-02-07T20:12:24.611" v="866" actId="26606"/>
          <ac:spMkLst>
            <pc:docMk/>
            <pc:sldMk cId="4148356854" sldId="475"/>
            <ac:spMk id="13" creationId="{A7B21A54-9BA3-4EA9-B460-5A829ADD9051}"/>
          </ac:spMkLst>
        </pc:spChg>
        <pc:spChg chg="add del">
          <ac:chgData name="kursat ymn" userId="47174fbee67923fe" providerId="LiveId" clId="{53F855AA-80E1-41A8-AEC7-285201F8A738}" dt="2022-02-07T20:12:24.611" v="866" actId="26606"/>
          <ac:spMkLst>
            <pc:docMk/>
            <pc:sldMk cId="4148356854" sldId="475"/>
            <ac:spMk id="15" creationId="{6FA8F714-B9D8-488A-8CCA-E9948FF913A9}"/>
          </ac:spMkLst>
        </pc:spChg>
        <pc:spChg chg="add del">
          <ac:chgData name="kursat ymn" userId="47174fbee67923fe" providerId="LiveId" clId="{53F855AA-80E1-41A8-AEC7-285201F8A738}" dt="2022-02-07T20:13:00.063" v="876" actId="26606"/>
          <ac:spMkLst>
            <pc:docMk/>
            <pc:sldMk cId="4148356854" sldId="475"/>
            <ac:spMk id="17" creationId="{1500B4A4-B1F1-41EA-886A-B8A210DBCA3B}"/>
          </ac:spMkLst>
        </pc:spChg>
        <pc:spChg chg="add del">
          <ac:chgData name="kursat ymn" userId="47174fbee67923fe" providerId="LiveId" clId="{53F855AA-80E1-41A8-AEC7-285201F8A738}" dt="2022-02-07T20:13:00.063" v="876" actId="26606"/>
          <ac:spMkLst>
            <pc:docMk/>
            <pc:sldMk cId="4148356854" sldId="475"/>
            <ac:spMk id="18" creationId="{5E55A99C-0BDC-4DBE-8E40-9FA66F629FA1}"/>
          </ac:spMkLst>
        </pc:spChg>
        <pc:spChg chg="add del">
          <ac:chgData name="kursat ymn" userId="47174fbee67923fe" providerId="LiveId" clId="{53F855AA-80E1-41A8-AEC7-285201F8A738}" dt="2022-02-07T20:12:58.608" v="873" actId="26606"/>
          <ac:spMkLst>
            <pc:docMk/>
            <pc:sldMk cId="4148356854" sldId="475"/>
            <ac:spMk id="23" creationId="{32BC26D8-82FB-445E-AA49-62A77D7C1EE0}"/>
          </ac:spMkLst>
        </pc:spChg>
        <pc:spChg chg="add del">
          <ac:chgData name="kursat ymn" userId="47174fbee67923fe" providerId="LiveId" clId="{53F855AA-80E1-41A8-AEC7-285201F8A738}" dt="2022-02-07T20:12:58.608" v="873" actId="26606"/>
          <ac:spMkLst>
            <pc:docMk/>
            <pc:sldMk cId="4148356854" sldId="475"/>
            <ac:spMk id="25" creationId="{CB44330D-EA18-4254-AA95-EB49948539B8}"/>
          </ac:spMkLst>
        </pc:spChg>
        <pc:spChg chg="add del">
          <ac:chgData name="kursat ymn" userId="47174fbee67923fe" providerId="LiveId" clId="{53F855AA-80E1-41A8-AEC7-285201F8A738}" dt="2022-02-07T20:13:00.063" v="875" actId="26606"/>
          <ac:spMkLst>
            <pc:docMk/>
            <pc:sldMk cId="4148356854" sldId="475"/>
            <ac:spMk id="27" creationId="{6FA8F714-B9D8-488A-8CCA-E9948FF913A9}"/>
          </ac:spMkLst>
        </pc:spChg>
        <pc:spChg chg="add del">
          <ac:chgData name="kursat ymn" userId="47174fbee67923fe" providerId="LiveId" clId="{53F855AA-80E1-41A8-AEC7-285201F8A738}" dt="2022-02-07T20:13:00.063" v="875" actId="26606"/>
          <ac:spMkLst>
            <pc:docMk/>
            <pc:sldMk cId="4148356854" sldId="475"/>
            <ac:spMk id="28" creationId="{B9FF99BD-075F-4761-A995-6FC574BD25EA}"/>
          </ac:spMkLst>
        </pc:spChg>
        <pc:spChg chg="add del">
          <ac:chgData name="kursat ymn" userId="47174fbee67923fe" providerId="LiveId" clId="{53F855AA-80E1-41A8-AEC7-285201F8A738}" dt="2022-02-07T20:13:00.063" v="875" actId="26606"/>
          <ac:spMkLst>
            <pc:docMk/>
            <pc:sldMk cId="4148356854" sldId="475"/>
            <ac:spMk id="29" creationId="{A7B21A54-9BA3-4EA9-B460-5A829ADD9051}"/>
          </ac:spMkLst>
        </pc:spChg>
        <pc:spChg chg="add">
          <ac:chgData name="kursat ymn" userId="47174fbee67923fe" providerId="LiveId" clId="{53F855AA-80E1-41A8-AEC7-285201F8A738}" dt="2022-02-07T20:13:00.063" v="876" actId="26606"/>
          <ac:spMkLst>
            <pc:docMk/>
            <pc:sldMk cId="4148356854" sldId="475"/>
            <ac:spMk id="31" creationId="{32BC26D8-82FB-445E-AA49-62A77D7C1EE0}"/>
          </ac:spMkLst>
        </pc:spChg>
        <pc:spChg chg="add">
          <ac:chgData name="kursat ymn" userId="47174fbee67923fe" providerId="LiveId" clId="{53F855AA-80E1-41A8-AEC7-285201F8A738}" dt="2022-02-07T20:13:00.063" v="876" actId="26606"/>
          <ac:spMkLst>
            <pc:docMk/>
            <pc:sldMk cId="4148356854" sldId="475"/>
            <ac:spMk id="32" creationId="{CB44330D-EA18-4254-AA95-EB49948539B8}"/>
          </ac:spMkLst>
        </pc:spChg>
        <pc:picChg chg="add mod">
          <ac:chgData name="kursat ymn" userId="47174fbee67923fe" providerId="LiveId" clId="{53F855AA-80E1-41A8-AEC7-285201F8A738}" dt="2022-02-07T20:13:00.063" v="876" actId="26606"/>
          <ac:picMkLst>
            <pc:docMk/>
            <pc:sldMk cId="4148356854" sldId="475"/>
            <ac:picMk id="3" creationId="{F679573A-79F1-4CD0-B0D6-A56E401F2196}"/>
          </ac:picMkLst>
        </pc:picChg>
        <pc:picChg chg="ord">
          <ac:chgData name="kursat ymn" userId="47174fbee67923fe" providerId="LiveId" clId="{53F855AA-80E1-41A8-AEC7-285201F8A738}" dt="2022-02-07T20:12:24.611" v="867" actId="26606"/>
          <ac:picMkLst>
            <pc:docMk/>
            <pc:sldMk cId="4148356854" sldId="475"/>
            <ac:picMk id="6" creationId="{8CAAFCF3-DB34-4998-97D6-61F71C34EF80}"/>
          </ac:picMkLst>
        </pc:picChg>
      </pc:sldChg>
      <pc:sldChg chg="add del">
        <pc:chgData name="kursat ymn" userId="47174fbee67923fe" providerId="LiveId" clId="{53F855AA-80E1-41A8-AEC7-285201F8A738}" dt="2022-01-19T21:58:43.277" v="109" actId="2696"/>
        <pc:sldMkLst>
          <pc:docMk/>
          <pc:sldMk cId="46684113" sldId="476"/>
        </pc:sldMkLst>
      </pc:sldChg>
      <pc:sldChg chg="addSp delSp modSp add mod setBg">
        <pc:chgData name="kursat ymn" userId="47174fbee67923fe" providerId="LiveId" clId="{53F855AA-80E1-41A8-AEC7-285201F8A738}" dt="2022-02-07T20:12:46.735" v="871" actId="26606"/>
        <pc:sldMkLst>
          <pc:docMk/>
          <pc:sldMk cId="3043015228" sldId="476"/>
        </pc:sldMkLst>
        <pc:spChg chg="add del">
          <ac:chgData name="kursat ymn" userId="47174fbee67923fe" providerId="LiveId" clId="{53F855AA-80E1-41A8-AEC7-285201F8A738}" dt="2022-02-07T20:12:46.735" v="870" actId="26606"/>
          <ac:spMkLst>
            <pc:docMk/>
            <pc:sldMk cId="3043015228" sldId="476"/>
            <ac:spMk id="11" creationId="{1500B4A4-B1F1-41EA-886A-B8A210DBCA3B}"/>
          </ac:spMkLst>
        </pc:spChg>
        <pc:spChg chg="add del">
          <ac:chgData name="kursat ymn" userId="47174fbee67923fe" providerId="LiveId" clId="{53F855AA-80E1-41A8-AEC7-285201F8A738}" dt="2022-02-07T20:12:46.735" v="870" actId="26606"/>
          <ac:spMkLst>
            <pc:docMk/>
            <pc:sldMk cId="3043015228" sldId="476"/>
            <ac:spMk id="13" creationId="{5E55A99C-0BDC-4DBE-8E40-9FA66F629FA1}"/>
          </ac:spMkLst>
        </pc:spChg>
        <pc:spChg chg="add">
          <ac:chgData name="kursat ymn" userId="47174fbee67923fe" providerId="LiveId" clId="{53F855AA-80E1-41A8-AEC7-285201F8A738}" dt="2022-02-07T20:12:46.735" v="871" actId="26606"/>
          <ac:spMkLst>
            <pc:docMk/>
            <pc:sldMk cId="3043015228" sldId="476"/>
            <ac:spMk id="15" creationId="{32BC26D8-82FB-445E-AA49-62A77D7C1EE0}"/>
          </ac:spMkLst>
        </pc:spChg>
        <pc:spChg chg="add">
          <ac:chgData name="kursat ymn" userId="47174fbee67923fe" providerId="LiveId" clId="{53F855AA-80E1-41A8-AEC7-285201F8A738}" dt="2022-02-07T20:12:46.735" v="871" actId="26606"/>
          <ac:spMkLst>
            <pc:docMk/>
            <pc:sldMk cId="3043015228" sldId="476"/>
            <ac:spMk id="16" creationId="{CB44330D-EA18-4254-AA95-EB49948539B8}"/>
          </ac:spMkLst>
        </pc:spChg>
        <pc:picChg chg="add mod">
          <ac:chgData name="kursat ymn" userId="47174fbee67923fe" providerId="LiveId" clId="{53F855AA-80E1-41A8-AEC7-285201F8A738}" dt="2022-02-07T20:12:46.735" v="871" actId="26606"/>
          <ac:picMkLst>
            <pc:docMk/>
            <pc:sldMk cId="3043015228" sldId="476"/>
            <ac:picMk id="3" creationId="{A14835AC-A7A1-4562-9500-1BE5686F8437}"/>
          </ac:picMkLst>
        </pc:picChg>
        <pc:picChg chg="ord">
          <ac:chgData name="kursat ymn" userId="47174fbee67923fe" providerId="LiveId" clId="{53F855AA-80E1-41A8-AEC7-285201F8A738}" dt="2022-02-07T20:12:46.735" v="871" actId="26606"/>
          <ac:picMkLst>
            <pc:docMk/>
            <pc:sldMk cId="3043015228" sldId="476"/>
            <ac:picMk id="6" creationId="{8CAAFCF3-DB34-4998-97D6-61F71C34EF80}"/>
          </ac:picMkLst>
        </pc:picChg>
      </pc:sldChg>
      <pc:sldChg chg="add del">
        <pc:chgData name="kursat ymn" userId="47174fbee67923fe" providerId="LiveId" clId="{53F855AA-80E1-41A8-AEC7-285201F8A738}" dt="2022-01-19T21:58:43.277" v="109" actId="2696"/>
        <pc:sldMkLst>
          <pc:docMk/>
          <pc:sldMk cId="1370215540" sldId="477"/>
        </pc:sldMkLst>
      </pc:sldChg>
      <pc:sldChg chg="addSp modSp add mod setBg">
        <pc:chgData name="kursat ymn" userId="47174fbee67923fe" providerId="LiveId" clId="{53F855AA-80E1-41A8-AEC7-285201F8A738}" dt="2022-02-07T20:14:32.603" v="881" actId="1076"/>
        <pc:sldMkLst>
          <pc:docMk/>
          <pc:sldMk cId="1774075776" sldId="477"/>
        </pc:sldMkLst>
        <pc:picChg chg="add mod">
          <ac:chgData name="kursat ymn" userId="47174fbee67923fe" providerId="LiveId" clId="{53F855AA-80E1-41A8-AEC7-285201F8A738}" dt="2022-02-07T20:14:32.603" v="881" actId="1076"/>
          <ac:picMkLst>
            <pc:docMk/>
            <pc:sldMk cId="1774075776" sldId="477"/>
            <ac:picMk id="3" creationId="{670940FB-E855-4362-A7C2-FD5EBC5CDC23}"/>
          </ac:picMkLst>
        </pc:picChg>
        <pc:picChg chg="ord">
          <ac:chgData name="kursat ymn" userId="47174fbee67923fe" providerId="LiveId" clId="{53F855AA-80E1-41A8-AEC7-285201F8A738}" dt="2022-02-07T20:14:26.469" v="878" actId="26606"/>
          <ac:picMkLst>
            <pc:docMk/>
            <pc:sldMk cId="1774075776" sldId="477"/>
            <ac:picMk id="6" creationId="{8CAAFCF3-DB34-4998-97D6-61F71C34EF80}"/>
          </ac:picMkLst>
        </pc:picChg>
      </pc:sldChg>
      <pc:sldChg chg="addSp modSp add mod setBg">
        <pc:chgData name="kursat ymn" userId="47174fbee67923fe" providerId="LiveId" clId="{53F855AA-80E1-41A8-AEC7-285201F8A738}" dt="2022-02-07T20:15:27.810" v="894" actId="14100"/>
        <pc:sldMkLst>
          <pc:docMk/>
          <pc:sldMk cId="1906925932" sldId="478"/>
        </pc:sldMkLst>
        <pc:picChg chg="add mod ord">
          <ac:chgData name="kursat ymn" userId="47174fbee67923fe" providerId="LiveId" clId="{53F855AA-80E1-41A8-AEC7-285201F8A738}" dt="2022-02-07T20:15:27.810" v="894" actId="14100"/>
          <ac:picMkLst>
            <pc:docMk/>
            <pc:sldMk cId="1906925932" sldId="478"/>
            <ac:picMk id="3" creationId="{F3583E36-ADC8-4563-B59B-70866A9AF0FC}"/>
          </ac:picMkLst>
        </pc:picChg>
        <pc:picChg chg="add mod">
          <ac:chgData name="kursat ymn" userId="47174fbee67923fe" providerId="LiveId" clId="{53F855AA-80E1-41A8-AEC7-285201F8A738}" dt="2022-02-07T20:15:22.706" v="892" actId="26606"/>
          <ac:picMkLst>
            <pc:docMk/>
            <pc:sldMk cId="1906925932" sldId="478"/>
            <ac:picMk id="5" creationId="{FD470D84-7962-4DA8-836A-1E33EB402A8E}"/>
          </ac:picMkLst>
        </pc:picChg>
        <pc:picChg chg="ord">
          <ac:chgData name="kursat ymn" userId="47174fbee67923fe" providerId="LiveId" clId="{53F855AA-80E1-41A8-AEC7-285201F8A738}" dt="2022-02-07T20:15:22.706" v="892" actId="26606"/>
          <ac:picMkLst>
            <pc:docMk/>
            <pc:sldMk cId="1906925932" sldId="478"/>
            <ac:picMk id="6" creationId="{8CAAFCF3-DB34-4998-97D6-61F71C34EF80}"/>
          </ac:picMkLst>
        </pc:picChg>
      </pc:sldChg>
      <pc:sldChg chg="add del">
        <pc:chgData name="kursat ymn" userId="47174fbee67923fe" providerId="LiveId" clId="{53F855AA-80E1-41A8-AEC7-285201F8A738}" dt="2022-01-19T21:58:43.277" v="109" actId="2696"/>
        <pc:sldMkLst>
          <pc:docMk/>
          <pc:sldMk cId="4277688428" sldId="478"/>
        </pc:sldMkLst>
      </pc:sldChg>
      <pc:sldChg chg="addSp modSp add mod setBg">
        <pc:chgData name="kursat ymn" userId="47174fbee67923fe" providerId="LiveId" clId="{53F855AA-80E1-41A8-AEC7-285201F8A738}" dt="2022-02-07T20:16:18.269" v="899" actId="14100"/>
        <pc:sldMkLst>
          <pc:docMk/>
          <pc:sldMk cId="1689482003" sldId="479"/>
        </pc:sldMkLst>
        <pc:picChg chg="add mod">
          <ac:chgData name="kursat ymn" userId="47174fbee67923fe" providerId="LiveId" clId="{53F855AA-80E1-41A8-AEC7-285201F8A738}" dt="2022-02-07T20:16:13.776" v="897" actId="26606"/>
          <ac:picMkLst>
            <pc:docMk/>
            <pc:sldMk cId="1689482003" sldId="479"/>
            <ac:picMk id="3" creationId="{0F668987-FBBD-4E22-A4BC-866D3B44001E}"/>
          </ac:picMkLst>
        </pc:picChg>
        <pc:picChg chg="add mod">
          <ac:chgData name="kursat ymn" userId="47174fbee67923fe" providerId="LiveId" clId="{53F855AA-80E1-41A8-AEC7-285201F8A738}" dt="2022-02-07T20:16:18.269" v="899" actId="14100"/>
          <ac:picMkLst>
            <pc:docMk/>
            <pc:sldMk cId="1689482003" sldId="479"/>
            <ac:picMk id="5" creationId="{A80FA61A-6565-4ED1-82C9-4397CE2B7DFA}"/>
          </ac:picMkLst>
        </pc:picChg>
        <pc:picChg chg="ord">
          <ac:chgData name="kursat ymn" userId="47174fbee67923fe" providerId="LiveId" clId="{53F855AA-80E1-41A8-AEC7-285201F8A738}" dt="2022-02-07T20:16:13.776" v="897" actId="26606"/>
          <ac:picMkLst>
            <pc:docMk/>
            <pc:sldMk cId="1689482003" sldId="479"/>
            <ac:picMk id="6" creationId="{8CAAFCF3-DB34-4998-97D6-61F71C34EF80}"/>
          </ac:picMkLst>
        </pc:picChg>
      </pc:sldChg>
      <pc:sldChg chg="add del">
        <pc:chgData name="kursat ymn" userId="47174fbee67923fe" providerId="LiveId" clId="{53F855AA-80E1-41A8-AEC7-285201F8A738}" dt="2022-01-19T21:58:43.277" v="109" actId="2696"/>
        <pc:sldMkLst>
          <pc:docMk/>
          <pc:sldMk cId="3801548583" sldId="479"/>
        </pc:sldMkLst>
      </pc:sldChg>
      <pc:sldChg chg="addSp modSp add mod setBg">
        <pc:chgData name="kursat ymn" userId="47174fbee67923fe" providerId="LiveId" clId="{53F855AA-80E1-41A8-AEC7-285201F8A738}" dt="2022-02-07T20:17:02.350" v="902" actId="26606"/>
        <pc:sldMkLst>
          <pc:docMk/>
          <pc:sldMk cId="1904241439" sldId="480"/>
        </pc:sldMkLst>
        <pc:picChg chg="add mod">
          <ac:chgData name="kursat ymn" userId="47174fbee67923fe" providerId="LiveId" clId="{53F855AA-80E1-41A8-AEC7-285201F8A738}" dt="2022-02-07T20:17:02.350" v="902" actId="26606"/>
          <ac:picMkLst>
            <pc:docMk/>
            <pc:sldMk cId="1904241439" sldId="480"/>
            <ac:picMk id="3" creationId="{7CD8C919-7EA9-4BAC-808E-4FF30C3FA578}"/>
          </ac:picMkLst>
        </pc:picChg>
        <pc:picChg chg="add mod">
          <ac:chgData name="kursat ymn" userId="47174fbee67923fe" providerId="LiveId" clId="{53F855AA-80E1-41A8-AEC7-285201F8A738}" dt="2022-02-07T20:17:02.350" v="902" actId="26606"/>
          <ac:picMkLst>
            <pc:docMk/>
            <pc:sldMk cId="1904241439" sldId="480"/>
            <ac:picMk id="5" creationId="{205CDF10-66C3-4B1B-9600-4BFE80CF7360}"/>
          </ac:picMkLst>
        </pc:picChg>
        <pc:picChg chg="ord">
          <ac:chgData name="kursat ymn" userId="47174fbee67923fe" providerId="LiveId" clId="{53F855AA-80E1-41A8-AEC7-285201F8A738}" dt="2022-02-07T20:17:02.350" v="902" actId="26606"/>
          <ac:picMkLst>
            <pc:docMk/>
            <pc:sldMk cId="1904241439" sldId="480"/>
            <ac:picMk id="6" creationId="{8CAAFCF3-DB34-4998-97D6-61F71C34EF80}"/>
          </ac:picMkLst>
        </pc:picChg>
      </pc:sldChg>
      <pc:sldChg chg="add del">
        <pc:chgData name="kursat ymn" userId="47174fbee67923fe" providerId="LiveId" clId="{53F855AA-80E1-41A8-AEC7-285201F8A738}" dt="2022-01-19T21:58:43.277" v="109" actId="2696"/>
        <pc:sldMkLst>
          <pc:docMk/>
          <pc:sldMk cId="3452655634" sldId="480"/>
        </pc:sldMkLst>
      </pc:sldChg>
      <pc:sldChg chg="addSp delSp modSp add mod setBg">
        <pc:chgData name="kursat ymn" userId="47174fbee67923fe" providerId="LiveId" clId="{53F855AA-80E1-41A8-AEC7-285201F8A738}" dt="2022-01-23T20:01:43.455" v="385" actId="2710"/>
        <pc:sldMkLst>
          <pc:docMk/>
          <pc:sldMk cId="1462380240" sldId="481"/>
        </pc:sldMkLst>
        <pc:spChg chg="add mod">
          <ac:chgData name="kursat ymn" userId="47174fbee67923fe" providerId="LiveId" clId="{53F855AA-80E1-41A8-AEC7-285201F8A738}" dt="2022-01-23T20:01:43.455" v="385" actId="2710"/>
          <ac:spMkLst>
            <pc:docMk/>
            <pc:sldMk cId="1462380240" sldId="481"/>
            <ac:spMk id="4" creationId="{404D8957-E583-488A-803D-C62F91E31D6A}"/>
          </ac:spMkLst>
        </pc:spChg>
        <pc:spChg chg="mod">
          <ac:chgData name="kursat ymn" userId="47174fbee67923fe" providerId="LiveId" clId="{53F855AA-80E1-41A8-AEC7-285201F8A738}" dt="2022-01-23T20:00:55.655" v="364"/>
          <ac:spMkLst>
            <pc:docMk/>
            <pc:sldMk cId="1462380240" sldId="481"/>
            <ac:spMk id="8" creationId="{6D102ACF-99D8-4589-B40F-73D63458DA92}"/>
          </ac:spMkLst>
        </pc:spChg>
        <pc:spChg chg="mod">
          <ac:chgData name="kursat ymn" userId="47174fbee67923fe" providerId="LiveId" clId="{53F855AA-80E1-41A8-AEC7-285201F8A738}" dt="2022-01-23T20:00:55.655" v="364"/>
          <ac:spMkLst>
            <pc:docMk/>
            <pc:sldMk cId="1462380240" sldId="481"/>
            <ac:spMk id="9" creationId="{824B3F67-8D5F-4C4B-A6A3-5EA8540D08F8}"/>
          </ac:spMkLst>
        </pc:spChg>
        <pc:spChg chg="add">
          <ac:chgData name="kursat ymn" userId="47174fbee67923fe" providerId="LiveId" clId="{53F855AA-80E1-41A8-AEC7-285201F8A738}" dt="2022-01-23T20:01:37.871" v="383" actId="26606"/>
          <ac:spMkLst>
            <pc:docMk/>
            <pc:sldMk cId="1462380240" sldId="481"/>
            <ac:spMk id="71" creationId="{5E52985E-2553-471E-82AA-5ED7A329890A}"/>
          </ac:spMkLst>
        </pc:spChg>
        <pc:grpChg chg="add del mod">
          <ac:chgData name="kursat ymn" userId="47174fbee67923fe" providerId="LiveId" clId="{53F855AA-80E1-41A8-AEC7-285201F8A738}" dt="2022-01-23T20:01:28.234" v="380" actId="21"/>
          <ac:grpSpMkLst>
            <pc:docMk/>
            <pc:sldMk cId="1462380240" sldId="481"/>
            <ac:grpSpMk id="7" creationId="{BD2B4FF0-CCE5-4A89-8E02-0F76F99F4BB5}"/>
          </ac:grpSpMkLst>
        </pc:grpChg>
        <pc:picChg chg="add mod">
          <ac:chgData name="kursat ymn" userId="47174fbee67923fe" providerId="LiveId" clId="{53F855AA-80E1-41A8-AEC7-285201F8A738}" dt="2022-01-23T20:01:37.871" v="383" actId="26606"/>
          <ac:picMkLst>
            <pc:docMk/>
            <pc:sldMk cId="1462380240" sldId="481"/>
            <ac:picMk id="5" creationId="{775360EF-8019-45DD-A250-05366A49F968}"/>
          </ac:picMkLst>
        </pc:picChg>
        <pc:picChg chg="ord">
          <ac:chgData name="kursat ymn" userId="47174fbee67923fe" providerId="LiveId" clId="{53F855AA-80E1-41A8-AEC7-285201F8A738}" dt="2022-01-23T20:01:37.871" v="383" actId="26606"/>
          <ac:picMkLst>
            <pc:docMk/>
            <pc:sldMk cId="1462380240" sldId="481"/>
            <ac:picMk id="6" creationId="{8CAAFCF3-DB34-4998-97D6-61F71C34EF80}"/>
          </ac:picMkLst>
        </pc:picChg>
        <pc:picChg chg="add mod">
          <ac:chgData name="kursat ymn" userId="47174fbee67923fe" providerId="LiveId" clId="{53F855AA-80E1-41A8-AEC7-285201F8A738}" dt="2022-01-23T20:01:37.871" v="383" actId="26606"/>
          <ac:picMkLst>
            <pc:docMk/>
            <pc:sldMk cId="1462380240" sldId="481"/>
            <ac:picMk id="3074" creationId="{9599BE5A-DCE5-40A1-AF00-C3D4EB6ACB5D}"/>
          </ac:picMkLst>
        </pc:picChg>
        <pc:cxnChg chg="add">
          <ac:chgData name="kursat ymn" userId="47174fbee67923fe" providerId="LiveId" clId="{53F855AA-80E1-41A8-AEC7-285201F8A738}" dt="2022-01-23T20:01:37.871" v="383" actId="26606"/>
          <ac:cxnSpMkLst>
            <pc:docMk/>
            <pc:sldMk cId="1462380240" sldId="481"/>
            <ac:cxnSpMk id="73" creationId="{DAE3ABC6-4042-4293-A7DF-F01181363B7E}"/>
          </ac:cxnSpMkLst>
        </pc:cxnChg>
      </pc:sldChg>
      <pc:sldChg chg="addSp delSp modSp add mod setBg">
        <pc:chgData name="kursat ymn" userId="47174fbee67923fe" providerId="LiveId" clId="{53F855AA-80E1-41A8-AEC7-285201F8A738}" dt="2022-01-23T20:05:35.805" v="398" actId="207"/>
        <pc:sldMkLst>
          <pc:docMk/>
          <pc:sldMk cId="2190760439" sldId="482"/>
        </pc:sldMkLst>
        <pc:spChg chg="add del">
          <ac:chgData name="kursat ymn" userId="47174fbee67923fe" providerId="LiveId" clId="{53F855AA-80E1-41A8-AEC7-285201F8A738}" dt="2022-01-23T20:04:44.521" v="387" actId="478"/>
          <ac:spMkLst>
            <pc:docMk/>
            <pc:sldMk cId="2190760439" sldId="482"/>
            <ac:spMk id="2" creationId="{088CC009-2E69-4CAC-9C8E-73B1C59C7723}"/>
          </ac:spMkLst>
        </pc:spChg>
        <pc:spChg chg="add mod">
          <ac:chgData name="kursat ymn" userId="47174fbee67923fe" providerId="LiveId" clId="{53F855AA-80E1-41A8-AEC7-285201F8A738}" dt="2022-01-23T20:05:35.805" v="398" actId="207"/>
          <ac:spMkLst>
            <pc:docMk/>
            <pc:sldMk cId="2190760439" sldId="482"/>
            <ac:spMk id="4" creationId="{C9C64AB9-53AB-46A3-9727-18659AB87950}"/>
          </ac:spMkLst>
        </pc:spChg>
        <pc:spChg chg="add">
          <ac:chgData name="kursat ymn" userId="47174fbee67923fe" providerId="LiveId" clId="{53F855AA-80E1-41A8-AEC7-285201F8A738}" dt="2022-01-23T20:05:17.571" v="389" actId="26606"/>
          <ac:spMkLst>
            <pc:docMk/>
            <pc:sldMk cId="2190760439" sldId="482"/>
            <ac:spMk id="73" creationId="{32AEEBC8-9D30-42EF-95F2-386C2653FBF0}"/>
          </ac:spMkLst>
        </pc:spChg>
        <pc:spChg chg="add">
          <ac:chgData name="kursat ymn" userId="47174fbee67923fe" providerId="LiveId" clId="{53F855AA-80E1-41A8-AEC7-285201F8A738}" dt="2022-01-23T20:05:17.571" v="389" actId="26606"/>
          <ac:spMkLst>
            <pc:docMk/>
            <pc:sldMk cId="2190760439" sldId="482"/>
            <ac:spMk id="75" creationId="{3529E97A-97C3-40EA-8A04-5C02398D568F}"/>
          </ac:spMkLst>
        </pc:spChg>
        <pc:spChg chg="add">
          <ac:chgData name="kursat ymn" userId="47174fbee67923fe" providerId="LiveId" clId="{53F855AA-80E1-41A8-AEC7-285201F8A738}" dt="2022-01-23T20:05:17.571" v="389" actId="26606"/>
          <ac:spMkLst>
            <pc:docMk/>
            <pc:sldMk cId="2190760439" sldId="482"/>
            <ac:spMk id="77" creationId="{59FA8C2E-A5A7-4490-927A-7CD58343EDBB}"/>
          </ac:spMkLst>
        </pc:spChg>
        <pc:picChg chg="ord">
          <ac:chgData name="kursat ymn" userId="47174fbee67923fe" providerId="LiveId" clId="{53F855AA-80E1-41A8-AEC7-285201F8A738}" dt="2022-01-23T20:05:17.571" v="389" actId="26606"/>
          <ac:picMkLst>
            <pc:docMk/>
            <pc:sldMk cId="2190760439" sldId="482"/>
            <ac:picMk id="6" creationId="{8CAAFCF3-DB34-4998-97D6-61F71C34EF80}"/>
          </ac:picMkLst>
        </pc:picChg>
        <pc:picChg chg="add mod">
          <ac:chgData name="kursat ymn" userId="47174fbee67923fe" providerId="LiveId" clId="{53F855AA-80E1-41A8-AEC7-285201F8A738}" dt="2022-01-23T20:05:17.571" v="389" actId="26606"/>
          <ac:picMkLst>
            <pc:docMk/>
            <pc:sldMk cId="2190760439" sldId="482"/>
            <ac:picMk id="4100" creationId="{98850570-2900-4B2A-8DAA-91437BAC6ADF}"/>
          </ac:picMkLst>
        </pc:picChg>
      </pc:sldChg>
      <pc:sldChg chg="addSp delSp modSp add mod setBg setClrOvrMap">
        <pc:chgData name="kursat ymn" userId="47174fbee67923fe" providerId="LiveId" clId="{53F855AA-80E1-41A8-AEC7-285201F8A738}" dt="2022-01-23T20:07:16.335" v="407" actId="1076"/>
        <pc:sldMkLst>
          <pc:docMk/>
          <pc:sldMk cId="2411500650" sldId="483"/>
        </pc:sldMkLst>
        <pc:spChg chg="add mod">
          <ac:chgData name="kursat ymn" userId="47174fbee67923fe" providerId="LiveId" clId="{53F855AA-80E1-41A8-AEC7-285201F8A738}" dt="2022-01-23T20:07:11.468" v="404" actId="20577"/>
          <ac:spMkLst>
            <pc:docMk/>
            <pc:sldMk cId="2411500650" sldId="483"/>
            <ac:spMk id="4" creationId="{54098510-4AB0-4CE3-A997-D7EBEA932C48}"/>
          </ac:spMkLst>
        </pc:spChg>
        <pc:spChg chg="mod">
          <ac:chgData name="kursat ymn" userId="47174fbee67923fe" providerId="LiveId" clId="{53F855AA-80E1-41A8-AEC7-285201F8A738}" dt="2022-01-23T20:06:59.027" v="399"/>
          <ac:spMkLst>
            <pc:docMk/>
            <pc:sldMk cId="2411500650" sldId="483"/>
            <ac:spMk id="7" creationId="{1819A0A0-4E6C-446F-BB3A-DEA6D9CC7B7C}"/>
          </ac:spMkLst>
        </pc:spChg>
        <pc:spChg chg="mod">
          <ac:chgData name="kursat ymn" userId="47174fbee67923fe" providerId="LiveId" clId="{53F855AA-80E1-41A8-AEC7-285201F8A738}" dt="2022-01-23T20:06:59.027" v="399"/>
          <ac:spMkLst>
            <pc:docMk/>
            <pc:sldMk cId="2411500650" sldId="483"/>
            <ac:spMk id="8" creationId="{A7235F69-7F1F-466B-8A7F-BA8945BEE7DF}"/>
          </ac:spMkLst>
        </pc:spChg>
        <pc:spChg chg="mod">
          <ac:chgData name="kursat ymn" userId="47174fbee67923fe" providerId="LiveId" clId="{53F855AA-80E1-41A8-AEC7-285201F8A738}" dt="2022-01-23T20:07:12.705" v="405"/>
          <ac:spMkLst>
            <pc:docMk/>
            <pc:sldMk cId="2411500650" sldId="483"/>
            <ac:spMk id="10" creationId="{EE84835F-C59F-41AC-9F81-97E3C413EC48}"/>
          </ac:spMkLst>
        </pc:spChg>
        <pc:spChg chg="add">
          <ac:chgData name="kursat ymn" userId="47174fbee67923fe" providerId="LiveId" clId="{53F855AA-80E1-41A8-AEC7-285201F8A738}" dt="2022-01-23T20:07:09.294" v="402" actId="26606"/>
          <ac:spMkLst>
            <pc:docMk/>
            <pc:sldMk cId="2411500650" sldId="483"/>
            <ac:spMk id="11" creationId="{AD21898E-86C0-4C8A-A76C-DF33E844C87A}"/>
          </ac:spMkLst>
        </pc:spChg>
        <pc:spChg chg="mod">
          <ac:chgData name="kursat ymn" userId="47174fbee67923fe" providerId="LiveId" clId="{53F855AA-80E1-41A8-AEC7-285201F8A738}" dt="2022-01-23T20:07:12.705" v="405"/>
          <ac:spMkLst>
            <pc:docMk/>
            <pc:sldMk cId="2411500650" sldId="483"/>
            <ac:spMk id="12" creationId="{48BE9EEF-F031-4854-A207-91A196733258}"/>
          </ac:spMkLst>
        </pc:spChg>
        <pc:spChg chg="add">
          <ac:chgData name="kursat ymn" userId="47174fbee67923fe" providerId="LiveId" clId="{53F855AA-80E1-41A8-AEC7-285201F8A738}" dt="2022-01-23T20:07:09.294" v="402" actId="26606"/>
          <ac:spMkLst>
            <pc:docMk/>
            <pc:sldMk cId="2411500650" sldId="483"/>
            <ac:spMk id="13" creationId="{5C8F04BD-D093-45D0-B54C-50FDB308B4EE}"/>
          </ac:spMkLst>
        </pc:spChg>
        <pc:grpChg chg="add del mod">
          <ac:chgData name="kursat ymn" userId="47174fbee67923fe" providerId="LiveId" clId="{53F855AA-80E1-41A8-AEC7-285201F8A738}" dt="2022-01-23T20:07:05.702" v="401" actId="21"/>
          <ac:grpSpMkLst>
            <pc:docMk/>
            <pc:sldMk cId="2411500650" sldId="483"/>
            <ac:grpSpMk id="5" creationId="{6D85CDEA-DC3B-4E08-84F4-8BF77606072B}"/>
          </ac:grpSpMkLst>
        </pc:grpChg>
        <pc:grpChg chg="add mod">
          <ac:chgData name="kursat ymn" userId="47174fbee67923fe" providerId="LiveId" clId="{53F855AA-80E1-41A8-AEC7-285201F8A738}" dt="2022-01-23T20:07:16.335" v="407" actId="1076"/>
          <ac:grpSpMkLst>
            <pc:docMk/>
            <pc:sldMk cId="2411500650" sldId="483"/>
            <ac:grpSpMk id="9" creationId="{81D9FC2B-3CCF-4D4F-A636-C0EFD347CDCC}"/>
          </ac:grpSpMkLst>
        </pc:grpChg>
        <pc:picChg chg="ord">
          <ac:chgData name="kursat ymn" userId="47174fbee67923fe" providerId="LiveId" clId="{53F855AA-80E1-41A8-AEC7-285201F8A738}" dt="2022-01-23T20:07:09.294" v="402" actId="26606"/>
          <ac:picMkLst>
            <pc:docMk/>
            <pc:sldMk cId="2411500650" sldId="483"/>
            <ac:picMk id="6" creationId="{8CAAFCF3-DB34-4998-97D6-61F71C34EF80}"/>
          </ac:picMkLst>
        </pc:picChg>
      </pc:sldChg>
      <pc:sldChg chg="addSp delSp modSp add mod setBg">
        <pc:chgData name="kursat ymn" userId="47174fbee67923fe" providerId="LiveId" clId="{53F855AA-80E1-41A8-AEC7-285201F8A738}" dt="2022-01-23T20:16:12.950" v="546" actId="1076"/>
        <pc:sldMkLst>
          <pc:docMk/>
          <pc:sldMk cId="174645786" sldId="484"/>
        </pc:sldMkLst>
        <pc:spChg chg="add mod">
          <ac:chgData name="kursat ymn" userId="47174fbee67923fe" providerId="LiveId" clId="{53F855AA-80E1-41A8-AEC7-285201F8A738}" dt="2022-01-23T20:12:24.121" v="444" actId="20577"/>
          <ac:spMkLst>
            <pc:docMk/>
            <pc:sldMk cId="174645786" sldId="484"/>
            <ac:spMk id="4" creationId="{00E4F268-21D1-4C34-BFF0-45DDDC08504B}"/>
          </ac:spMkLst>
        </pc:spChg>
        <pc:spChg chg="mod">
          <ac:chgData name="kursat ymn" userId="47174fbee67923fe" providerId="LiveId" clId="{53F855AA-80E1-41A8-AEC7-285201F8A738}" dt="2022-01-23T20:11:05.921" v="420" actId="207"/>
          <ac:spMkLst>
            <pc:docMk/>
            <pc:sldMk cId="174645786" sldId="484"/>
            <ac:spMk id="8" creationId="{FFD0E81C-C4B0-4EE8-B827-01E5DAFC7E3F}"/>
          </ac:spMkLst>
        </pc:spChg>
        <pc:spChg chg="mod">
          <ac:chgData name="kursat ymn" userId="47174fbee67923fe" providerId="LiveId" clId="{53F855AA-80E1-41A8-AEC7-285201F8A738}" dt="2022-01-23T20:10:57.179" v="419" actId="207"/>
          <ac:spMkLst>
            <pc:docMk/>
            <pc:sldMk cId="174645786" sldId="484"/>
            <ac:spMk id="9" creationId="{FB2A5BFD-0A4F-401F-8671-8D1BB4D829AE}"/>
          </ac:spMkLst>
        </pc:spChg>
        <pc:spChg chg="mod">
          <ac:chgData name="kursat ymn" userId="47174fbee67923fe" providerId="LiveId" clId="{53F855AA-80E1-41A8-AEC7-285201F8A738}" dt="2022-01-23T20:15:32.910" v="510" actId="20577"/>
          <ac:spMkLst>
            <pc:docMk/>
            <pc:sldMk cId="174645786" sldId="484"/>
            <ac:spMk id="19" creationId="{0921D54D-82DA-4821-9CFC-44FEB2E2DC77}"/>
          </ac:spMkLst>
        </pc:spChg>
        <pc:spChg chg="mod">
          <ac:chgData name="kursat ymn" userId="47174fbee67923fe" providerId="LiveId" clId="{53F855AA-80E1-41A8-AEC7-285201F8A738}" dt="2022-01-23T20:15:35.640" v="512" actId="20577"/>
          <ac:spMkLst>
            <pc:docMk/>
            <pc:sldMk cId="174645786" sldId="484"/>
            <ac:spMk id="20" creationId="{48161863-75EB-47B5-8560-A268084E7F43}"/>
          </ac:spMkLst>
        </pc:spChg>
        <pc:spChg chg="add mod">
          <ac:chgData name="kursat ymn" userId="47174fbee67923fe" providerId="LiveId" clId="{53F855AA-80E1-41A8-AEC7-285201F8A738}" dt="2022-01-23T20:15:53.527" v="522" actId="12"/>
          <ac:spMkLst>
            <pc:docMk/>
            <pc:sldMk cId="174645786" sldId="484"/>
            <ac:spMk id="28" creationId="{500BD6C0-E150-4A9C-B398-63084C9BAE8F}"/>
          </ac:spMkLst>
        </pc:spChg>
        <pc:spChg chg="add mod">
          <ac:chgData name="kursat ymn" userId="47174fbee67923fe" providerId="LiveId" clId="{53F855AA-80E1-41A8-AEC7-285201F8A738}" dt="2022-01-23T20:16:12.950" v="546" actId="1076"/>
          <ac:spMkLst>
            <pc:docMk/>
            <pc:sldMk cId="174645786" sldId="484"/>
            <ac:spMk id="31" creationId="{5F8FCB88-D22F-4892-9F62-CF9AD71661A9}"/>
          </ac:spMkLst>
        </pc:spChg>
        <pc:spChg chg="add">
          <ac:chgData name="kursat ymn" userId="47174fbee67923fe" providerId="LiveId" clId="{53F855AA-80E1-41A8-AEC7-285201F8A738}" dt="2022-01-23T20:10:30.388" v="409" actId="26606"/>
          <ac:spMkLst>
            <pc:docMk/>
            <pc:sldMk cId="174645786" sldId="484"/>
            <ac:spMk id="71" creationId="{B0792D4F-247E-46FE-85FC-881DEFA41D94}"/>
          </ac:spMkLst>
        </pc:spChg>
        <pc:grpChg chg="add mod">
          <ac:chgData name="kursat ymn" userId="47174fbee67923fe" providerId="LiveId" clId="{53F855AA-80E1-41A8-AEC7-285201F8A738}" dt="2022-01-23T20:10:43.918" v="414" actId="1076"/>
          <ac:grpSpMkLst>
            <pc:docMk/>
            <pc:sldMk cId="174645786" sldId="484"/>
            <ac:grpSpMk id="7" creationId="{AF20B049-2E32-49BD-8005-46D74984D1CF}"/>
          </ac:grpSpMkLst>
        </pc:grpChg>
        <pc:grpChg chg="add mod">
          <ac:chgData name="kursat ymn" userId="47174fbee67923fe" providerId="LiveId" clId="{53F855AA-80E1-41A8-AEC7-285201F8A738}" dt="2022-01-23T20:16:04.277" v="527" actId="1076"/>
          <ac:grpSpMkLst>
            <pc:docMk/>
            <pc:sldMk cId="174645786" sldId="484"/>
            <ac:grpSpMk id="11" creationId="{70449E20-9636-4044-A11D-2FBB486AB078}"/>
          </ac:grpSpMkLst>
        </pc:grpChg>
        <pc:grpChg chg="add mod">
          <ac:chgData name="kursat ymn" userId="47174fbee67923fe" providerId="LiveId" clId="{53F855AA-80E1-41A8-AEC7-285201F8A738}" dt="2022-01-23T20:12:15.039" v="442" actId="1076"/>
          <ac:grpSpMkLst>
            <pc:docMk/>
            <pc:sldMk cId="174645786" sldId="484"/>
            <ac:grpSpMk id="18" creationId="{BFAD29EC-94DC-4CAD-9772-A931E3E639E9}"/>
          </ac:grpSpMkLst>
        </pc:grpChg>
        <pc:picChg chg="ord">
          <ac:chgData name="kursat ymn" userId="47174fbee67923fe" providerId="LiveId" clId="{53F855AA-80E1-41A8-AEC7-285201F8A738}" dt="2022-01-23T20:10:30.388" v="409" actId="26606"/>
          <ac:picMkLst>
            <pc:docMk/>
            <pc:sldMk cId="174645786" sldId="484"/>
            <ac:picMk id="6" creationId="{8CAAFCF3-DB34-4998-97D6-61F71C34EF80}"/>
          </ac:picMkLst>
        </pc:picChg>
        <pc:picChg chg="add del mod">
          <ac:chgData name="kursat ymn" userId="47174fbee67923fe" providerId="LiveId" clId="{53F855AA-80E1-41A8-AEC7-285201F8A738}" dt="2022-01-23T20:10:36.543" v="412" actId="478"/>
          <ac:picMkLst>
            <pc:docMk/>
            <pc:sldMk cId="174645786" sldId="484"/>
            <ac:picMk id="6146" creationId="{AF70FD87-B306-4734-8622-39A0C028E49E}"/>
          </ac:picMkLst>
        </pc:picChg>
        <pc:cxnChg chg="add mod">
          <ac:chgData name="kursat ymn" userId="47174fbee67923fe" providerId="LiveId" clId="{53F855AA-80E1-41A8-AEC7-285201F8A738}" dt="2022-01-23T20:11:59.657" v="436" actId="196"/>
          <ac:cxnSpMkLst>
            <pc:docMk/>
            <pc:sldMk cId="174645786" sldId="484"/>
            <ac:cxnSpMk id="3" creationId="{51C45580-8A4A-4D52-82EA-6BB502EBE51D}"/>
          </ac:cxnSpMkLst>
        </pc:cxnChg>
        <pc:cxnChg chg="add mod">
          <ac:chgData name="kursat ymn" userId="47174fbee67923fe" providerId="LiveId" clId="{53F855AA-80E1-41A8-AEC7-285201F8A738}" dt="2022-01-23T20:16:09.974" v="545" actId="1038"/>
          <ac:cxnSpMkLst>
            <pc:docMk/>
            <pc:sldMk cId="174645786" sldId="484"/>
            <ac:cxnSpMk id="10" creationId="{B773C875-C14B-4596-BB00-6B01486EF47F}"/>
          </ac:cxnSpMkLst>
        </pc:cxnChg>
        <pc:cxnChg chg="add mod">
          <ac:chgData name="kursat ymn" userId="47174fbee67923fe" providerId="LiveId" clId="{53F855AA-80E1-41A8-AEC7-285201F8A738}" dt="2022-01-23T20:11:57.179" v="435" actId="196"/>
          <ac:cxnSpMkLst>
            <pc:docMk/>
            <pc:sldMk cId="174645786" sldId="484"/>
            <ac:cxnSpMk id="12" creationId="{C952681C-46F7-4B53-93CB-36C75D2D8082}"/>
          </ac:cxnSpMkLst>
        </pc:cxnChg>
        <pc:cxnChg chg="add mod">
          <ac:chgData name="kursat ymn" userId="47174fbee67923fe" providerId="LiveId" clId="{53F855AA-80E1-41A8-AEC7-285201F8A738}" dt="2022-01-23T20:11:54.659" v="434" actId="196"/>
          <ac:cxnSpMkLst>
            <pc:docMk/>
            <pc:sldMk cId="174645786" sldId="484"/>
            <ac:cxnSpMk id="13" creationId="{8BE15479-12DC-4E5D-9ED6-257E8A940364}"/>
          </ac:cxnSpMkLst>
        </pc:cxnChg>
        <pc:cxnChg chg="add mod">
          <ac:chgData name="kursat ymn" userId="47174fbee67923fe" providerId="LiveId" clId="{53F855AA-80E1-41A8-AEC7-285201F8A738}" dt="2022-01-23T20:11:51.459" v="433" actId="196"/>
          <ac:cxnSpMkLst>
            <pc:docMk/>
            <pc:sldMk cId="174645786" sldId="484"/>
            <ac:cxnSpMk id="14" creationId="{01FC0FE3-6322-420D-A3DC-4B224E650DBF}"/>
          </ac:cxnSpMkLst>
        </pc:cxnChg>
        <pc:cxnChg chg="add mod">
          <ac:chgData name="kursat ymn" userId="47174fbee67923fe" providerId="LiveId" clId="{53F855AA-80E1-41A8-AEC7-285201F8A738}" dt="2022-01-23T20:11:47.882" v="432" actId="196"/>
          <ac:cxnSpMkLst>
            <pc:docMk/>
            <pc:sldMk cId="174645786" sldId="484"/>
            <ac:cxnSpMk id="15" creationId="{B85FF729-F609-4A47-9B2F-91625F254A9E}"/>
          </ac:cxnSpMkLst>
        </pc:cxnChg>
        <pc:cxnChg chg="add mod">
          <ac:chgData name="kursat ymn" userId="47174fbee67923fe" providerId="LiveId" clId="{53F855AA-80E1-41A8-AEC7-285201F8A738}" dt="2022-01-23T20:12:04.540" v="438" actId="1076"/>
          <ac:cxnSpMkLst>
            <pc:docMk/>
            <pc:sldMk cId="174645786" sldId="484"/>
            <ac:cxnSpMk id="16" creationId="{230CFB08-7F0B-4552-82F0-2835E0421E62}"/>
          </ac:cxnSpMkLst>
        </pc:cxnChg>
        <pc:cxnChg chg="add mod">
          <ac:chgData name="kursat ymn" userId="47174fbee67923fe" providerId="LiveId" clId="{53F855AA-80E1-41A8-AEC7-285201F8A738}" dt="2022-01-23T20:12:07.081" v="440" actId="1076"/>
          <ac:cxnSpMkLst>
            <pc:docMk/>
            <pc:sldMk cId="174645786" sldId="484"/>
            <ac:cxnSpMk id="17" creationId="{BC852F6C-6D0C-42EF-93F6-A14AD9D0A81F}"/>
          </ac:cxnSpMkLst>
        </pc:cxnChg>
        <pc:cxnChg chg="add del mod">
          <ac:chgData name="kursat ymn" userId="47174fbee67923fe" providerId="LiveId" clId="{53F855AA-80E1-41A8-AEC7-285201F8A738}" dt="2022-01-23T20:15:42.031" v="519" actId="478"/>
          <ac:cxnSpMkLst>
            <pc:docMk/>
            <pc:sldMk cId="174645786" sldId="484"/>
            <ac:cxnSpMk id="21" creationId="{3F3E0BA1-CF1B-4479-BF3E-94942B8245C7}"/>
          </ac:cxnSpMkLst>
        </pc:cxnChg>
        <pc:cxnChg chg="add del mod">
          <ac:chgData name="kursat ymn" userId="47174fbee67923fe" providerId="LiveId" clId="{53F855AA-80E1-41A8-AEC7-285201F8A738}" dt="2022-01-23T20:15:41.613" v="518" actId="478"/>
          <ac:cxnSpMkLst>
            <pc:docMk/>
            <pc:sldMk cId="174645786" sldId="484"/>
            <ac:cxnSpMk id="22" creationId="{02915231-539F-4AC2-A48D-5E66B5F94D80}"/>
          </ac:cxnSpMkLst>
        </pc:cxnChg>
        <pc:cxnChg chg="add del mod">
          <ac:chgData name="kursat ymn" userId="47174fbee67923fe" providerId="LiveId" clId="{53F855AA-80E1-41A8-AEC7-285201F8A738}" dt="2022-01-23T20:15:41.188" v="517" actId="478"/>
          <ac:cxnSpMkLst>
            <pc:docMk/>
            <pc:sldMk cId="174645786" sldId="484"/>
            <ac:cxnSpMk id="23" creationId="{B334F3FF-A6A6-4DEB-812A-3F947C8726F3}"/>
          </ac:cxnSpMkLst>
        </pc:cxnChg>
        <pc:cxnChg chg="add del mod">
          <ac:chgData name="kursat ymn" userId="47174fbee67923fe" providerId="LiveId" clId="{53F855AA-80E1-41A8-AEC7-285201F8A738}" dt="2022-01-23T20:15:40.621" v="516" actId="478"/>
          <ac:cxnSpMkLst>
            <pc:docMk/>
            <pc:sldMk cId="174645786" sldId="484"/>
            <ac:cxnSpMk id="24" creationId="{8AB63F6B-5915-4827-B03D-3923F2775D8A}"/>
          </ac:cxnSpMkLst>
        </pc:cxnChg>
        <pc:cxnChg chg="add del mod">
          <ac:chgData name="kursat ymn" userId="47174fbee67923fe" providerId="LiveId" clId="{53F855AA-80E1-41A8-AEC7-285201F8A738}" dt="2022-01-23T20:15:40.189" v="515" actId="478"/>
          <ac:cxnSpMkLst>
            <pc:docMk/>
            <pc:sldMk cId="174645786" sldId="484"/>
            <ac:cxnSpMk id="25" creationId="{8C39C6C7-415F-4BE6-8515-C8D7CF9AFAE6}"/>
          </ac:cxnSpMkLst>
        </pc:cxnChg>
        <pc:cxnChg chg="add del mod">
          <ac:chgData name="kursat ymn" userId="47174fbee67923fe" providerId="LiveId" clId="{53F855AA-80E1-41A8-AEC7-285201F8A738}" dt="2022-01-23T20:15:39.757" v="514" actId="478"/>
          <ac:cxnSpMkLst>
            <pc:docMk/>
            <pc:sldMk cId="174645786" sldId="484"/>
            <ac:cxnSpMk id="26" creationId="{B2339BA8-14BC-4019-AA71-7D4FF2F1BE79}"/>
          </ac:cxnSpMkLst>
        </pc:cxnChg>
        <pc:cxnChg chg="add del mod">
          <ac:chgData name="kursat ymn" userId="47174fbee67923fe" providerId="LiveId" clId="{53F855AA-80E1-41A8-AEC7-285201F8A738}" dt="2022-01-23T20:15:39.006" v="513" actId="478"/>
          <ac:cxnSpMkLst>
            <pc:docMk/>
            <pc:sldMk cId="174645786" sldId="484"/>
            <ac:cxnSpMk id="27" creationId="{93CBC212-1528-411C-8B16-0242975B045E}"/>
          </ac:cxnSpMkLst>
        </pc:cxnChg>
        <pc:cxnChg chg="add">
          <ac:chgData name="kursat ymn" userId="47174fbee67923fe" providerId="LiveId" clId="{53F855AA-80E1-41A8-AEC7-285201F8A738}" dt="2022-01-23T20:10:30.388" v="409" actId="26606"/>
          <ac:cxnSpMkLst>
            <pc:docMk/>
            <pc:sldMk cId="174645786" sldId="484"/>
            <ac:cxnSpMk id="73" creationId="{CE272F12-AF86-441A-BC1B-C014BBBF85B5}"/>
          </ac:cxnSpMkLst>
        </pc:cxnChg>
      </pc:sldChg>
      <pc:sldChg chg="addSp modSp add mod setBg">
        <pc:chgData name="kursat ymn" userId="47174fbee67923fe" providerId="LiveId" clId="{53F855AA-80E1-41A8-AEC7-285201F8A738}" dt="2022-01-23T20:24:13.617" v="568" actId="1076"/>
        <pc:sldMkLst>
          <pc:docMk/>
          <pc:sldMk cId="2564240860" sldId="485"/>
        </pc:sldMkLst>
        <pc:spChg chg="add mod">
          <ac:chgData name="kursat ymn" userId="47174fbee67923fe" providerId="LiveId" clId="{53F855AA-80E1-41A8-AEC7-285201F8A738}" dt="2022-01-23T20:24:13.617" v="568" actId="1076"/>
          <ac:spMkLst>
            <pc:docMk/>
            <pc:sldMk cId="2564240860" sldId="485"/>
            <ac:spMk id="4" creationId="{FF07D9FD-8A6C-45A8-BD24-89E50A227733}"/>
          </ac:spMkLst>
        </pc:spChg>
        <pc:spChg chg="add">
          <ac:chgData name="kursat ymn" userId="47174fbee67923fe" providerId="LiveId" clId="{53F855AA-80E1-41A8-AEC7-285201F8A738}" dt="2022-01-23T20:23:47.599" v="548" actId="26606"/>
          <ac:spMkLst>
            <pc:docMk/>
            <pc:sldMk cId="2564240860" sldId="485"/>
            <ac:spMk id="71" creationId="{73DE2CFE-42F2-48F0-8706-5264E012B10C}"/>
          </ac:spMkLst>
        </pc:spChg>
        <pc:picChg chg="ord">
          <ac:chgData name="kursat ymn" userId="47174fbee67923fe" providerId="LiveId" clId="{53F855AA-80E1-41A8-AEC7-285201F8A738}" dt="2022-01-23T20:23:47.599" v="548" actId="26606"/>
          <ac:picMkLst>
            <pc:docMk/>
            <pc:sldMk cId="2564240860" sldId="485"/>
            <ac:picMk id="6" creationId="{8CAAFCF3-DB34-4998-97D6-61F71C34EF80}"/>
          </ac:picMkLst>
        </pc:picChg>
        <pc:picChg chg="add mod">
          <ac:chgData name="kursat ymn" userId="47174fbee67923fe" providerId="LiveId" clId="{53F855AA-80E1-41A8-AEC7-285201F8A738}" dt="2022-01-23T20:23:49.414" v="549" actId="14100"/>
          <ac:picMkLst>
            <pc:docMk/>
            <pc:sldMk cId="2564240860" sldId="485"/>
            <ac:picMk id="8194" creationId="{FB367382-1C55-48E9-A8D1-F9503179DF5B}"/>
          </ac:picMkLst>
        </pc:picChg>
      </pc:sldChg>
      <pc:sldChg chg="addSp modSp add mod setBg setClrOvrMap">
        <pc:chgData name="kursat ymn" userId="47174fbee67923fe" providerId="LiveId" clId="{53F855AA-80E1-41A8-AEC7-285201F8A738}" dt="2022-01-23T20:27:25.822" v="628" actId="1038"/>
        <pc:sldMkLst>
          <pc:docMk/>
          <pc:sldMk cId="3378646944" sldId="486"/>
        </pc:sldMkLst>
        <pc:spChg chg="add mod">
          <ac:chgData name="kursat ymn" userId="47174fbee67923fe" providerId="LiveId" clId="{53F855AA-80E1-41A8-AEC7-285201F8A738}" dt="2022-01-23T20:27:25.822" v="628" actId="1038"/>
          <ac:spMkLst>
            <pc:docMk/>
            <pc:sldMk cId="3378646944" sldId="486"/>
            <ac:spMk id="2" creationId="{179C3CF1-7919-4A55-97E3-263A96DEBC5C}"/>
          </ac:spMkLst>
        </pc:spChg>
        <pc:spChg chg="add mod">
          <ac:chgData name="kursat ymn" userId="47174fbee67923fe" providerId="LiveId" clId="{53F855AA-80E1-41A8-AEC7-285201F8A738}" dt="2022-01-23T20:26:29.373" v="601" actId="1076"/>
          <ac:spMkLst>
            <pc:docMk/>
            <pc:sldMk cId="3378646944" sldId="486"/>
            <ac:spMk id="4" creationId="{D9E9C04A-5DC5-4F61-8774-CD1EB0D37D47}"/>
          </ac:spMkLst>
        </pc:spChg>
        <pc:spChg chg="add mod">
          <ac:chgData name="kursat ymn" userId="47174fbee67923fe" providerId="LiveId" clId="{53F855AA-80E1-41A8-AEC7-285201F8A738}" dt="2022-01-23T20:27:25.822" v="628" actId="1038"/>
          <ac:spMkLst>
            <pc:docMk/>
            <pc:sldMk cId="3378646944" sldId="486"/>
            <ac:spMk id="7" creationId="{F84F8D25-7505-41D2-960E-44E64AFB037B}"/>
          </ac:spMkLst>
        </pc:spChg>
        <pc:spChg chg="add mod">
          <ac:chgData name="kursat ymn" userId="47174fbee67923fe" providerId="LiveId" clId="{53F855AA-80E1-41A8-AEC7-285201F8A738}" dt="2022-01-23T20:27:25.822" v="628" actId="1038"/>
          <ac:spMkLst>
            <pc:docMk/>
            <pc:sldMk cId="3378646944" sldId="486"/>
            <ac:spMk id="9" creationId="{473A2F63-E48A-49A8-886D-8EBAA4882AC8}"/>
          </ac:spMkLst>
        </pc:spChg>
        <pc:spChg chg="add mod">
          <ac:chgData name="kursat ymn" userId="47174fbee67923fe" providerId="LiveId" clId="{53F855AA-80E1-41A8-AEC7-285201F8A738}" dt="2022-01-23T20:27:25.822" v="628" actId="1038"/>
          <ac:spMkLst>
            <pc:docMk/>
            <pc:sldMk cId="3378646944" sldId="486"/>
            <ac:spMk id="10" creationId="{E5C44856-A2DC-4926-BCEC-FE5DAA467A7C}"/>
          </ac:spMkLst>
        </pc:spChg>
        <pc:spChg chg="add">
          <ac:chgData name="kursat ymn" userId="47174fbee67923fe" providerId="LiveId" clId="{53F855AA-80E1-41A8-AEC7-285201F8A738}" dt="2022-01-23T20:24:56.790" v="569" actId="26606"/>
          <ac:spMkLst>
            <pc:docMk/>
            <pc:sldMk cId="3378646944" sldId="486"/>
            <ac:spMk id="11" creationId="{66B332A4-D438-4773-A77F-5ED49A448D9D}"/>
          </ac:spMkLst>
        </pc:spChg>
        <pc:spChg chg="add mod">
          <ac:chgData name="kursat ymn" userId="47174fbee67923fe" providerId="LiveId" clId="{53F855AA-80E1-41A8-AEC7-285201F8A738}" dt="2022-01-23T20:27:25.822" v="628" actId="1038"/>
          <ac:spMkLst>
            <pc:docMk/>
            <pc:sldMk cId="3378646944" sldId="486"/>
            <ac:spMk id="12" creationId="{007AF853-CB4B-4F2B-88D4-C0604070D545}"/>
          </ac:spMkLst>
        </pc:spChg>
        <pc:spChg chg="add">
          <ac:chgData name="kursat ymn" userId="47174fbee67923fe" providerId="LiveId" clId="{53F855AA-80E1-41A8-AEC7-285201F8A738}" dt="2022-01-23T20:24:56.790" v="569" actId="26606"/>
          <ac:spMkLst>
            <pc:docMk/>
            <pc:sldMk cId="3378646944" sldId="486"/>
            <ac:spMk id="13" creationId="{DF9AD32D-FF05-44F4-BD4D-9CEE89B71EB9}"/>
          </ac:spMkLst>
        </pc:spChg>
        <pc:spChg chg="add mod">
          <ac:chgData name="kursat ymn" userId="47174fbee67923fe" providerId="LiveId" clId="{53F855AA-80E1-41A8-AEC7-285201F8A738}" dt="2022-01-23T20:27:25.822" v="628" actId="1038"/>
          <ac:spMkLst>
            <pc:docMk/>
            <pc:sldMk cId="3378646944" sldId="486"/>
            <ac:spMk id="14" creationId="{8DF6CF50-9B8E-4F11-B68B-725393CF9B80}"/>
          </ac:spMkLst>
        </pc:spChg>
        <pc:picChg chg="ord">
          <ac:chgData name="kursat ymn" userId="47174fbee67923fe" providerId="LiveId" clId="{53F855AA-80E1-41A8-AEC7-285201F8A738}" dt="2022-01-23T20:24:56.790" v="569" actId="26606"/>
          <ac:picMkLst>
            <pc:docMk/>
            <pc:sldMk cId="3378646944" sldId="486"/>
            <ac:picMk id="6" creationId="{8CAAFCF3-DB34-4998-97D6-61F71C34EF80}"/>
          </ac:picMkLst>
        </pc:picChg>
      </pc:sldChg>
      <pc:sldChg chg="addSp modSp add mod setBg setClrOvrMap">
        <pc:chgData name="kursat ymn" userId="47174fbee67923fe" providerId="LiveId" clId="{53F855AA-80E1-41A8-AEC7-285201F8A738}" dt="2022-01-23T20:28:08.443" v="637" actId="12"/>
        <pc:sldMkLst>
          <pc:docMk/>
          <pc:sldMk cId="1560660209" sldId="487"/>
        </pc:sldMkLst>
        <pc:spChg chg="add mod">
          <ac:chgData name="kursat ymn" userId="47174fbee67923fe" providerId="LiveId" clId="{53F855AA-80E1-41A8-AEC7-285201F8A738}" dt="2022-01-23T20:28:08.443" v="637" actId="12"/>
          <ac:spMkLst>
            <pc:docMk/>
            <pc:sldMk cId="1560660209" sldId="487"/>
            <ac:spMk id="4" creationId="{55FCC48F-0D69-4CDC-AFC7-3D3D310B9029}"/>
          </ac:spMkLst>
        </pc:spChg>
        <pc:spChg chg="add">
          <ac:chgData name="kursat ymn" userId="47174fbee67923fe" providerId="LiveId" clId="{53F855AA-80E1-41A8-AEC7-285201F8A738}" dt="2022-01-23T20:27:54.766" v="630" actId="26606"/>
          <ac:spMkLst>
            <pc:docMk/>
            <pc:sldMk cId="1560660209" sldId="487"/>
            <ac:spMk id="11" creationId="{CF62D2A7-8207-488C-9F46-316BA81A16C8}"/>
          </ac:spMkLst>
        </pc:spChg>
        <pc:spChg chg="add">
          <ac:chgData name="kursat ymn" userId="47174fbee67923fe" providerId="LiveId" clId="{53F855AA-80E1-41A8-AEC7-285201F8A738}" dt="2022-01-23T20:27:54.766" v="630" actId="26606"/>
          <ac:spMkLst>
            <pc:docMk/>
            <pc:sldMk cId="1560660209" sldId="487"/>
            <ac:spMk id="13" creationId="{52AC6D7F-F068-4E11-BB06-F601D89BB980}"/>
          </ac:spMkLst>
        </pc:spChg>
        <pc:picChg chg="add mod">
          <ac:chgData name="kursat ymn" userId="47174fbee67923fe" providerId="LiveId" clId="{53F855AA-80E1-41A8-AEC7-285201F8A738}" dt="2022-01-23T20:27:58.357" v="632" actId="1076"/>
          <ac:picMkLst>
            <pc:docMk/>
            <pc:sldMk cId="1560660209" sldId="487"/>
            <ac:picMk id="3" creationId="{4D98C947-1796-4B96-BB68-29644FACEC72}"/>
          </ac:picMkLst>
        </pc:picChg>
        <pc:picChg chg="ord">
          <ac:chgData name="kursat ymn" userId="47174fbee67923fe" providerId="LiveId" clId="{53F855AA-80E1-41A8-AEC7-285201F8A738}" dt="2022-01-23T20:27:54.766" v="630" actId="26606"/>
          <ac:picMkLst>
            <pc:docMk/>
            <pc:sldMk cId="1560660209" sldId="487"/>
            <ac:picMk id="6" creationId="{8CAAFCF3-DB34-4998-97D6-61F71C34EF80}"/>
          </ac:picMkLst>
        </pc:picChg>
      </pc:sldChg>
      <pc:sldChg chg="addSp modSp add mod setBg">
        <pc:chgData name="kursat ymn" userId="47174fbee67923fe" providerId="LiveId" clId="{53F855AA-80E1-41A8-AEC7-285201F8A738}" dt="2022-01-23T20:29:38.760" v="646" actId="1076"/>
        <pc:sldMkLst>
          <pc:docMk/>
          <pc:sldMk cId="3537068207" sldId="488"/>
        </pc:sldMkLst>
        <pc:spChg chg="add mod">
          <ac:chgData name="kursat ymn" userId="47174fbee67923fe" providerId="LiveId" clId="{53F855AA-80E1-41A8-AEC7-285201F8A738}" dt="2022-01-23T20:29:38.760" v="646" actId="1076"/>
          <ac:spMkLst>
            <pc:docMk/>
            <pc:sldMk cId="3537068207" sldId="488"/>
            <ac:spMk id="4" creationId="{22B07562-433E-4517-BF7E-AC0EAD9ABD7F}"/>
          </ac:spMkLst>
        </pc:spChg>
        <pc:spChg chg="add">
          <ac:chgData name="kursat ymn" userId="47174fbee67923fe" providerId="LiveId" clId="{53F855AA-80E1-41A8-AEC7-285201F8A738}" dt="2022-01-23T20:29:25.684" v="639" actId="26606"/>
          <ac:spMkLst>
            <pc:docMk/>
            <pc:sldMk cId="3537068207" sldId="488"/>
            <ac:spMk id="71" creationId="{5E39A796-BE83-48B1-B33F-35C4A32AAB57}"/>
          </ac:spMkLst>
        </pc:spChg>
        <pc:spChg chg="add">
          <ac:chgData name="kursat ymn" userId="47174fbee67923fe" providerId="LiveId" clId="{53F855AA-80E1-41A8-AEC7-285201F8A738}" dt="2022-01-23T20:29:25.684" v="639" actId="26606"/>
          <ac:spMkLst>
            <pc:docMk/>
            <pc:sldMk cId="3537068207" sldId="488"/>
            <ac:spMk id="73" creationId="{72F84B47-E267-4194-8194-831DB7B5547F}"/>
          </ac:spMkLst>
        </pc:spChg>
        <pc:picChg chg="ord">
          <ac:chgData name="kursat ymn" userId="47174fbee67923fe" providerId="LiveId" clId="{53F855AA-80E1-41A8-AEC7-285201F8A738}" dt="2022-01-23T20:29:25.684" v="639" actId="26606"/>
          <ac:picMkLst>
            <pc:docMk/>
            <pc:sldMk cId="3537068207" sldId="488"/>
            <ac:picMk id="6" creationId="{8CAAFCF3-DB34-4998-97D6-61F71C34EF80}"/>
          </ac:picMkLst>
        </pc:picChg>
        <pc:picChg chg="add mod">
          <ac:chgData name="kursat ymn" userId="47174fbee67923fe" providerId="LiveId" clId="{53F855AA-80E1-41A8-AEC7-285201F8A738}" dt="2022-01-23T20:29:25.684" v="639" actId="26606"/>
          <ac:picMkLst>
            <pc:docMk/>
            <pc:sldMk cId="3537068207" sldId="488"/>
            <ac:picMk id="9218" creationId="{E8CC86DC-6A0E-42B4-98EB-513E2650F02A}"/>
          </ac:picMkLst>
        </pc:picChg>
      </pc:sldChg>
      <pc:sldChg chg="addSp modSp new mod setBg">
        <pc:chgData name="kursat ymn" userId="47174fbee67923fe" providerId="LiveId" clId="{53F855AA-80E1-41A8-AEC7-285201F8A738}" dt="2022-01-23T20:33:19.452" v="712" actId="1076"/>
        <pc:sldMkLst>
          <pc:docMk/>
          <pc:sldMk cId="579965772" sldId="489"/>
        </pc:sldMkLst>
        <pc:spChg chg="add mod">
          <ac:chgData name="kursat ymn" userId="47174fbee67923fe" providerId="LiveId" clId="{53F855AA-80E1-41A8-AEC7-285201F8A738}" dt="2022-01-23T20:30:54.510" v="655" actId="1076"/>
          <ac:spMkLst>
            <pc:docMk/>
            <pc:sldMk cId="579965772" sldId="489"/>
            <ac:spMk id="2" creationId="{15F6D123-6726-4BEC-90B0-0FD92A9148DA}"/>
          </ac:spMkLst>
        </pc:spChg>
        <pc:spChg chg="add mod">
          <ac:chgData name="kursat ymn" userId="47174fbee67923fe" providerId="LiveId" clId="{53F855AA-80E1-41A8-AEC7-285201F8A738}" dt="2022-01-23T20:30:40.194" v="651" actId="14100"/>
          <ac:spMkLst>
            <pc:docMk/>
            <pc:sldMk cId="579965772" sldId="489"/>
            <ac:spMk id="3" creationId="{549FAA6C-2F9E-4AC9-B6DD-D2F9DF4C1E50}"/>
          </ac:spMkLst>
        </pc:spChg>
        <pc:spChg chg="add mod">
          <ac:chgData name="kursat ymn" userId="47174fbee67923fe" providerId="LiveId" clId="{53F855AA-80E1-41A8-AEC7-285201F8A738}" dt="2022-01-23T20:33:19.452" v="712" actId="1076"/>
          <ac:spMkLst>
            <pc:docMk/>
            <pc:sldMk cId="579965772" sldId="489"/>
            <ac:spMk id="6" creationId="{B15B3F75-AB3C-4067-AAF8-37B5CC7C39F7}"/>
          </ac:spMkLst>
        </pc:spChg>
        <pc:spChg chg="add mod">
          <ac:chgData name="kursat ymn" userId="47174fbee67923fe" providerId="LiveId" clId="{53F855AA-80E1-41A8-AEC7-285201F8A738}" dt="2022-01-23T20:32:12.827" v="684" actId="1076"/>
          <ac:spMkLst>
            <pc:docMk/>
            <pc:sldMk cId="579965772" sldId="489"/>
            <ac:spMk id="8" creationId="{9B30D101-189F-4120-A966-DA6223A609C8}"/>
          </ac:spMkLst>
        </pc:spChg>
        <pc:spChg chg="add">
          <ac:chgData name="kursat ymn" userId="47174fbee67923fe" providerId="LiveId" clId="{53F855AA-80E1-41A8-AEC7-285201F8A738}" dt="2022-01-23T20:30:28.861" v="647" actId="26606"/>
          <ac:spMkLst>
            <pc:docMk/>
            <pc:sldMk cId="579965772" sldId="489"/>
            <ac:spMk id="9" creationId="{907EF6B7-1338-4443-8C46-6A318D952DFD}"/>
          </ac:spMkLst>
        </pc:spChg>
        <pc:spChg chg="add mod">
          <ac:chgData name="kursat ymn" userId="47174fbee67923fe" providerId="LiveId" clId="{53F855AA-80E1-41A8-AEC7-285201F8A738}" dt="2022-01-23T20:31:49.581" v="675" actId="1076"/>
          <ac:spMkLst>
            <pc:docMk/>
            <pc:sldMk cId="579965772" sldId="489"/>
            <ac:spMk id="10" creationId="{CD3EC89D-00B0-401D-B4C5-446AB83A9A84}"/>
          </ac:spMkLst>
        </pc:spChg>
        <pc:spChg chg="add">
          <ac:chgData name="kursat ymn" userId="47174fbee67923fe" providerId="LiveId" clId="{53F855AA-80E1-41A8-AEC7-285201F8A738}" dt="2022-01-23T20:30:28.861" v="647" actId="26606"/>
          <ac:spMkLst>
            <pc:docMk/>
            <pc:sldMk cId="579965772" sldId="489"/>
            <ac:spMk id="11" creationId="{DAAE4CDD-124C-4DCF-9584-B6033B545DD5}"/>
          </ac:spMkLst>
        </pc:spChg>
        <pc:spChg chg="add mod">
          <ac:chgData name="kursat ymn" userId="47174fbee67923fe" providerId="LiveId" clId="{53F855AA-80E1-41A8-AEC7-285201F8A738}" dt="2022-01-23T20:32:09.772" v="682" actId="1076"/>
          <ac:spMkLst>
            <pc:docMk/>
            <pc:sldMk cId="579965772" sldId="489"/>
            <ac:spMk id="12" creationId="{B537725A-BCD0-4023-B2F6-50ED3070962D}"/>
          </ac:spMkLst>
        </pc:spChg>
        <pc:spChg chg="add">
          <ac:chgData name="kursat ymn" userId="47174fbee67923fe" providerId="LiveId" clId="{53F855AA-80E1-41A8-AEC7-285201F8A738}" dt="2022-01-23T20:30:28.861" v="647" actId="26606"/>
          <ac:spMkLst>
            <pc:docMk/>
            <pc:sldMk cId="579965772" sldId="489"/>
            <ac:spMk id="13" creationId="{081E4A58-353D-44AE-B2FC-2A74E2E400F7}"/>
          </ac:spMkLst>
        </pc:spChg>
        <pc:spChg chg="add mod">
          <ac:chgData name="kursat ymn" userId="47174fbee67923fe" providerId="LiveId" clId="{53F855AA-80E1-41A8-AEC7-285201F8A738}" dt="2022-01-23T20:32:18.402" v="687" actId="20577"/>
          <ac:spMkLst>
            <pc:docMk/>
            <pc:sldMk cId="579965772" sldId="489"/>
            <ac:spMk id="14" creationId="{4D64F8AC-3F26-4F38-A7F7-05F39D5799BC}"/>
          </ac:spMkLst>
        </pc:spChg>
        <pc:picChg chg="add mod">
          <ac:chgData name="kursat ymn" userId="47174fbee67923fe" providerId="LiveId" clId="{53F855AA-80E1-41A8-AEC7-285201F8A738}" dt="2022-01-19T21:58:30.767" v="108"/>
          <ac:picMkLst>
            <pc:docMk/>
            <pc:sldMk cId="579965772" sldId="489"/>
            <ac:picMk id="4" creationId="{4738BA68-2B37-4518-A6B7-D2CE106EEE28}"/>
          </ac:picMkLst>
        </pc:picChg>
      </pc:sldChg>
      <pc:sldChg chg="addSp modSp new mod modAnim">
        <pc:chgData name="kursat ymn" userId="47174fbee67923fe" providerId="LiveId" clId="{53F855AA-80E1-41A8-AEC7-285201F8A738}" dt="2022-02-07T20:00:23.618" v="738" actId="14100"/>
        <pc:sldMkLst>
          <pc:docMk/>
          <pc:sldMk cId="3099534223" sldId="490"/>
        </pc:sldMkLst>
        <pc:spChg chg="add mod">
          <ac:chgData name="kursat ymn" userId="47174fbee67923fe" providerId="LiveId" clId="{53F855AA-80E1-41A8-AEC7-285201F8A738}" dt="2022-02-07T20:00:01.363" v="733" actId="113"/>
          <ac:spMkLst>
            <pc:docMk/>
            <pc:sldMk cId="3099534223" sldId="490"/>
            <ac:spMk id="3" creationId="{F3ECA26D-2F98-44EE-BAA1-5543EA346597}"/>
          </ac:spMkLst>
        </pc:spChg>
        <pc:spChg chg="add mod">
          <ac:chgData name="kursat ymn" userId="47174fbee67923fe" providerId="LiveId" clId="{53F855AA-80E1-41A8-AEC7-285201F8A738}" dt="2022-02-07T20:00:19.688" v="736" actId="1076"/>
          <ac:spMkLst>
            <pc:docMk/>
            <pc:sldMk cId="3099534223" sldId="490"/>
            <ac:spMk id="6" creationId="{4BB03004-E3DF-4239-AB26-2757AC57D5BD}"/>
          </ac:spMkLst>
        </pc:spChg>
        <pc:picChg chg="add mod">
          <ac:chgData name="kursat ymn" userId="47174fbee67923fe" providerId="LiveId" clId="{53F855AA-80E1-41A8-AEC7-285201F8A738}" dt="2022-02-07T20:00:23.618" v="738" actId="14100"/>
          <ac:picMkLst>
            <pc:docMk/>
            <pc:sldMk cId="3099534223" sldId="490"/>
            <ac:picMk id="4" creationId="{378D3A76-388F-402C-B6ED-3FA42B7796AA}"/>
          </ac:picMkLst>
        </pc:picChg>
      </pc:sldChg>
      <pc:sldChg chg="addSp modSp new mod modAnim">
        <pc:chgData name="kursat ymn" userId="47174fbee67923fe" providerId="LiveId" clId="{53F855AA-80E1-41A8-AEC7-285201F8A738}" dt="2022-02-07T20:01:16.288" v="751" actId="1076"/>
        <pc:sldMkLst>
          <pc:docMk/>
          <pc:sldMk cId="162171779" sldId="491"/>
        </pc:sldMkLst>
        <pc:spChg chg="add mod">
          <ac:chgData name="kursat ymn" userId="47174fbee67923fe" providerId="LiveId" clId="{53F855AA-80E1-41A8-AEC7-285201F8A738}" dt="2022-02-07T20:00:46.422" v="742" actId="113"/>
          <ac:spMkLst>
            <pc:docMk/>
            <pc:sldMk cId="162171779" sldId="491"/>
            <ac:spMk id="3" creationId="{8471F1B3-356F-4722-9210-A1917692025B}"/>
          </ac:spMkLst>
        </pc:spChg>
        <pc:spChg chg="add mod">
          <ac:chgData name="kursat ymn" userId="47174fbee67923fe" providerId="LiveId" clId="{53F855AA-80E1-41A8-AEC7-285201F8A738}" dt="2022-02-07T20:01:09.216" v="747" actId="1076"/>
          <ac:spMkLst>
            <pc:docMk/>
            <pc:sldMk cId="162171779" sldId="491"/>
            <ac:spMk id="6" creationId="{3EA8458E-6940-4C57-9A46-AC7C323A9290}"/>
          </ac:spMkLst>
        </pc:spChg>
        <pc:picChg chg="add mod">
          <ac:chgData name="kursat ymn" userId="47174fbee67923fe" providerId="LiveId" clId="{53F855AA-80E1-41A8-AEC7-285201F8A738}" dt="2022-02-07T20:01:16.288" v="751" actId="1076"/>
          <ac:picMkLst>
            <pc:docMk/>
            <pc:sldMk cId="162171779" sldId="491"/>
            <ac:picMk id="4" creationId="{AD55890A-894C-4CA0-B099-B0E32A138546}"/>
          </ac:picMkLst>
        </pc:picChg>
      </pc:sldChg>
      <pc:sldChg chg="addSp modSp new mod">
        <pc:chgData name="kursat ymn" userId="47174fbee67923fe" providerId="LiveId" clId="{53F855AA-80E1-41A8-AEC7-285201F8A738}" dt="2022-02-07T20:02:30.618" v="774" actId="1076"/>
        <pc:sldMkLst>
          <pc:docMk/>
          <pc:sldMk cId="579306792" sldId="492"/>
        </pc:sldMkLst>
        <pc:spChg chg="add mod">
          <ac:chgData name="kursat ymn" userId="47174fbee67923fe" providerId="LiveId" clId="{53F855AA-80E1-41A8-AEC7-285201F8A738}" dt="2022-02-07T20:01:48.188" v="756" actId="113"/>
          <ac:spMkLst>
            <pc:docMk/>
            <pc:sldMk cId="579306792" sldId="492"/>
            <ac:spMk id="3" creationId="{78D012B7-C931-4667-8D5C-845F6860246E}"/>
          </ac:spMkLst>
        </pc:spChg>
        <pc:spChg chg="add mod">
          <ac:chgData name="kursat ymn" userId="47174fbee67923fe" providerId="LiveId" clId="{53F855AA-80E1-41A8-AEC7-285201F8A738}" dt="2022-02-07T20:02:07.474" v="771" actId="1076"/>
          <ac:spMkLst>
            <pc:docMk/>
            <pc:sldMk cId="579306792" sldId="492"/>
            <ac:spMk id="5" creationId="{25AC1C56-19C5-444B-AB65-5337B2A0D652}"/>
          </ac:spMkLst>
        </pc:spChg>
        <pc:picChg chg="add mod modCrop">
          <ac:chgData name="kursat ymn" userId="47174fbee67923fe" providerId="LiveId" clId="{53F855AA-80E1-41A8-AEC7-285201F8A738}" dt="2022-02-07T20:02:30.618" v="774" actId="1076"/>
          <ac:picMkLst>
            <pc:docMk/>
            <pc:sldMk cId="579306792" sldId="492"/>
            <ac:picMk id="7" creationId="{D9E08357-CB50-42CB-8A93-9F36AF20DA71}"/>
          </ac:picMkLst>
        </pc:picChg>
      </pc:sldChg>
      <pc:sldChg chg="addSp modSp new mod">
        <pc:chgData name="kursat ymn" userId="47174fbee67923fe" providerId="LiveId" clId="{53F855AA-80E1-41A8-AEC7-285201F8A738}" dt="2022-02-07T20:03:52.515" v="813" actId="1076"/>
        <pc:sldMkLst>
          <pc:docMk/>
          <pc:sldMk cId="2485530027" sldId="493"/>
        </pc:sldMkLst>
        <pc:spChg chg="add mod">
          <ac:chgData name="kursat ymn" userId="47174fbee67923fe" providerId="LiveId" clId="{53F855AA-80E1-41A8-AEC7-285201F8A738}" dt="2022-02-07T20:02:55.220" v="778" actId="113"/>
          <ac:spMkLst>
            <pc:docMk/>
            <pc:sldMk cId="2485530027" sldId="493"/>
            <ac:spMk id="3" creationId="{E6D7F0A5-5323-4FC4-A0B5-C34E5FA0EF9F}"/>
          </ac:spMkLst>
        </pc:spChg>
        <pc:spChg chg="add mod">
          <ac:chgData name="kursat ymn" userId="47174fbee67923fe" providerId="LiveId" clId="{53F855AA-80E1-41A8-AEC7-285201F8A738}" dt="2022-02-07T20:03:52.515" v="813" actId="1076"/>
          <ac:spMkLst>
            <pc:docMk/>
            <pc:sldMk cId="2485530027" sldId="493"/>
            <ac:spMk id="6" creationId="{6D71940A-1F6D-45C6-82A3-2EEEE110E987}"/>
          </ac:spMkLst>
        </pc:spChg>
        <pc:picChg chg="add">
          <ac:chgData name="kursat ymn" userId="47174fbee67923fe" providerId="LiveId" clId="{53F855AA-80E1-41A8-AEC7-285201F8A738}" dt="2022-02-07T20:03:33.617" v="783" actId="22"/>
          <ac:picMkLst>
            <pc:docMk/>
            <pc:sldMk cId="2485530027" sldId="493"/>
            <ac:picMk id="5" creationId="{1CC49879-FB09-4899-9FAC-94C226FBF995}"/>
          </ac:picMkLst>
        </pc:picChg>
      </pc:sldChg>
      <pc:sldChg chg="addSp modSp new mod">
        <pc:chgData name="kursat ymn" userId="47174fbee67923fe" providerId="LiveId" clId="{53F855AA-80E1-41A8-AEC7-285201F8A738}" dt="2022-02-07T20:04:41.773" v="817" actId="22"/>
        <pc:sldMkLst>
          <pc:docMk/>
          <pc:sldMk cId="4211602847" sldId="494"/>
        </pc:sldMkLst>
        <pc:spChg chg="add mod">
          <ac:chgData name="kursat ymn" userId="47174fbee67923fe" providerId="LiveId" clId="{53F855AA-80E1-41A8-AEC7-285201F8A738}" dt="2022-02-07T20:03:21.174" v="782" actId="113"/>
          <ac:spMkLst>
            <pc:docMk/>
            <pc:sldMk cId="4211602847" sldId="494"/>
            <ac:spMk id="3" creationId="{AECFC79A-6C46-4331-9FAF-56B41FA8399F}"/>
          </ac:spMkLst>
        </pc:spChg>
        <pc:spChg chg="add mod">
          <ac:chgData name="kursat ymn" userId="47174fbee67923fe" providerId="LiveId" clId="{53F855AA-80E1-41A8-AEC7-285201F8A738}" dt="2022-02-07T20:03:59.811" v="816" actId="20577"/>
          <ac:spMkLst>
            <pc:docMk/>
            <pc:sldMk cId="4211602847" sldId="494"/>
            <ac:spMk id="4" creationId="{C06B591E-623B-4131-A2D3-A4DEF42E0BCD}"/>
          </ac:spMkLst>
        </pc:spChg>
        <pc:picChg chg="add">
          <ac:chgData name="kursat ymn" userId="47174fbee67923fe" providerId="LiveId" clId="{53F855AA-80E1-41A8-AEC7-285201F8A738}" dt="2022-02-07T20:04:41.773" v="817" actId="22"/>
          <ac:picMkLst>
            <pc:docMk/>
            <pc:sldMk cId="4211602847" sldId="494"/>
            <ac:picMk id="6" creationId="{21C5DE15-A2C3-4559-8236-7D67AE9A5426}"/>
          </ac:picMkLst>
        </pc:picChg>
      </pc:sldChg>
      <pc:sldChg chg="addSp modSp add mod">
        <pc:chgData name="kursat ymn" userId="47174fbee67923fe" providerId="LiveId" clId="{53F855AA-80E1-41A8-AEC7-285201F8A738}" dt="2022-02-07T20:18:47.810" v="928" actId="1076"/>
        <pc:sldMkLst>
          <pc:docMk/>
          <pc:sldMk cId="3137601031" sldId="495"/>
        </pc:sldMkLst>
        <pc:spChg chg="mod">
          <ac:chgData name="kursat ymn" userId="47174fbee67923fe" providerId="LiveId" clId="{53F855AA-80E1-41A8-AEC7-285201F8A738}" dt="2022-02-07T20:18:45.758" v="927" actId="20577"/>
          <ac:spMkLst>
            <pc:docMk/>
            <pc:sldMk cId="3137601031" sldId="495"/>
            <ac:spMk id="9" creationId="{2321AC83-2A55-42C9-A0F0-261D5E2E7DA3}"/>
          </ac:spMkLst>
        </pc:spChg>
        <pc:picChg chg="add mod ord modCrop">
          <ac:chgData name="kursat ymn" userId="47174fbee67923fe" providerId="LiveId" clId="{53F855AA-80E1-41A8-AEC7-285201F8A738}" dt="2022-02-07T20:18:32.139" v="923" actId="732"/>
          <ac:picMkLst>
            <pc:docMk/>
            <pc:sldMk cId="3137601031" sldId="495"/>
            <ac:picMk id="11" creationId="{8439CC59-2786-49E5-8BEB-80AECAC61929}"/>
          </ac:picMkLst>
        </pc:picChg>
        <pc:picChg chg="mod">
          <ac:chgData name="kursat ymn" userId="47174fbee67923fe" providerId="LiveId" clId="{53F855AA-80E1-41A8-AEC7-285201F8A738}" dt="2022-02-07T20:18:41.238" v="926" actId="1076"/>
          <ac:picMkLst>
            <pc:docMk/>
            <pc:sldMk cId="3137601031" sldId="495"/>
            <ac:picMk id="12" creationId="{00000000-0000-0000-0000-000000000000}"/>
          </ac:picMkLst>
        </pc:picChg>
        <pc:picChg chg="mod">
          <ac:chgData name="kursat ymn" userId="47174fbee67923fe" providerId="LiveId" clId="{53F855AA-80E1-41A8-AEC7-285201F8A738}" dt="2022-02-07T20:18:47.810" v="928" actId="1076"/>
          <ac:picMkLst>
            <pc:docMk/>
            <pc:sldMk cId="3137601031" sldId="495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53F855AA-80E1-41A8-AEC7-285201F8A738}" dt="2022-02-07T20:19:01.937" v="934" actId="1076"/>
        <pc:sldMkLst>
          <pc:docMk/>
          <pc:sldMk cId="2576957699" sldId="496"/>
        </pc:sldMkLst>
        <pc:spChg chg="mod">
          <ac:chgData name="kursat ymn" userId="47174fbee67923fe" providerId="LiveId" clId="{53F855AA-80E1-41A8-AEC7-285201F8A738}" dt="2022-02-07T20:18:54.153" v="930" actId="20577"/>
          <ac:spMkLst>
            <pc:docMk/>
            <pc:sldMk cId="2576957699" sldId="496"/>
            <ac:spMk id="9" creationId="{2321AC83-2A55-42C9-A0F0-261D5E2E7DA3}"/>
          </ac:spMkLst>
        </pc:spChg>
        <pc:picChg chg="add mod ord">
          <ac:chgData name="kursat ymn" userId="47174fbee67923fe" providerId="LiveId" clId="{53F855AA-80E1-41A8-AEC7-285201F8A738}" dt="2022-02-07T20:18:55.775" v="931" actId="167"/>
          <ac:picMkLst>
            <pc:docMk/>
            <pc:sldMk cId="2576957699" sldId="496"/>
            <ac:picMk id="11" creationId="{60CF0389-92DA-496F-A54A-746AE4898B10}"/>
          </ac:picMkLst>
        </pc:picChg>
        <pc:picChg chg="mod">
          <ac:chgData name="kursat ymn" userId="47174fbee67923fe" providerId="LiveId" clId="{53F855AA-80E1-41A8-AEC7-285201F8A738}" dt="2022-02-07T20:18:59.442" v="933" actId="1076"/>
          <ac:picMkLst>
            <pc:docMk/>
            <pc:sldMk cId="2576957699" sldId="496"/>
            <ac:picMk id="12" creationId="{00000000-0000-0000-0000-000000000000}"/>
          </ac:picMkLst>
        </pc:picChg>
        <pc:picChg chg="mod">
          <ac:chgData name="kursat ymn" userId="47174fbee67923fe" providerId="LiveId" clId="{53F855AA-80E1-41A8-AEC7-285201F8A738}" dt="2022-02-07T20:19:01.937" v="934" actId="1076"/>
          <ac:picMkLst>
            <pc:docMk/>
            <pc:sldMk cId="2576957699" sldId="496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53F855AA-80E1-41A8-AEC7-285201F8A738}" dt="2022-02-07T20:19:15.585" v="938" actId="1076"/>
        <pc:sldMkLst>
          <pc:docMk/>
          <pc:sldMk cId="4127240460" sldId="497"/>
        </pc:sldMkLst>
        <pc:spChg chg="mod">
          <ac:chgData name="kursat ymn" userId="47174fbee67923fe" providerId="LiveId" clId="{53F855AA-80E1-41A8-AEC7-285201F8A738}" dt="2022-02-07T20:19:13.356" v="937" actId="20577"/>
          <ac:spMkLst>
            <pc:docMk/>
            <pc:sldMk cId="4127240460" sldId="497"/>
            <ac:spMk id="9" creationId="{2321AC83-2A55-42C9-A0F0-261D5E2E7DA3}"/>
          </ac:spMkLst>
        </pc:spChg>
        <pc:picChg chg="add mod ord">
          <ac:chgData name="kursat ymn" userId="47174fbee67923fe" providerId="LiveId" clId="{53F855AA-80E1-41A8-AEC7-285201F8A738}" dt="2022-02-07T20:19:07.148" v="936" actId="167"/>
          <ac:picMkLst>
            <pc:docMk/>
            <pc:sldMk cId="4127240460" sldId="497"/>
            <ac:picMk id="11" creationId="{52105318-49DF-43C4-91B1-42D51D955743}"/>
          </ac:picMkLst>
        </pc:picChg>
        <pc:picChg chg="mod">
          <ac:chgData name="kursat ymn" userId="47174fbee67923fe" providerId="LiveId" clId="{53F855AA-80E1-41A8-AEC7-285201F8A738}" dt="2022-02-07T20:19:15.585" v="938" actId="1076"/>
          <ac:picMkLst>
            <pc:docMk/>
            <pc:sldMk cId="4127240460" sldId="497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53F855AA-80E1-41A8-AEC7-285201F8A738}" dt="2022-02-07T20:19:27.527" v="942" actId="20577"/>
        <pc:sldMkLst>
          <pc:docMk/>
          <pc:sldMk cId="4042440167" sldId="498"/>
        </pc:sldMkLst>
        <pc:spChg chg="mod">
          <ac:chgData name="kursat ymn" userId="47174fbee67923fe" providerId="LiveId" clId="{53F855AA-80E1-41A8-AEC7-285201F8A738}" dt="2022-02-07T20:19:27.527" v="942" actId="20577"/>
          <ac:spMkLst>
            <pc:docMk/>
            <pc:sldMk cId="4042440167" sldId="498"/>
            <ac:spMk id="9" creationId="{2321AC83-2A55-42C9-A0F0-261D5E2E7DA3}"/>
          </ac:spMkLst>
        </pc:spChg>
        <pc:picChg chg="add mod ord">
          <ac:chgData name="kursat ymn" userId="47174fbee67923fe" providerId="LiveId" clId="{53F855AA-80E1-41A8-AEC7-285201F8A738}" dt="2022-02-07T20:19:22.083" v="940" actId="167"/>
          <ac:picMkLst>
            <pc:docMk/>
            <pc:sldMk cId="4042440167" sldId="498"/>
            <ac:picMk id="11" creationId="{A251E9A2-8688-4D5E-BDC9-5125F9E91329}"/>
          </ac:picMkLst>
        </pc:picChg>
        <pc:picChg chg="mod">
          <ac:chgData name="kursat ymn" userId="47174fbee67923fe" providerId="LiveId" clId="{53F855AA-80E1-41A8-AEC7-285201F8A738}" dt="2022-02-07T20:19:25.832" v="941" actId="1076"/>
          <ac:picMkLst>
            <pc:docMk/>
            <pc:sldMk cId="4042440167" sldId="498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53F855AA-80E1-41A8-AEC7-285201F8A738}" dt="2022-02-07T20:19:40.731" v="946" actId="167"/>
        <pc:sldMkLst>
          <pc:docMk/>
          <pc:sldMk cId="2984655401" sldId="499"/>
        </pc:sldMkLst>
        <pc:spChg chg="mod">
          <ac:chgData name="kursat ymn" userId="47174fbee67923fe" providerId="LiveId" clId="{53F855AA-80E1-41A8-AEC7-285201F8A738}" dt="2022-02-07T20:19:37.275" v="944" actId="20577"/>
          <ac:spMkLst>
            <pc:docMk/>
            <pc:sldMk cId="2984655401" sldId="499"/>
            <ac:spMk id="9" creationId="{2321AC83-2A55-42C9-A0F0-261D5E2E7DA3}"/>
          </ac:spMkLst>
        </pc:spChg>
        <pc:picChg chg="add mod ord">
          <ac:chgData name="kursat ymn" userId="47174fbee67923fe" providerId="LiveId" clId="{53F855AA-80E1-41A8-AEC7-285201F8A738}" dt="2022-02-07T20:19:40.731" v="946" actId="167"/>
          <ac:picMkLst>
            <pc:docMk/>
            <pc:sldMk cId="2984655401" sldId="499"/>
            <ac:picMk id="11" creationId="{C47BF663-E64C-4322-9ACD-FB0BC078C508}"/>
          </ac:picMkLst>
        </pc:picChg>
        <pc:picChg chg="mod">
          <ac:chgData name="kursat ymn" userId="47174fbee67923fe" providerId="LiveId" clId="{53F855AA-80E1-41A8-AEC7-285201F8A738}" dt="2022-02-07T20:19:39.357" v="945" actId="1076"/>
          <ac:picMkLst>
            <pc:docMk/>
            <pc:sldMk cId="2984655401" sldId="499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53F855AA-80E1-41A8-AEC7-285201F8A738}" dt="2022-02-07T20:19:54.958" v="952" actId="1076"/>
        <pc:sldMkLst>
          <pc:docMk/>
          <pc:sldMk cId="4215005475" sldId="500"/>
        </pc:sldMkLst>
        <pc:spChg chg="mod">
          <ac:chgData name="kursat ymn" userId="47174fbee67923fe" providerId="LiveId" clId="{53F855AA-80E1-41A8-AEC7-285201F8A738}" dt="2022-02-07T20:19:50.333" v="950" actId="20577"/>
          <ac:spMkLst>
            <pc:docMk/>
            <pc:sldMk cId="4215005475" sldId="500"/>
            <ac:spMk id="9" creationId="{2321AC83-2A55-42C9-A0F0-261D5E2E7DA3}"/>
          </ac:spMkLst>
        </pc:spChg>
        <pc:picChg chg="add mod ord">
          <ac:chgData name="kursat ymn" userId="47174fbee67923fe" providerId="LiveId" clId="{53F855AA-80E1-41A8-AEC7-285201F8A738}" dt="2022-02-07T20:19:52.203" v="951" actId="167"/>
          <ac:picMkLst>
            <pc:docMk/>
            <pc:sldMk cId="4215005475" sldId="500"/>
            <ac:picMk id="11" creationId="{C8AFF9F7-4839-419C-9059-F6A9637843A6}"/>
          </ac:picMkLst>
        </pc:picChg>
        <pc:picChg chg="mod">
          <ac:chgData name="kursat ymn" userId="47174fbee67923fe" providerId="LiveId" clId="{53F855AA-80E1-41A8-AEC7-285201F8A738}" dt="2022-02-07T20:19:54.958" v="952" actId="1076"/>
          <ac:picMkLst>
            <pc:docMk/>
            <pc:sldMk cId="4215005475" sldId="500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53F855AA-80E1-41A8-AEC7-285201F8A738}" dt="2022-02-07T20:20:05.436" v="956" actId="1076"/>
        <pc:sldMkLst>
          <pc:docMk/>
          <pc:sldMk cId="10031342" sldId="501"/>
        </pc:sldMkLst>
        <pc:spChg chg="mod">
          <ac:chgData name="kursat ymn" userId="47174fbee67923fe" providerId="LiveId" clId="{53F855AA-80E1-41A8-AEC7-285201F8A738}" dt="2022-02-07T20:18:04.082" v="914" actId="20577"/>
          <ac:spMkLst>
            <pc:docMk/>
            <pc:sldMk cId="10031342" sldId="501"/>
            <ac:spMk id="9" creationId="{2321AC83-2A55-42C9-A0F0-261D5E2E7DA3}"/>
          </ac:spMkLst>
        </pc:spChg>
        <pc:picChg chg="add mod ord">
          <ac:chgData name="kursat ymn" userId="47174fbee67923fe" providerId="LiveId" clId="{53F855AA-80E1-41A8-AEC7-285201F8A738}" dt="2022-02-07T20:20:02.850" v="955" actId="1076"/>
          <ac:picMkLst>
            <pc:docMk/>
            <pc:sldMk cId="10031342" sldId="501"/>
            <ac:picMk id="11" creationId="{B048D475-D007-4549-9DA6-6B06E0B81AF1}"/>
          </ac:picMkLst>
        </pc:picChg>
        <pc:picChg chg="mod">
          <ac:chgData name="kursat ymn" userId="47174fbee67923fe" providerId="LiveId" clId="{53F855AA-80E1-41A8-AEC7-285201F8A738}" dt="2022-02-07T20:20:05.436" v="956" actId="1076"/>
          <ac:picMkLst>
            <pc:docMk/>
            <pc:sldMk cId="10031342" sldId="501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53F855AA-80E1-41A8-AEC7-285201F8A738}" dt="2022-02-07T20:20:12.954" v="959" actId="1076"/>
        <pc:sldMkLst>
          <pc:docMk/>
          <pc:sldMk cId="279564087" sldId="502"/>
        </pc:sldMkLst>
        <pc:picChg chg="add mod ord">
          <ac:chgData name="kursat ymn" userId="47174fbee67923fe" providerId="LiveId" clId="{53F855AA-80E1-41A8-AEC7-285201F8A738}" dt="2022-02-07T20:20:10.092" v="958" actId="167"/>
          <ac:picMkLst>
            <pc:docMk/>
            <pc:sldMk cId="279564087" sldId="502"/>
            <ac:picMk id="11" creationId="{5F2657B0-6C43-4E2A-A72D-A4EAADC8F086}"/>
          </ac:picMkLst>
        </pc:picChg>
        <pc:picChg chg="mod">
          <ac:chgData name="kursat ymn" userId="47174fbee67923fe" providerId="LiveId" clId="{53F855AA-80E1-41A8-AEC7-285201F8A738}" dt="2022-02-07T20:20:12.954" v="959" actId="1076"/>
          <ac:picMkLst>
            <pc:docMk/>
            <pc:sldMk cId="279564087" sldId="502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53F855AA-80E1-41A8-AEC7-285201F8A738}" dt="2022-02-07T20:20:28.676" v="963" actId="1076"/>
        <pc:sldMkLst>
          <pc:docMk/>
          <pc:sldMk cId="1887675162" sldId="503"/>
        </pc:sldMkLst>
        <pc:picChg chg="add mod ord">
          <ac:chgData name="kursat ymn" userId="47174fbee67923fe" providerId="LiveId" clId="{53F855AA-80E1-41A8-AEC7-285201F8A738}" dt="2022-02-07T20:20:23.252" v="961" actId="167"/>
          <ac:picMkLst>
            <pc:docMk/>
            <pc:sldMk cId="1887675162" sldId="503"/>
            <ac:picMk id="11" creationId="{1E84B86D-602E-4C64-89CE-5BCFF354A507}"/>
          </ac:picMkLst>
        </pc:picChg>
        <pc:picChg chg="add mod ord">
          <ac:chgData name="kursat ymn" userId="47174fbee67923fe" providerId="LiveId" clId="{53F855AA-80E1-41A8-AEC7-285201F8A738}" dt="2022-02-07T20:20:26.030" v="962" actId="1076"/>
          <ac:picMkLst>
            <pc:docMk/>
            <pc:sldMk cId="1887675162" sldId="503"/>
            <ac:picMk id="13" creationId="{247AF1DB-6489-4593-A6CC-8A92896C7234}"/>
          </ac:picMkLst>
        </pc:picChg>
        <pc:picChg chg="mod">
          <ac:chgData name="kursat ymn" userId="47174fbee67923fe" providerId="LiveId" clId="{53F855AA-80E1-41A8-AEC7-285201F8A738}" dt="2022-02-07T20:20:28.676" v="963" actId="1076"/>
          <ac:picMkLst>
            <pc:docMk/>
            <pc:sldMk cId="1887675162" sldId="503"/>
            <ac:picMk id="15" creationId="{EB67F6D5-98C0-4B15-BAF1-0D3BBF6BFD7C}"/>
          </ac:picMkLst>
        </pc:picChg>
      </pc:sldChg>
      <pc:sldChg chg="addSp modSp add mod">
        <pc:chgData name="kursat ymn" userId="47174fbee67923fe" providerId="LiveId" clId="{53F855AA-80E1-41A8-AEC7-285201F8A738}" dt="2022-02-07T20:20:45.006" v="967" actId="1076"/>
        <pc:sldMkLst>
          <pc:docMk/>
          <pc:sldMk cId="1930667958" sldId="504"/>
        </pc:sldMkLst>
        <pc:picChg chg="add mod ord">
          <ac:chgData name="kursat ymn" userId="47174fbee67923fe" providerId="LiveId" clId="{53F855AA-80E1-41A8-AEC7-285201F8A738}" dt="2022-02-07T20:20:37.593" v="965" actId="167"/>
          <ac:picMkLst>
            <pc:docMk/>
            <pc:sldMk cId="1930667958" sldId="504"/>
            <ac:picMk id="11" creationId="{42B8C5B0-FAFC-4F38-BFED-81677E17E085}"/>
          </ac:picMkLst>
        </pc:picChg>
        <pc:picChg chg="add mod ord">
          <ac:chgData name="kursat ymn" userId="47174fbee67923fe" providerId="LiveId" clId="{53F855AA-80E1-41A8-AEC7-285201F8A738}" dt="2022-02-07T20:20:37.593" v="965" actId="167"/>
          <ac:picMkLst>
            <pc:docMk/>
            <pc:sldMk cId="1930667958" sldId="504"/>
            <ac:picMk id="13" creationId="{6E778C0C-BC45-4A12-B054-419BE508BBDA}"/>
          </ac:picMkLst>
        </pc:picChg>
        <pc:picChg chg="mod">
          <ac:chgData name="kursat ymn" userId="47174fbee67923fe" providerId="LiveId" clId="{53F855AA-80E1-41A8-AEC7-285201F8A738}" dt="2022-02-07T20:20:45.006" v="967" actId="1076"/>
          <ac:picMkLst>
            <pc:docMk/>
            <pc:sldMk cId="1930667958" sldId="504"/>
            <ac:picMk id="15" creationId="{EB67F6D5-98C0-4B15-BAF1-0D3BBF6BFD7C}"/>
          </ac:picMkLst>
        </pc:picChg>
        <pc:picChg chg="mod">
          <ac:chgData name="kursat ymn" userId="47174fbee67923fe" providerId="LiveId" clId="{53F855AA-80E1-41A8-AEC7-285201F8A738}" dt="2022-02-07T20:20:42.819" v="966" actId="1076"/>
          <ac:picMkLst>
            <pc:docMk/>
            <pc:sldMk cId="1930667958" sldId="504"/>
            <ac:picMk id="16" creationId="{C93C491E-90E2-4A9C-917F-91D1858EAF7D}"/>
          </ac:picMkLst>
        </pc:picChg>
      </pc:sldChg>
      <pc:sldChg chg="addSp modSp add mod">
        <pc:chgData name="kursat ymn" userId="47174fbee67923fe" providerId="LiveId" clId="{53F855AA-80E1-41A8-AEC7-285201F8A738}" dt="2022-02-07T20:20:55.455" v="970" actId="1076"/>
        <pc:sldMkLst>
          <pc:docMk/>
          <pc:sldMk cId="1678297678" sldId="505"/>
        </pc:sldMkLst>
        <pc:picChg chg="add mod ord">
          <ac:chgData name="kursat ymn" userId="47174fbee67923fe" providerId="LiveId" clId="{53F855AA-80E1-41A8-AEC7-285201F8A738}" dt="2022-02-07T20:20:51.881" v="969" actId="167"/>
          <ac:picMkLst>
            <pc:docMk/>
            <pc:sldMk cId="1678297678" sldId="505"/>
            <ac:picMk id="11" creationId="{1FD77146-6760-4304-9F10-38A6FAF33BA3}"/>
          </ac:picMkLst>
        </pc:picChg>
        <pc:picChg chg="add mod ord">
          <ac:chgData name="kursat ymn" userId="47174fbee67923fe" providerId="LiveId" clId="{53F855AA-80E1-41A8-AEC7-285201F8A738}" dt="2022-02-07T20:20:51.881" v="969" actId="167"/>
          <ac:picMkLst>
            <pc:docMk/>
            <pc:sldMk cId="1678297678" sldId="505"/>
            <ac:picMk id="13" creationId="{FF8E212A-5AB2-48B1-8991-324113AE7A7F}"/>
          </ac:picMkLst>
        </pc:picChg>
        <pc:picChg chg="mod">
          <ac:chgData name="kursat ymn" userId="47174fbee67923fe" providerId="LiveId" clId="{53F855AA-80E1-41A8-AEC7-285201F8A738}" dt="2022-02-07T20:20:55.455" v="970" actId="1076"/>
          <ac:picMkLst>
            <pc:docMk/>
            <pc:sldMk cId="1678297678" sldId="505"/>
            <ac:picMk id="15" creationId="{EB67F6D5-98C0-4B15-BAF1-0D3BBF6BFD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2588B-9BB0-4FD3-8286-28E90B71E6B7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D6B54-F6BE-40E5-994E-5E1CA75BDC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05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A03691-5CD9-40D1-A100-B9DF1E25B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4B2BB43-1745-4C2C-898E-5C47577B4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AB4181-07C4-4E6F-AC22-00ED8A2E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5B73D3-1E29-4256-B34B-B0500DC1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897C3F-F281-48A6-B6EA-5A060EC1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57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6BCD55-D3FF-4A22-B427-081F1CECE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7D020A4-1E7D-4156-8779-97350461E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34FC50-9315-49E0-8400-BD14B1B0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CE44DB-0AF0-49C1-8C3B-DDD2A3F5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CCCC03-888B-412C-ACAC-2137E1DF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43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9CD36DE-C949-4C05-BCBB-EF20FDD2C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0E80593-B4EC-4B1C-BE05-7962A3DE4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A9AEE99-74C1-4387-8661-D2764915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A81014F-48EE-454D-95D5-376C001A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80A550-9896-430C-8DB5-3CC1D2BD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22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0BE89E-550D-4388-BFDB-48120CF3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5A67B3-133D-4EDC-819B-CCDE801BA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8BD1FC-8FD7-404A-B9C5-8E2092F3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7F7EBE-DC83-4090-8AC6-BA9E99F6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2C3051-933E-43A4-9F33-C29FC5B3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85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3E9D79-FC47-44E4-8720-D0514D89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1AA07D-545B-4A0F-82A1-59167E210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3C325B-BB42-4F49-95A7-F0C5AAB9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D9B07C-2352-4CF5-A5ED-B34E7FB7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FE8941-B3EB-4E52-A91E-3BDEBD47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864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689B26-BB1B-44E3-9A67-C400DD7C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C3988B-F227-4731-B0C4-7A2F52D32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A7ACE66-C9E4-41BE-9910-BF90944BF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EFD2002-D92E-4ABD-A781-647B5022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E895C3-3913-488A-B685-A6B8B4D4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DE77D2-C23D-4B1A-AA47-54E82C3F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71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6D5143-30D6-41B1-B418-B8F74967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A46D21-EC48-4016-AA38-52E033B2D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A60FC34-7E4C-4A56-AC0E-A0C4477DA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049DF8F-C125-481A-A15F-A250AF12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C0FD73A-733F-4398-8A6F-4207433FB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DBA24D7-78F1-45CC-B8A8-8205D6D0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1E041E4-8105-4C61-8827-55E564E7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27B1A55-F2A3-4EF1-8245-4823E45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9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E51384-823B-4BE9-B653-1D8D9BF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16B7FD-C30F-42B7-B193-716627BF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D173F6D-750E-4E19-8B25-2D01EBDE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367D1DE-5BA6-4795-84EC-231C32A1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09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EE840CD-01A3-434B-B6D5-3F4AF7D9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6E07F9F-0EF1-4ACE-8822-EAD42DD5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36B1737-2A59-4D9C-884E-1B9D1528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7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C794B1-F9CF-4DD9-BDB4-FD0E14BB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DDAEDB-42B0-4178-8B5D-10239137B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918B35-5984-4A25-8FB4-79D3BA99B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F324E69-4E1A-4C8E-9EB4-D5E9D9B9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388A02-C758-4320-9812-55E63BF6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2309790-19B2-4E0A-A0F3-D35E7D82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4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F15ED3-12B9-4702-B2A3-5426D484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9E5B402-3281-471A-8306-0E0868CD3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AD76D2-41F2-4245-A943-9BF8E104A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A0EB1F-58F1-4C86-8CB7-338713CC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2F611F7-FA17-419A-AE21-235E972B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BCE1766-B790-4D17-9455-4C5907A9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49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06F8F58-2ADE-4810-8998-4BE854AC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A932A6-E61A-433A-81E3-3281C23AD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28DC99-BEB2-461B-962F-A7A125C01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A1A9-549F-423B-9730-4BA24A9D802D}" type="datetimeFigureOut">
              <a:rPr lang="tr-TR" smtClean="0"/>
              <a:t>7.02.2022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5C1AE5-9A20-405A-9276-A4C1D79F9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662AA2-55B4-4DCA-B434-EE369ADBD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BF7A-9795-4D3C-A895-84A97D8D9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92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1bTuNS5lB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1bTuNS5lB4?feature=oembed" TargetMode="Externa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Yd8rX2yk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XYd8rX2ykU?feature=oembed" TargetMode="Externa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thephysicsaviary.com/Physics/Programs/Labs/HeatTransferGasesLab/index.html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javalab.org/en/conduction_2_en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javalab.org/en/conduction_en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43.png"/><Relationship Id="rId7" Type="http://schemas.openxmlformats.org/officeDocument/2006/relationships/image" Target="../media/image3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45.png"/><Relationship Id="rId7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47.png"/><Relationship Id="rId7" Type="http://schemas.openxmlformats.org/officeDocument/2006/relationships/image" Target="../media/image3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fenusbilim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9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pic>
        <p:nvPicPr>
          <p:cNvPr id="2050" name="Picture 2" descr="Isı ve Sıcaklık 5. Sınıf Fen ve Teknoloji Konu Anlatımı - dersteknik.com">
            <a:extLst>
              <a:ext uri="{FF2B5EF4-FFF2-40B4-BE49-F238E27FC236}">
                <a16:creationId xmlns:a16="http://schemas.microsoft.com/office/drawing/2014/main" id="{AA17FEC2-9E9C-4E08-9A86-9B2CACC17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9" t="-287" r="535" b="-1121"/>
          <a:stretch/>
        </p:blipFill>
        <p:spPr bwMode="auto">
          <a:xfrm>
            <a:off x="1280667" y="677668"/>
            <a:ext cx="9630666" cy="541725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5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588311FA-3D2E-49B6-8A33-F65B765E5CF6}"/>
              </a:ext>
            </a:extLst>
          </p:cNvPr>
          <p:cNvSpPr txBox="1"/>
          <p:nvPr/>
        </p:nvSpPr>
        <p:spPr>
          <a:xfrm>
            <a:off x="593610" y="2121763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Sıcaklık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farkından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dolayı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maddeler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arasında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alış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-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verişi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olur.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Sıcaklıkları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farklı olan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maddeler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birbirine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temas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ettirildiğinde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sıcaklığı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fazla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olan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maddeden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sıcaklığı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az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olan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maddeye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doğru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akışı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olur.</a:t>
            </a:r>
          </a:p>
        </p:txBody>
      </p:sp>
      <p:pic>
        <p:nvPicPr>
          <p:cNvPr id="1026" name="Picture 2" descr="Bunları biliyor muydunuz? Yandaki resimde ısı alışverişi...">
            <a:extLst>
              <a:ext uri="{FF2B5EF4-FFF2-40B4-BE49-F238E27FC236}">
                <a16:creationId xmlns:a16="http://schemas.microsoft.com/office/drawing/2014/main" id="{1392DD12-9689-4B46-B997-5D26ECE0E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7" t="4724" r="1957" b="4830"/>
          <a:stretch/>
        </p:blipFill>
        <p:spPr bwMode="auto">
          <a:xfrm>
            <a:off x="6101256" y="484632"/>
            <a:ext cx="4615572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0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926DECB-1155-4F10-B905-82AC567A8EF4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omic Sans MS" panose="030F0702030302020204" pitchFamily="66" charset="0"/>
              </a:rPr>
              <a:t>Isı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alışverişinde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sıcak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verir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ve sıcaklığı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düşer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. Sıcaklığı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düşük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olan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madde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alır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ve sıcaklığı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artar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grpSp>
        <p:nvGrpSpPr>
          <p:cNvPr id="18" name="Grup 17">
            <a:extLst>
              <a:ext uri="{FF2B5EF4-FFF2-40B4-BE49-F238E27FC236}">
                <a16:creationId xmlns:a16="http://schemas.microsoft.com/office/drawing/2014/main" id="{40058F9E-C7C5-495E-9551-B1416AA0EABE}"/>
              </a:ext>
            </a:extLst>
          </p:cNvPr>
          <p:cNvGrpSpPr/>
          <p:nvPr/>
        </p:nvGrpSpPr>
        <p:grpSpPr>
          <a:xfrm>
            <a:off x="2186289" y="3578869"/>
            <a:ext cx="2877250" cy="1380882"/>
            <a:chOff x="1403201" y="1153551"/>
            <a:chExt cx="2391508" cy="1012874"/>
          </a:xfrm>
        </p:grpSpPr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782B9E5F-DBA6-4008-BD47-053D7F182214}"/>
                </a:ext>
              </a:extLst>
            </p:cNvPr>
            <p:cNvSpPr/>
            <p:nvPr/>
          </p:nvSpPr>
          <p:spPr>
            <a:xfrm>
              <a:off x="1403201" y="1153551"/>
              <a:ext cx="1195754" cy="101287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Comic Sans MS" panose="030F0702030302020204" pitchFamily="66" charset="0"/>
                </a:rPr>
                <a:t>20⁰ C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92CB8370-D8F4-4E29-92CF-1F4D5380D648}"/>
                </a:ext>
              </a:extLst>
            </p:cNvPr>
            <p:cNvSpPr/>
            <p:nvPr/>
          </p:nvSpPr>
          <p:spPr>
            <a:xfrm>
              <a:off x="2598955" y="1153551"/>
              <a:ext cx="1195754" cy="1012874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Comic Sans MS" panose="030F0702030302020204" pitchFamily="66" charset="0"/>
                </a:rPr>
                <a:t>60⁰ C</a:t>
              </a:r>
            </a:p>
          </p:txBody>
        </p:sp>
        <p:cxnSp>
          <p:nvCxnSpPr>
            <p:cNvPr id="21" name="Düz Ok Bağlayıcısı 20">
              <a:extLst>
                <a:ext uri="{FF2B5EF4-FFF2-40B4-BE49-F238E27FC236}">
                  <a16:creationId xmlns:a16="http://schemas.microsoft.com/office/drawing/2014/main" id="{A2CE1AFF-AA4D-4A95-8811-44932F1AAEA3}"/>
                </a:ext>
              </a:extLst>
            </p:cNvPr>
            <p:cNvCxnSpPr/>
            <p:nvPr/>
          </p:nvCxnSpPr>
          <p:spPr>
            <a:xfrm flipH="1">
              <a:off x="2226365" y="1325217"/>
              <a:ext cx="58309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Ok Bağlayıcısı 21">
              <a:extLst>
                <a:ext uri="{FF2B5EF4-FFF2-40B4-BE49-F238E27FC236}">
                  <a16:creationId xmlns:a16="http://schemas.microsoft.com/office/drawing/2014/main" id="{3B499539-645E-4371-A633-BF82C2A4A698}"/>
                </a:ext>
              </a:extLst>
            </p:cNvPr>
            <p:cNvCxnSpPr/>
            <p:nvPr/>
          </p:nvCxnSpPr>
          <p:spPr>
            <a:xfrm flipH="1">
              <a:off x="2307407" y="1477617"/>
              <a:ext cx="58309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Ok Bağlayıcısı 22">
              <a:extLst>
                <a:ext uri="{FF2B5EF4-FFF2-40B4-BE49-F238E27FC236}">
                  <a16:creationId xmlns:a16="http://schemas.microsoft.com/office/drawing/2014/main" id="{97E8C791-0699-4BF5-89C8-77FDCB4F0CFB}"/>
                </a:ext>
              </a:extLst>
            </p:cNvPr>
            <p:cNvCxnSpPr/>
            <p:nvPr/>
          </p:nvCxnSpPr>
          <p:spPr>
            <a:xfrm flipH="1">
              <a:off x="2307407" y="1881808"/>
              <a:ext cx="58309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Ok Bağlayıcısı 23">
              <a:extLst>
                <a:ext uri="{FF2B5EF4-FFF2-40B4-BE49-F238E27FC236}">
                  <a16:creationId xmlns:a16="http://schemas.microsoft.com/office/drawing/2014/main" id="{9E79FEE7-9F72-46ED-8169-564395CF7647}"/>
                </a:ext>
              </a:extLst>
            </p:cNvPr>
            <p:cNvCxnSpPr/>
            <p:nvPr/>
          </p:nvCxnSpPr>
          <p:spPr>
            <a:xfrm flipH="1">
              <a:off x="2226365" y="2020956"/>
              <a:ext cx="58309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 24">
            <a:extLst>
              <a:ext uri="{FF2B5EF4-FFF2-40B4-BE49-F238E27FC236}">
                <a16:creationId xmlns:a16="http://schemas.microsoft.com/office/drawing/2014/main" id="{5344A64C-C01F-4B34-A4D5-479D14D977BB}"/>
              </a:ext>
            </a:extLst>
          </p:cNvPr>
          <p:cNvGrpSpPr/>
          <p:nvPr/>
        </p:nvGrpSpPr>
        <p:grpSpPr>
          <a:xfrm>
            <a:off x="6532174" y="3594778"/>
            <a:ext cx="2929878" cy="1380881"/>
            <a:chOff x="5862557" y="1153551"/>
            <a:chExt cx="2391508" cy="1012874"/>
          </a:xfrm>
        </p:grpSpPr>
        <p:sp>
          <p:nvSpPr>
            <p:cNvPr id="26" name="Dikdörtgen 25">
              <a:extLst>
                <a:ext uri="{FF2B5EF4-FFF2-40B4-BE49-F238E27FC236}">
                  <a16:creationId xmlns:a16="http://schemas.microsoft.com/office/drawing/2014/main" id="{51D8A574-DBCD-4A62-A136-28100C4E981A}"/>
                </a:ext>
              </a:extLst>
            </p:cNvPr>
            <p:cNvSpPr/>
            <p:nvPr/>
          </p:nvSpPr>
          <p:spPr>
            <a:xfrm>
              <a:off x="5862557" y="1153551"/>
              <a:ext cx="1195754" cy="101287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Comic Sans MS" panose="030F0702030302020204" pitchFamily="66" charset="0"/>
                </a:rPr>
                <a:t>40⁰ C</a:t>
              </a:r>
            </a:p>
          </p:txBody>
        </p:sp>
        <p:sp>
          <p:nvSpPr>
            <p:cNvPr id="27" name="Dikdörtgen 26">
              <a:extLst>
                <a:ext uri="{FF2B5EF4-FFF2-40B4-BE49-F238E27FC236}">
                  <a16:creationId xmlns:a16="http://schemas.microsoft.com/office/drawing/2014/main" id="{231783EA-EFBE-41B2-B02B-FE6B723E15B0}"/>
                </a:ext>
              </a:extLst>
            </p:cNvPr>
            <p:cNvSpPr/>
            <p:nvPr/>
          </p:nvSpPr>
          <p:spPr>
            <a:xfrm>
              <a:off x="7058311" y="1153551"/>
              <a:ext cx="1195754" cy="1012874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Comic Sans MS" panose="030F0702030302020204" pitchFamily="66" charset="0"/>
                </a:rPr>
                <a:t>40⁰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67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0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E04D104-9F73-438B-AEF0-2EF460D9307C}"/>
              </a:ext>
            </a:extLst>
          </p:cNvPr>
          <p:cNvSpPr txBox="1"/>
          <p:nvPr/>
        </p:nvSpPr>
        <p:spPr>
          <a:xfrm>
            <a:off x="1064324" y="452018"/>
            <a:ext cx="10513106" cy="1229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*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Isı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alışverişi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birbirine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temas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eden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maddelerin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sıcaklıkları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aynı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olana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kadar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devam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eder.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grpSp>
        <p:nvGrpSpPr>
          <p:cNvPr id="43" name="Grup 42">
            <a:extLst>
              <a:ext uri="{FF2B5EF4-FFF2-40B4-BE49-F238E27FC236}">
                <a16:creationId xmlns:a16="http://schemas.microsoft.com/office/drawing/2014/main" id="{D1D2725B-FA9E-4EB2-A8C7-15FFF59628F9}"/>
              </a:ext>
            </a:extLst>
          </p:cNvPr>
          <p:cNvGrpSpPr/>
          <p:nvPr/>
        </p:nvGrpSpPr>
        <p:grpSpPr>
          <a:xfrm>
            <a:off x="1742909" y="2738559"/>
            <a:ext cx="2877250" cy="1380882"/>
            <a:chOff x="1403201" y="1153551"/>
            <a:chExt cx="2391508" cy="1012874"/>
          </a:xfrm>
        </p:grpSpPr>
        <p:sp>
          <p:nvSpPr>
            <p:cNvPr id="44" name="Dikdörtgen 43">
              <a:extLst>
                <a:ext uri="{FF2B5EF4-FFF2-40B4-BE49-F238E27FC236}">
                  <a16:creationId xmlns:a16="http://schemas.microsoft.com/office/drawing/2014/main" id="{F21FBE6C-0ED1-4491-B017-58D60AAF41C2}"/>
                </a:ext>
              </a:extLst>
            </p:cNvPr>
            <p:cNvSpPr/>
            <p:nvPr/>
          </p:nvSpPr>
          <p:spPr>
            <a:xfrm>
              <a:off x="1403201" y="1153551"/>
              <a:ext cx="1195754" cy="101287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35⁰ C</a:t>
              </a:r>
            </a:p>
          </p:txBody>
        </p:sp>
        <p:sp>
          <p:nvSpPr>
            <p:cNvPr id="45" name="Dikdörtgen 44">
              <a:extLst>
                <a:ext uri="{FF2B5EF4-FFF2-40B4-BE49-F238E27FC236}">
                  <a16:creationId xmlns:a16="http://schemas.microsoft.com/office/drawing/2014/main" id="{D0B58309-6DCF-4481-B298-AD731191018B}"/>
                </a:ext>
              </a:extLst>
            </p:cNvPr>
            <p:cNvSpPr/>
            <p:nvPr/>
          </p:nvSpPr>
          <p:spPr>
            <a:xfrm>
              <a:off x="2598955" y="1153551"/>
              <a:ext cx="1195754" cy="1012874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65⁰ C</a:t>
              </a:r>
            </a:p>
          </p:txBody>
        </p:sp>
        <p:cxnSp>
          <p:nvCxnSpPr>
            <p:cNvPr id="46" name="Düz Ok Bağlayıcısı 45">
              <a:extLst>
                <a:ext uri="{FF2B5EF4-FFF2-40B4-BE49-F238E27FC236}">
                  <a16:creationId xmlns:a16="http://schemas.microsoft.com/office/drawing/2014/main" id="{38B4A061-3200-436B-9568-9620C81404E7}"/>
                </a:ext>
              </a:extLst>
            </p:cNvPr>
            <p:cNvCxnSpPr/>
            <p:nvPr/>
          </p:nvCxnSpPr>
          <p:spPr>
            <a:xfrm flipH="1">
              <a:off x="2226365" y="1325217"/>
              <a:ext cx="58309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Düz Ok Bağlayıcısı 46">
              <a:extLst>
                <a:ext uri="{FF2B5EF4-FFF2-40B4-BE49-F238E27FC236}">
                  <a16:creationId xmlns:a16="http://schemas.microsoft.com/office/drawing/2014/main" id="{4FE7F932-779A-4ADB-A6F4-98E3216E55C5}"/>
                </a:ext>
              </a:extLst>
            </p:cNvPr>
            <p:cNvCxnSpPr/>
            <p:nvPr/>
          </p:nvCxnSpPr>
          <p:spPr>
            <a:xfrm flipH="1">
              <a:off x="2307407" y="1477617"/>
              <a:ext cx="58309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Düz Ok Bağlayıcısı 47">
              <a:extLst>
                <a:ext uri="{FF2B5EF4-FFF2-40B4-BE49-F238E27FC236}">
                  <a16:creationId xmlns:a16="http://schemas.microsoft.com/office/drawing/2014/main" id="{C46802D8-7C24-4CC5-9FEB-C9D4F96D0BBA}"/>
                </a:ext>
              </a:extLst>
            </p:cNvPr>
            <p:cNvCxnSpPr/>
            <p:nvPr/>
          </p:nvCxnSpPr>
          <p:spPr>
            <a:xfrm flipH="1">
              <a:off x="2307407" y="1881808"/>
              <a:ext cx="58309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Düz Ok Bağlayıcısı 48">
              <a:extLst>
                <a:ext uri="{FF2B5EF4-FFF2-40B4-BE49-F238E27FC236}">
                  <a16:creationId xmlns:a16="http://schemas.microsoft.com/office/drawing/2014/main" id="{06274152-60E4-4689-8A2E-A405C3EDF104}"/>
                </a:ext>
              </a:extLst>
            </p:cNvPr>
            <p:cNvCxnSpPr/>
            <p:nvPr/>
          </p:nvCxnSpPr>
          <p:spPr>
            <a:xfrm flipH="1">
              <a:off x="2226365" y="2020956"/>
              <a:ext cx="58309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 49">
            <a:extLst>
              <a:ext uri="{FF2B5EF4-FFF2-40B4-BE49-F238E27FC236}">
                <a16:creationId xmlns:a16="http://schemas.microsoft.com/office/drawing/2014/main" id="{B6C5D222-EFB3-4EBC-8A18-90CF31A32EF6}"/>
              </a:ext>
            </a:extLst>
          </p:cNvPr>
          <p:cNvGrpSpPr/>
          <p:nvPr/>
        </p:nvGrpSpPr>
        <p:grpSpPr>
          <a:xfrm>
            <a:off x="6528855" y="2738560"/>
            <a:ext cx="2929878" cy="1380881"/>
            <a:chOff x="5862557" y="1153551"/>
            <a:chExt cx="2391508" cy="1012874"/>
          </a:xfrm>
        </p:grpSpPr>
        <p:sp>
          <p:nvSpPr>
            <p:cNvPr id="51" name="Dikdörtgen 50">
              <a:extLst>
                <a:ext uri="{FF2B5EF4-FFF2-40B4-BE49-F238E27FC236}">
                  <a16:creationId xmlns:a16="http://schemas.microsoft.com/office/drawing/2014/main" id="{5E1338E5-6FCC-45D7-ACF1-DAD3D3A50EE6}"/>
                </a:ext>
              </a:extLst>
            </p:cNvPr>
            <p:cNvSpPr/>
            <p:nvPr/>
          </p:nvSpPr>
          <p:spPr>
            <a:xfrm>
              <a:off x="5862557" y="1153551"/>
              <a:ext cx="1195754" cy="101287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50⁰ C</a:t>
              </a:r>
            </a:p>
          </p:txBody>
        </p:sp>
        <p:sp>
          <p:nvSpPr>
            <p:cNvPr id="52" name="Dikdörtgen 51">
              <a:extLst>
                <a:ext uri="{FF2B5EF4-FFF2-40B4-BE49-F238E27FC236}">
                  <a16:creationId xmlns:a16="http://schemas.microsoft.com/office/drawing/2014/main" id="{04EB7844-0095-4F48-9D64-E9C816579848}"/>
                </a:ext>
              </a:extLst>
            </p:cNvPr>
            <p:cNvSpPr/>
            <p:nvPr/>
          </p:nvSpPr>
          <p:spPr>
            <a:xfrm>
              <a:off x="7058311" y="1153551"/>
              <a:ext cx="1195754" cy="1012874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50⁰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63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404D8957-E583-488A-803D-C62F91E31D6A}"/>
              </a:ext>
            </a:extLst>
          </p:cNvPr>
          <p:cNvSpPr txBox="1"/>
          <p:nvPr/>
        </p:nvSpPr>
        <p:spPr>
          <a:xfrm>
            <a:off x="4945336" y="506727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lsı</a:t>
            </a:r>
            <a:r>
              <a:rPr lang="en-US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alış</a:t>
            </a:r>
            <a:r>
              <a:rPr lang="en-US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-</a:t>
            </a:r>
            <a:r>
              <a:rPr lang="en-US" sz="2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verişi</a:t>
            </a:r>
            <a:r>
              <a:rPr lang="en-US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her zaman </a:t>
            </a:r>
            <a:r>
              <a:rPr lang="en-US" sz="2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sıcaktan</a:t>
            </a:r>
            <a:r>
              <a:rPr lang="en-US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soğuya</a:t>
            </a:r>
            <a:r>
              <a:rPr lang="en-US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doğrudur</a:t>
            </a:r>
            <a:r>
              <a:rPr lang="en-US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74" name="Picture 2" descr="Isı ve Sıcaklık | Fizikbilimi.Gen.TR">
            <a:extLst>
              <a:ext uri="{FF2B5EF4-FFF2-40B4-BE49-F238E27FC236}">
                <a16:creationId xmlns:a16="http://schemas.microsoft.com/office/drawing/2014/main" id="{9599BE5A-DCE5-40A1-AF00-C3D4EB6AC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308" y="3022464"/>
            <a:ext cx="5559480" cy="27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sı ve Sıcaklık 5. Sınıf Fen Bilimleri Konu Anlatımı">
            <a:extLst>
              <a:ext uri="{FF2B5EF4-FFF2-40B4-BE49-F238E27FC236}">
                <a16:creationId xmlns:a16="http://schemas.microsoft.com/office/drawing/2014/main" id="{775360EF-8019-45DD-A250-05366A49F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736" y="2560509"/>
            <a:ext cx="5546955" cy="36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8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9C64AB9-53AB-46A3-9727-18659AB87950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omic Sans MS" panose="030F0702030302020204" pitchFamily="66" charset="0"/>
              </a:rPr>
              <a:t>Aralarında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alış-verişi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olan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son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sıcaklıkları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başlangıç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sıcaklık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değerlerinin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arasında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bir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değerdir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100" name="Picture 4" descr="Isı Alış-verişi ile İlgili Sorular ve Çözümleri">
            <a:extLst>
              <a:ext uri="{FF2B5EF4-FFF2-40B4-BE49-F238E27FC236}">
                <a16:creationId xmlns:a16="http://schemas.microsoft.com/office/drawing/2014/main" id="{98850570-2900-4B2A-8DAA-91437BAC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3123475"/>
            <a:ext cx="10917936" cy="29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6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4098510-4AB0-4CE3-A997-D7EBEA932C48}"/>
              </a:ext>
            </a:extLst>
          </p:cNvPr>
          <p:cNvSpPr txBox="1"/>
          <p:nvPr/>
        </p:nvSpPr>
        <p:spPr>
          <a:xfrm>
            <a:off x="2165569" y="1956816"/>
            <a:ext cx="7860863" cy="4024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Sıcaklıkları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aynı</a:t>
            </a:r>
            <a:r>
              <a:rPr lang="en-US" sz="2400" dirty="0">
                <a:effectLst/>
              </a:rPr>
              <a:t> olan </a:t>
            </a:r>
            <a:r>
              <a:rPr lang="en-US" sz="2400" dirty="0" err="1">
                <a:effectLst/>
              </a:rPr>
              <a:t>maddeler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arasında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ısı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alış-verişi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olmaz</a:t>
            </a:r>
            <a:endParaRPr lang="en-US" sz="2400" dirty="0">
              <a:effectLst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grpSp>
        <p:nvGrpSpPr>
          <p:cNvPr id="9" name="Grup 8">
            <a:extLst>
              <a:ext uri="{FF2B5EF4-FFF2-40B4-BE49-F238E27FC236}">
                <a16:creationId xmlns:a16="http://schemas.microsoft.com/office/drawing/2014/main" id="{81D9FC2B-3CCF-4D4F-A636-C0EFD347CDCC}"/>
              </a:ext>
            </a:extLst>
          </p:cNvPr>
          <p:cNvGrpSpPr/>
          <p:nvPr/>
        </p:nvGrpSpPr>
        <p:grpSpPr>
          <a:xfrm>
            <a:off x="3819701" y="3093950"/>
            <a:ext cx="4353627" cy="1750615"/>
            <a:chOff x="5862557" y="1153551"/>
            <a:chExt cx="2391508" cy="1012874"/>
          </a:xfrm>
        </p:grpSpPr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EE84835F-C59F-41AC-9F81-97E3C413EC48}"/>
                </a:ext>
              </a:extLst>
            </p:cNvPr>
            <p:cNvSpPr/>
            <p:nvPr/>
          </p:nvSpPr>
          <p:spPr>
            <a:xfrm>
              <a:off x="5862557" y="1153551"/>
              <a:ext cx="1195754" cy="101287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50⁰ C</a:t>
              </a:r>
            </a:p>
          </p:txBody>
        </p:sp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48BE9EEF-F031-4854-A207-91A196733258}"/>
                </a:ext>
              </a:extLst>
            </p:cNvPr>
            <p:cNvSpPr/>
            <p:nvPr/>
          </p:nvSpPr>
          <p:spPr>
            <a:xfrm>
              <a:off x="7058311" y="1153551"/>
              <a:ext cx="1195754" cy="1012874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50⁰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500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685571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00E4F268-21D1-4C34-BFF0-45DDDC08504B}"/>
              </a:ext>
            </a:extLst>
          </p:cNvPr>
          <p:cNvSpPr txBox="1"/>
          <p:nvPr/>
        </p:nvSpPr>
        <p:spPr>
          <a:xfrm>
            <a:off x="4878783" y="411881"/>
            <a:ext cx="6512265" cy="1461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</a:rPr>
              <a:t>Sıcaklıkları</a:t>
            </a:r>
            <a:r>
              <a:rPr lang="en-US" dirty="0">
                <a:solidFill>
                  <a:schemeClr val="bg1"/>
                </a:solidFill>
                <a:effectLst/>
              </a:rPr>
              <a:t> farklı olan </a:t>
            </a:r>
            <a:r>
              <a:rPr lang="en-US" dirty="0" err="1">
                <a:solidFill>
                  <a:schemeClr val="bg1"/>
                </a:solidFill>
                <a:effectLst/>
              </a:rPr>
              <a:t>maddeler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eşit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kütleli</a:t>
            </a:r>
            <a:r>
              <a:rPr lang="en-US" dirty="0">
                <a:solidFill>
                  <a:schemeClr val="bg1"/>
                </a:solidFill>
                <a:effectLst/>
              </a:rPr>
              <a:t> ve </a:t>
            </a:r>
            <a:r>
              <a:rPr lang="en-US" dirty="0" err="1">
                <a:solidFill>
                  <a:schemeClr val="bg1"/>
                </a:solidFill>
                <a:effectLst/>
              </a:rPr>
              <a:t>aynı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maddeden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yapılmış­sa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maddeler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birbirlerine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temas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ettirildiğinde</a:t>
            </a:r>
            <a:r>
              <a:rPr lang="en-US" dirty="0">
                <a:solidFill>
                  <a:schemeClr val="bg1"/>
                </a:solidFill>
                <a:effectLst/>
              </a:rPr>
              <a:t> son sıcaklık, </a:t>
            </a:r>
            <a:r>
              <a:rPr lang="en-US" dirty="0" err="1">
                <a:solidFill>
                  <a:schemeClr val="bg1"/>
                </a:solidFill>
                <a:effectLst/>
              </a:rPr>
              <a:t>maddelerin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başlangıçtaki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sıcaklıkları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toplanıp</a:t>
            </a:r>
            <a:r>
              <a:rPr lang="en-US" dirty="0">
                <a:solidFill>
                  <a:schemeClr val="bg1"/>
                </a:solidFill>
                <a:effectLst/>
              </a:rPr>
              <a:t> ikiye </a:t>
            </a:r>
            <a:r>
              <a:rPr lang="en-US" dirty="0" err="1">
                <a:solidFill>
                  <a:schemeClr val="bg1"/>
                </a:solidFill>
                <a:effectLst/>
              </a:rPr>
              <a:t>bölünerek</a:t>
            </a:r>
            <a:r>
              <a:rPr lang="en-US" dirty="0">
                <a:solidFill>
                  <a:schemeClr val="bg1"/>
                </a:solidFill>
                <a:effectLst/>
              </a:rPr>
              <a:t> bulunur.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grpSp>
        <p:nvGrpSpPr>
          <p:cNvPr id="7" name="Grup 6">
            <a:extLst>
              <a:ext uri="{FF2B5EF4-FFF2-40B4-BE49-F238E27FC236}">
                <a16:creationId xmlns:a16="http://schemas.microsoft.com/office/drawing/2014/main" id="{AF20B049-2E32-49BD-8005-46D74984D1CF}"/>
              </a:ext>
            </a:extLst>
          </p:cNvPr>
          <p:cNvGrpSpPr/>
          <p:nvPr/>
        </p:nvGrpSpPr>
        <p:grpSpPr>
          <a:xfrm>
            <a:off x="1174975" y="2697424"/>
            <a:ext cx="4353627" cy="1750615"/>
            <a:chOff x="5862557" y="1153551"/>
            <a:chExt cx="2391508" cy="1012874"/>
          </a:xfrm>
        </p:grpSpPr>
        <p:sp>
          <p:nvSpPr>
            <p:cNvPr id="8" name="Dikdörtgen 7">
              <a:extLst>
                <a:ext uri="{FF2B5EF4-FFF2-40B4-BE49-F238E27FC236}">
                  <a16:creationId xmlns:a16="http://schemas.microsoft.com/office/drawing/2014/main" id="{FFD0E81C-C4B0-4EE8-B827-01E5DAFC7E3F}"/>
                </a:ext>
              </a:extLst>
            </p:cNvPr>
            <p:cNvSpPr/>
            <p:nvPr/>
          </p:nvSpPr>
          <p:spPr>
            <a:xfrm>
              <a:off x="5862557" y="1153551"/>
              <a:ext cx="1195754" cy="1012874"/>
            </a:xfrm>
            <a:prstGeom prst="rect">
              <a:avLst/>
            </a:prstGeom>
            <a:solidFill>
              <a:srgbClr val="FC04D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40⁰ C</a:t>
              </a:r>
            </a:p>
          </p:txBody>
        </p:sp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FB2A5BFD-0A4F-401F-8671-8D1BB4D829AE}"/>
                </a:ext>
              </a:extLst>
            </p:cNvPr>
            <p:cNvSpPr/>
            <p:nvPr/>
          </p:nvSpPr>
          <p:spPr>
            <a:xfrm>
              <a:off x="7058311" y="1153551"/>
              <a:ext cx="1195754" cy="101287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10⁰ C</a:t>
              </a:r>
            </a:p>
          </p:txBody>
        </p:sp>
      </p:grpSp>
      <p:cxnSp>
        <p:nvCxnSpPr>
          <p:cNvPr id="3" name="Düz Ok Bağlayıcısı 2">
            <a:extLst>
              <a:ext uri="{FF2B5EF4-FFF2-40B4-BE49-F238E27FC236}">
                <a16:creationId xmlns:a16="http://schemas.microsoft.com/office/drawing/2014/main" id="{51C45580-8A4A-4D52-82EA-6BB502EBE51D}"/>
              </a:ext>
            </a:extLst>
          </p:cNvPr>
          <p:cNvCxnSpPr>
            <a:cxnSpLocks/>
          </p:cNvCxnSpPr>
          <p:nvPr/>
        </p:nvCxnSpPr>
        <p:spPr>
          <a:xfrm>
            <a:off x="2915478" y="2971114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C952681C-46F7-4B53-93CB-36C75D2D8082}"/>
              </a:ext>
            </a:extLst>
          </p:cNvPr>
          <p:cNvCxnSpPr>
            <a:cxnSpLocks/>
          </p:cNvCxnSpPr>
          <p:nvPr/>
        </p:nvCxnSpPr>
        <p:spPr>
          <a:xfrm>
            <a:off x="2915478" y="3176522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8BE15479-12DC-4E5D-9ED6-257E8A940364}"/>
              </a:ext>
            </a:extLst>
          </p:cNvPr>
          <p:cNvCxnSpPr>
            <a:cxnSpLocks/>
          </p:cNvCxnSpPr>
          <p:nvPr/>
        </p:nvCxnSpPr>
        <p:spPr>
          <a:xfrm>
            <a:off x="2915478" y="3365365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01FC0FE3-6322-420D-A3DC-4B224E650DBF}"/>
              </a:ext>
            </a:extLst>
          </p:cNvPr>
          <p:cNvCxnSpPr>
            <a:cxnSpLocks/>
          </p:cNvCxnSpPr>
          <p:nvPr/>
        </p:nvCxnSpPr>
        <p:spPr>
          <a:xfrm>
            <a:off x="2915478" y="3552166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B85FF729-F609-4A47-9B2F-91625F254A9E}"/>
              </a:ext>
            </a:extLst>
          </p:cNvPr>
          <p:cNvCxnSpPr>
            <a:cxnSpLocks/>
          </p:cNvCxnSpPr>
          <p:nvPr/>
        </p:nvCxnSpPr>
        <p:spPr>
          <a:xfrm>
            <a:off x="2915478" y="3704566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230CFB08-7F0B-4552-82F0-2835E0421E62}"/>
              </a:ext>
            </a:extLst>
          </p:cNvPr>
          <p:cNvCxnSpPr>
            <a:cxnSpLocks/>
          </p:cNvCxnSpPr>
          <p:nvPr/>
        </p:nvCxnSpPr>
        <p:spPr>
          <a:xfrm>
            <a:off x="2915478" y="3923227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BC852F6C-6D0C-42EF-93F6-A14AD9D0A81F}"/>
              </a:ext>
            </a:extLst>
          </p:cNvPr>
          <p:cNvCxnSpPr>
            <a:cxnSpLocks/>
          </p:cNvCxnSpPr>
          <p:nvPr/>
        </p:nvCxnSpPr>
        <p:spPr>
          <a:xfrm>
            <a:off x="2941982" y="4141888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 17">
            <a:extLst>
              <a:ext uri="{FF2B5EF4-FFF2-40B4-BE49-F238E27FC236}">
                <a16:creationId xmlns:a16="http://schemas.microsoft.com/office/drawing/2014/main" id="{BFAD29EC-94DC-4CAD-9772-A931E3E639E9}"/>
              </a:ext>
            </a:extLst>
          </p:cNvPr>
          <p:cNvGrpSpPr/>
          <p:nvPr/>
        </p:nvGrpSpPr>
        <p:grpSpPr>
          <a:xfrm>
            <a:off x="6257184" y="2697424"/>
            <a:ext cx="4353627" cy="1750615"/>
            <a:chOff x="5862557" y="1153551"/>
            <a:chExt cx="2391508" cy="1012874"/>
          </a:xfrm>
        </p:grpSpPr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0921D54D-82DA-4821-9CFC-44FEB2E2DC77}"/>
                </a:ext>
              </a:extLst>
            </p:cNvPr>
            <p:cNvSpPr/>
            <p:nvPr/>
          </p:nvSpPr>
          <p:spPr>
            <a:xfrm>
              <a:off x="5862557" y="1153551"/>
              <a:ext cx="1195754" cy="1012874"/>
            </a:xfrm>
            <a:prstGeom prst="rect">
              <a:avLst/>
            </a:prstGeom>
            <a:solidFill>
              <a:srgbClr val="FC04D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25⁰ C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48161863-75EB-47B5-8560-A268084E7F43}"/>
                </a:ext>
              </a:extLst>
            </p:cNvPr>
            <p:cNvSpPr/>
            <p:nvPr/>
          </p:nvSpPr>
          <p:spPr>
            <a:xfrm>
              <a:off x="7058311" y="1153551"/>
              <a:ext cx="1195754" cy="101287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25⁰ C</a:t>
              </a:r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70449E20-9636-4044-A11D-2FBB486AB078}"/>
              </a:ext>
            </a:extLst>
          </p:cNvPr>
          <p:cNvGrpSpPr/>
          <p:nvPr/>
        </p:nvGrpSpPr>
        <p:grpSpPr>
          <a:xfrm>
            <a:off x="4532243" y="4820697"/>
            <a:ext cx="6619687" cy="1461780"/>
            <a:chOff x="2839867" y="4821804"/>
            <a:chExt cx="6512265" cy="1461780"/>
          </a:xfrm>
        </p:grpSpPr>
        <p:sp>
          <p:nvSpPr>
            <p:cNvPr id="28" name="Metin kutusu 27">
              <a:extLst>
                <a:ext uri="{FF2B5EF4-FFF2-40B4-BE49-F238E27FC236}">
                  <a16:creationId xmlns:a16="http://schemas.microsoft.com/office/drawing/2014/main" id="{500BD6C0-E150-4A9C-B398-63084C9BAE8F}"/>
                </a:ext>
              </a:extLst>
            </p:cNvPr>
            <p:cNvSpPr txBox="1"/>
            <p:nvPr/>
          </p:nvSpPr>
          <p:spPr>
            <a:xfrm>
              <a:off x="2839867" y="4821804"/>
              <a:ext cx="6512265" cy="14617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tr-TR" sz="2000" dirty="0">
                  <a:effectLst/>
                </a:rPr>
                <a:t>T </a:t>
              </a:r>
              <a:r>
                <a:rPr lang="tr-TR" sz="1600" dirty="0">
                  <a:effectLst/>
                </a:rPr>
                <a:t>denge =  40 + 10     = 25 </a:t>
              </a:r>
              <a:endParaRPr lang="en-US" sz="1600" dirty="0">
                <a:effectLst/>
              </a:endParaRPr>
            </a:p>
          </p:txBody>
        </p:sp>
        <p:cxnSp>
          <p:nvCxnSpPr>
            <p:cNvPr id="10" name="Düz Bağlayıcı 9">
              <a:extLst>
                <a:ext uri="{FF2B5EF4-FFF2-40B4-BE49-F238E27FC236}">
                  <a16:creationId xmlns:a16="http://schemas.microsoft.com/office/drawing/2014/main" id="{B773C875-C14B-4596-BB00-6B01486EF47F}"/>
                </a:ext>
              </a:extLst>
            </p:cNvPr>
            <p:cNvCxnSpPr/>
            <p:nvPr/>
          </p:nvCxnSpPr>
          <p:spPr>
            <a:xfrm>
              <a:off x="3820713" y="5655365"/>
              <a:ext cx="6640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Metin kutusu 30">
              <a:extLst>
                <a:ext uri="{FF2B5EF4-FFF2-40B4-BE49-F238E27FC236}">
                  <a16:creationId xmlns:a16="http://schemas.microsoft.com/office/drawing/2014/main" id="{5F8FCB88-D22F-4892-9F62-CF9AD71661A9}"/>
                </a:ext>
              </a:extLst>
            </p:cNvPr>
            <p:cNvSpPr txBox="1"/>
            <p:nvPr/>
          </p:nvSpPr>
          <p:spPr>
            <a:xfrm>
              <a:off x="3959442" y="5638800"/>
              <a:ext cx="837611" cy="3475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tr-TR" dirty="0">
                  <a:effectLst/>
                </a:rPr>
                <a:t>2</a:t>
              </a:r>
              <a:endParaRPr lang="en-US" sz="140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4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F07D9FD-8A6C-45A8-BD24-89E50A227733}"/>
              </a:ext>
            </a:extLst>
          </p:cNvPr>
          <p:cNvSpPr txBox="1"/>
          <p:nvPr/>
        </p:nvSpPr>
        <p:spPr>
          <a:xfrm>
            <a:off x="896590" y="1423199"/>
            <a:ext cx="2669407" cy="125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Isı</a:t>
            </a:r>
            <a:r>
              <a:rPr lang="en-US" sz="24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Alışveriş</a:t>
            </a:r>
            <a:r>
              <a:rPr lang="en-US" sz="24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Örnekleri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Isının yayılması: iletim, konveksiyon, ışınım - Fizik Dersi">
            <a:extLst>
              <a:ext uri="{FF2B5EF4-FFF2-40B4-BE49-F238E27FC236}">
                <a16:creationId xmlns:a16="http://schemas.microsoft.com/office/drawing/2014/main" id="{FB367382-1C55-48E9-A8D1-F9503179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172" y="1158574"/>
            <a:ext cx="7373653" cy="47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40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9E9C04A-5DC5-4F61-8774-CD1EB0D37D47}"/>
              </a:ext>
            </a:extLst>
          </p:cNvPr>
          <p:cNvSpPr txBox="1"/>
          <p:nvPr/>
        </p:nvSpPr>
        <p:spPr>
          <a:xfrm>
            <a:off x="2648396" y="1311964"/>
            <a:ext cx="7080738" cy="1493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Sıcaklıkları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eşit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olan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maddelerin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kütleleri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farklı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olsa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bile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ısı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alışverişi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gerçekleşmez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79C3CF1-7919-4A55-97E3-263A96DEBC5C}"/>
              </a:ext>
            </a:extLst>
          </p:cNvPr>
          <p:cNvSpPr/>
          <p:nvPr/>
        </p:nvSpPr>
        <p:spPr>
          <a:xfrm>
            <a:off x="3074504" y="3429000"/>
            <a:ext cx="1099930" cy="917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30⁰C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4F8D25-7505-41D2-960E-44E64AFB037B}"/>
              </a:ext>
            </a:extLst>
          </p:cNvPr>
          <p:cNvSpPr/>
          <p:nvPr/>
        </p:nvSpPr>
        <p:spPr>
          <a:xfrm>
            <a:off x="4164694" y="3576430"/>
            <a:ext cx="770613" cy="622851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73A2F63-E48A-49A8-886D-8EBAA4882AC8}"/>
              </a:ext>
            </a:extLst>
          </p:cNvPr>
          <p:cNvSpPr txBox="1"/>
          <p:nvPr/>
        </p:nvSpPr>
        <p:spPr>
          <a:xfrm>
            <a:off x="4056888" y="3718999"/>
            <a:ext cx="959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30⁰C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C44856-A2DC-4926-BCEC-FE5DAA467A7C}"/>
              </a:ext>
            </a:extLst>
          </p:cNvPr>
          <p:cNvSpPr/>
          <p:nvPr/>
        </p:nvSpPr>
        <p:spPr>
          <a:xfrm>
            <a:off x="5751114" y="3463029"/>
            <a:ext cx="1099930" cy="9177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80⁰C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7AF853-CB4B-4F2B-88D4-C0604070D545}"/>
              </a:ext>
            </a:extLst>
          </p:cNvPr>
          <p:cNvSpPr/>
          <p:nvPr/>
        </p:nvSpPr>
        <p:spPr>
          <a:xfrm>
            <a:off x="6841304" y="3287440"/>
            <a:ext cx="1993392" cy="123245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DF6CF50-9B8E-4F11-B68B-725393CF9B80}"/>
              </a:ext>
            </a:extLst>
          </p:cNvPr>
          <p:cNvSpPr txBox="1"/>
          <p:nvPr/>
        </p:nvSpPr>
        <p:spPr>
          <a:xfrm>
            <a:off x="7277035" y="3748015"/>
            <a:ext cx="959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80⁰C</a:t>
            </a:r>
          </a:p>
        </p:txBody>
      </p:sp>
    </p:spTree>
    <p:extLst>
      <p:ext uri="{BB962C8B-B14F-4D97-AF65-F5344CB8AC3E}">
        <p14:creationId xmlns:p14="http://schemas.microsoft.com/office/powerpoint/2010/main" val="3378646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5FCC48F-0D69-4CDC-AFC7-3D3D310B9029}"/>
              </a:ext>
            </a:extLst>
          </p:cNvPr>
          <p:cNvSpPr txBox="1"/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  <a:latin typeface="Comic Sans MS" panose="030F0702030302020204" pitchFamily="66" charset="0"/>
              </a:rPr>
              <a:t>Sıcaklıkları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eşit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farklı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miktardaki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farklı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cins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sıvıları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birbiri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ile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karıştırıldığında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alışverişi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olmaz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. Son sıcaklık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başlangıç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sıcaklığına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eşittir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D98C947-1796-4B96-BB68-29644FACE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551" y="1203062"/>
            <a:ext cx="4893037" cy="248629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60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695F26-39DB-450E-B464-9C76CD233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42E55F-A297-474F-AF2D-6D3A15822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72070F7-E065-4D60-8938-9FB8CDB8A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9919" y="170310"/>
            <a:ext cx="2514948" cy="2174333"/>
            <a:chOff x="-305" y="-4155"/>
            <a:chExt cx="2514948" cy="2174333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F672C03-E63A-4F6B-96BD-0C4E3F1B8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BB94CDF-5C33-4B0A-B53F-50762639C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3C92F9D-544D-4691-94A7-B937CF4BE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CA4DEE4-B7B4-47F4-A9C5-31AED8369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56EA224A-3B69-4636-A49F-958814F09843}"/>
              </a:ext>
            </a:extLst>
          </p:cNvPr>
          <p:cNvSpPr txBox="1"/>
          <p:nvPr/>
        </p:nvSpPr>
        <p:spPr>
          <a:xfrm>
            <a:off x="2164721" y="399166"/>
            <a:ext cx="9556041" cy="2514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ISI 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Sıcaklık </a:t>
            </a:r>
            <a:r>
              <a:rPr lang="en-US" sz="20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farkından</a:t>
            </a:r>
            <a:r>
              <a:rPr lang="en-US" sz="200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 dolayı </a:t>
            </a:r>
            <a:r>
              <a:rPr lang="en-US" sz="20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alınıp-verilen</a:t>
            </a:r>
            <a:r>
              <a:rPr lang="en-US" sz="200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 bir </a:t>
            </a:r>
            <a:r>
              <a:rPr lang="en-US" sz="20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enerjidir</a:t>
            </a:r>
            <a:endParaRPr lang="en-US" sz="2000" dirty="0">
              <a:solidFill>
                <a:schemeClr val="tx2"/>
              </a:solidFill>
              <a:effectLst/>
              <a:latin typeface="Comic Sans MS" panose="030F0702030302020204" pitchFamily="66" charset="0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Alınıp</a:t>
            </a:r>
            <a:r>
              <a:rPr lang="en-US" sz="200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verilen</a:t>
            </a:r>
            <a:r>
              <a:rPr lang="en-US" sz="200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enerjisi</a:t>
            </a:r>
            <a:r>
              <a:rPr lang="en-US" sz="200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kalorimetre</a:t>
            </a:r>
            <a:r>
              <a:rPr lang="en-US" sz="200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ile</a:t>
            </a:r>
            <a:r>
              <a:rPr lang="en-US" sz="200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hesaplanır</a:t>
            </a:r>
            <a:endParaRPr lang="en-US" sz="2000" dirty="0">
              <a:solidFill>
                <a:schemeClr val="tx2"/>
              </a:solidFill>
              <a:effectLst/>
              <a:latin typeface="Comic Sans MS" panose="030F0702030302020204" pitchFamily="66" charset="0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Isının</a:t>
            </a:r>
            <a:r>
              <a:rPr lang="en-US" sz="200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birimi</a:t>
            </a:r>
            <a:r>
              <a:rPr lang="en-US" sz="200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 joule (ğ) ve </a:t>
            </a:r>
            <a:r>
              <a:rPr lang="en-US" sz="20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kalori</a:t>
            </a:r>
            <a:r>
              <a:rPr lang="en-US" sz="200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 (</a:t>
            </a:r>
            <a:r>
              <a:rPr lang="en-US" sz="20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cal</a:t>
            </a:r>
            <a:r>
              <a:rPr lang="en-US" sz="200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) dir.</a:t>
            </a:r>
          </a:p>
        </p:txBody>
      </p:sp>
      <p:pic>
        <p:nvPicPr>
          <p:cNvPr id="1028" name="Picture 4" descr="Isı ve sıcaklık arasındaki fark : Isı ve sıcaklık birbiriyle bağlantılı  fakat aynı olmayan iki kavramdır. - PDF Free Download">
            <a:extLst>
              <a:ext uri="{FF2B5EF4-FFF2-40B4-BE49-F238E27FC236}">
                <a16:creationId xmlns:a16="http://schemas.microsoft.com/office/drawing/2014/main" id="{6E02F594-9033-4CF3-A69C-88C8E4DF3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532" y="3364198"/>
            <a:ext cx="4195293" cy="26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si-sicaklik-farklar">
            <a:extLst>
              <a:ext uri="{FF2B5EF4-FFF2-40B4-BE49-F238E27FC236}">
                <a16:creationId xmlns:a16="http://schemas.microsoft.com/office/drawing/2014/main" id="{F042309B-1D64-45E3-A8C0-9BFB82894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43947" y="3364198"/>
            <a:ext cx="2209406" cy="26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5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2B07562-433E-4517-BF7E-AC0EAD9ABD7F}"/>
              </a:ext>
            </a:extLst>
          </p:cNvPr>
          <p:cNvSpPr txBox="1"/>
          <p:nvPr/>
        </p:nvSpPr>
        <p:spPr>
          <a:xfrm>
            <a:off x="766807" y="164083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Şekilleri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kütleleri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ve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başlangıç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sıcaklıkları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birbirinden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farklı olan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arasında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sıcaklığı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yüksek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olandan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sıcaklığı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düşük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alana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doğru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akışı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olur.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sı ve Sıcaklık 5. Sınıf Fen Bilimleri Konu Anlatımı">
            <a:extLst>
              <a:ext uri="{FF2B5EF4-FFF2-40B4-BE49-F238E27FC236}">
                <a16:creationId xmlns:a16="http://schemas.microsoft.com/office/drawing/2014/main" id="{E8CC86DC-6A0E-42B4-98EB-513E2650F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428505"/>
            <a:ext cx="6019331" cy="39977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68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49FAA6C-2F9E-4AC9-B6DD-D2F9DF4C1E50}"/>
              </a:ext>
            </a:extLst>
          </p:cNvPr>
          <p:cNvSpPr txBox="1"/>
          <p:nvPr/>
        </p:nvSpPr>
        <p:spPr>
          <a:xfrm>
            <a:off x="4447308" y="591344"/>
            <a:ext cx="6906491" cy="2257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Isı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alan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dirty="0">
                <a:effectLst/>
                <a:latin typeface="Comic Sans MS" panose="030F0702030302020204" pitchFamily="66" charset="0"/>
              </a:rPr>
              <a:t> sıcaklığı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artar</a:t>
            </a:r>
            <a:r>
              <a:rPr lang="en-US" dirty="0">
                <a:effectLst/>
                <a:latin typeface="Comic Sans MS" panose="030F0702030302020204" pitchFamily="66" charset="0"/>
              </a:rPr>
              <a:t>,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veren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maddenin</a:t>
            </a:r>
            <a:r>
              <a:rPr lang="en-US" dirty="0">
                <a:effectLst/>
                <a:latin typeface="Comic Sans MS" panose="030F0702030302020204" pitchFamily="66" charset="0"/>
              </a:rPr>
              <a:t> sıcaklığı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azalır</a:t>
            </a:r>
            <a:r>
              <a:rPr lang="en-US" dirty="0">
                <a:effectLst/>
                <a:latin typeface="Comic Sans MS" panose="030F0702030302020204" pitchFamily="66" charset="0"/>
              </a:rPr>
              <a:t>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kütleleri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birbirinden</a:t>
            </a:r>
            <a:r>
              <a:rPr lang="en-US" dirty="0">
                <a:effectLst/>
                <a:latin typeface="Comic Sans MS" panose="030F0702030302020204" pitchFamily="66" charset="0"/>
              </a:rPr>
              <a:t> farklı oldu­ğu için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dirty="0">
                <a:effectLst/>
                <a:latin typeface="Comic Sans MS" panose="030F0702030302020204" pitchFamily="66" charset="0"/>
              </a:rPr>
              <a:t> son sıcaklığı 25⁰C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ile</a:t>
            </a:r>
            <a:r>
              <a:rPr lang="en-US" dirty="0">
                <a:effectLst/>
                <a:latin typeface="Comic Sans MS" panose="030F0702030302020204" pitchFamily="66" charset="0"/>
              </a:rPr>
              <a:t> -20⁰C arasındadır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738BA68-2B37-4518-A6B7-D2CE106EE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5F6D123-6726-4BEC-90B0-0FD92A9148DA}"/>
              </a:ext>
            </a:extLst>
          </p:cNvPr>
          <p:cNvSpPr/>
          <p:nvPr/>
        </p:nvSpPr>
        <p:spPr>
          <a:xfrm>
            <a:off x="4823791" y="3079471"/>
            <a:ext cx="1888410" cy="115956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9B30D101-189F-4120-A966-DA6223A609C8}"/>
              </a:ext>
            </a:extLst>
          </p:cNvPr>
          <p:cNvSpPr/>
          <p:nvPr/>
        </p:nvSpPr>
        <p:spPr>
          <a:xfrm>
            <a:off x="6712201" y="3253875"/>
            <a:ext cx="1233976" cy="79847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-20⁰C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D3EC89D-00B0-401D-B4C5-446AB83A9A84}"/>
              </a:ext>
            </a:extLst>
          </p:cNvPr>
          <p:cNvSpPr txBox="1"/>
          <p:nvPr/>
        </p:nvSpPr>
        <p:spPr>
          <a:xfrm>
            <a:off x="5164845" y="3440561"/>
            <a:ext cx="1217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25⁰C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537725A-BCD0-4023-B2F6-50ED3070962D}"/>
              </a:ext>
            </a:extLst>
          </p:cNvPr>
          <p:cNvSpPr/>
          <p:nvPr/>
        </p:nvSpPr>
        <p:spPr>
          <a:xfrm>
            <a:off x="4859955" y="4681795"/>
            <a:ext cx="1888410" cy="115956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D64F8AC-3F26-4F38-A7F7-05F39D5799BC}"/>
              </a:ext>
            </a:extLst>
          </p:cNvPr>
          <p:cNvSpPr/>
          <p:nvPr/>
        </p:nvSpPr>
        <p:spPr>
          <a:xfrm>
            <a:off x="6753392" y="4862339"/>
            <a:ext cx="1233976" cy="79847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15B3F75-AB3C-4067-AAF8-37B5CC7C39F7}"/>
              </a:ext>
            </a:extLst>
          </p:cNvPr>
          <p:cNvSpPr txBox="1"/>
          <p:nvPr/>
        </p:nvSpPr>
        <p:spPr>
          <a:xfrm>
            <a:off x="5274513" y="6058764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25⁰C &gt; T denge &gt; -20⁰C</a:t>
            </a:r>
          </a:p>
        </p:txBody>
      </p:sp>
    </p:spTree>
    <p:extLst>
      <p:ext uri="{BB962C8B-B14F-4D97-AF65-F5344CB8AC3E}">
        <p14:creationId xmlns:p14="http://schemas.microsoft.com/office/powerpoint/2010/main" val="579965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6F1CE93-9516-413C-81E2-BEBBF195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74" y="704504"/>
            <a:ext cx="8894651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1C86ED1-CE7F-44F9-9650-E387AD7D18CC}"/>
              </a:ext>
            </a:extLst>
          </p:cNvPr>
          <p:cNvSpPr txBox="1"/>
          <p:nvPr/>
        </p:nvSpPr>
        <p:spPr>
          <a:xfrm>
            <a:off x="872197" y="3998019"/>
            <a:ext cx="10481604" cy="122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sıvıdan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sıcaklıkları</a:t>
            </a:r>
            <a:r>
              <a:rPr lang="en-US" dirty="0">
                <a:effectLst/>
                <a:latin typeface="Comic Sans MS" panose="030F0702030302020204" pitchFamily="66" charset="0"/>
              </a:rPr>
              <a:t> farklı olan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sıvılar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daha</a:t>
            </a:r>
            <a:r>
              <a:rPr lang="en-US" dirty="0">
                <a:effectLst/>
                <a:latin typeface="Comic Sans MS" panose="030F0702030302020204" pitchFamily="66" charset="0"/>
              </a:rPr>
              <a:t> büyük bir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kapta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karıştırıldığında</a:t>
            </a:r>
            <a:r>
              <a:rPr lang="en-US" dirty="0">
                <a:effectLst/>
                <a:latin typeface="Comic Sans MS" panose="030F0702030302020204" pitchFamily="66" charset="0"/>
              </a:rPr>
              <a:t> son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durumdaki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sıvının</a:t>
            </a:r>
            <a:r>
              <a:rPr lang="en-US" dirty="0">
                <a:effectLst/>
                <a:latin typeface="Comic Sans MS" panose="030F0702030302020204" pitchFamily="66" charset="0"/>
              </a:rPr>
              <a:t> sıcaklığı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başlangıç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sıcaklıkları</a:t>
            </a:r>
            <a:r>
              <a:rPr lang="en-US" dirty="0">
                <a:effectLst/>
                <a:latin typeface="Comic Sans MS" panose="030F0702030302020204" pitchFamily="66" charset="0"/>
              </a:rPr>
              <a:t> arasındadır.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671B2AD-2803-42AA-82EF-6CB9F9CC9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84" y="671951"/>
            <a:ext cx="7123625" cy="335910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5B6A61B-E9B1-418B-95B1-548051C63EEE}"/>
              </a:ext>
            </a:extLst>
          </p:cNvPr>
          <p:cNvSpPr txBox="1"/>
          <p:nvPr/>
        </p:nvSpPr>
        <p:spPr>
          <a:xfrm>
            <a:off x="1631853" y="4767660"/>
            <a:ext cx="8949361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Kütleleri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eşit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cins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başlangıç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sıcaklıkları</a:t>
            </a:r>
            <a:r>
              <a:rPr lang="en-US" dirty="0">
                <a:effectLst/>
                <a:latin typeface="Comic Sans MS" panose="030F0702030302020204" pitchFamily="66" charset="0"/>
              </a:rPr>
              <a:t> farklı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iken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birbirleriyle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temas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ettirildiğinde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maddelerin</a:t>
            </a:r>
            <a:r>
              <a:rPr lang="en-US" dirty="0">
                <a:effectLst/>
                <a:latin typeface="Comic Sans MS" panose="030F0702030302020204" pitchFamily="66" charset="0"/>
              </a:rPr>
              <a:t> son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sıcaklıkları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eşitlenene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kadar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alışverişi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devam</a:t>
            </a:r>
            <a:r>
              <a:rPr lang="en-US" dirty="0">
                <a:effectLst/>
                <a:latin typeface="Comic Sans MS" panose="030F0702030302020204" pitchFamily="66" charset="0"/>
              </a:rPr>
              <a:t> eder.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24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3ECA26D-2F98-44EE-BAA1-5543EA346597}"/>
              </a:ext>
            </a:extLst>
          </p:cNvPr>
          <p:cNvSpPr txBox="1"/>
          <p:nvPr/>
        </p:nvSpPr>
        <p:spPr>
          <a:xfrm>
            <a:off x="3511826" y="61233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https://www.youtube.com/watch?v=l1bTuNS5lB4</a:t>
            </a:r>
            <a:endParaRPr lang="tr-TR" b="1" dirty="0"/>
          </a:p>
        </p:txBody>
      </p:sp>
      <p:pic>
        <p:nvPicPr>
          <p:cNvPr id="4" name="Çevrimiçi Medya 3" title="Isı alısverisi ve denge sicakligi (5.sinif)">
            <a:hlinkClick r:id="" action="ppaction://media"/>
            <a:extLst>
              <a:ext uri="{FF2B5EF4-FFF2-40B4-BE49-F238E27FC236}">
                <a16:creationId xmlns:a16="http://schemas.microsoft.com/office/drawing/2014/main" id="{378D3A76-388F-402C-B6ED-3FA42B7796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0504" y="1250144"/>
            <a:ext cx="8401879" cy="474706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BB03004-E3DF-4239-AB26-2757AC57D5BD}"/>
              </a:ext>
            </a:extLst>
          </p:cNvPr>
          <p:cNvSpPr txBox="1"/>
          <p:nvPr/>
        </p:nvSpPr>
        <p:spPr>
          <a:xfrm>
            <a:off x="3234703" y="54996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0" i="0" dirty="0">
                <a:effectLst/>
                <a:latin typeface="Roboto" panose="02000000000000000000" pitchFamily="2" charset="0"/>
              </a:rPr>
              <a:t>Isı alısverisi ve denge sicakligi (5.sinif)</a:t>
            </a:r>
          </a:p>
        </p:txBody>
      </p:sp>
    </p:spTree>
    <p:extLst>
      <p:ext uri="{BB962C8B-B14F-4D97-AF65-F5344CB8AC3E}">
        <p14:creationId xmlns:p14="http://schemas.microsoft.com/office/powerpoint/2010/main" val="30995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471F1B3-356F-4722-9210-A1917692025B}"/>
              </a:ext>
            </a:extLst>
          </p:cNvPr>
          <p:cNvSpPr txBox="1"/>
          <p:nvPr/>
        </p:nvSpPr>
        <p:spPr>
          <a:xfrm>
            <a:off x="3419061" y="622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https://www.youtube.com/watch?v=LXYd8rX2ykU</a:t>
            </a:r>
            <a:endParaRPr lang="tr-TR" b="1" dirty="0"/>
          </a:p>
        </p:txBody>
      </p:sp>
      <p:pic>
        <p:nvPicPr>
          <p:cNvPr id="4" name="Çevrimiçi Medya 3" title="Isi alisverisi ve denge sicakligi -farkli kutlede farkli sicaklikta olan ozdes sivilar (5.sinif)">
            <a:hlinkClick r:id="" action="ppaction://media"/>
            <a:extLst>
              <a:ext uri="{FF2B5EF4-FFF2-40B4-BE49-F238E27FC236}">
                <a16:creationId xmlns:a16="http://schemas.microsoft.com/office/drawing/2014/main" id="{AD55890A-894C-4CA0-B099-B0E32A1385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6054" y="813279"/>
            <a:ext cx="9479891" cy="535613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EA8458E-6940-4C57-9A46-AC7C323A9290}"/>
              </a:ext>
            </a:extLst>
          </p:cNvPr>
          <p:cNvSpPr txBox="1"/>
          <p:nvPr/>
        </p:nvSpPr>
        <p:spPr>
          <a:xfrm>
            <a:off x="1789044" y="443947"/>
            <a:ext cx="9634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 err="1">
                <a:effectLst/>
                <a:latin typeface="Roboto" panose="02000000000000000000" pitchFamily="2" charset="0"/>
              </a:rPr>
              <a:t>Isi</a:t>
            </a:r>
            <a:r>
              <a:rPr lang="tr-TR" b="0" i="0" dirty="0">
                <a:effectLst/>
                <a:latin typeface="Roboto" panose="02000000000000000000" pitchFamily="2" charset="0"/>
              </a:rPr>
              <a:t>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alisverisi</a:t>
            </a:r>
            <a:r>
              <a:rPr lang="tr-TR" b="0" i="0" dirty="0">
                <a:effectLst/>
                <a:latin typeface="Roboto" panose="02000000000000000000" pitchFamily="2" charset="0"/>
              </a:rPr>
              <a:t> ve denge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sicakligi</a:t>
            </a:r>
            <a:r>
              <a:rPr lang="tr-TR" b="0" i="0" dirty="0">
                <a:effectLst/>
                <a:latin typeface="Roboto" panose="02000000000000000000" pitchFamily="2" charset="0"/>
              </a:rPr>
              <a:t> -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farkli</a:t>
            </a:r>
            <a:r>
              <a:rPr lang="tr-TR" b="0" i="0" dirty="0">
                <a:effectLst/>
                <a:latin typeface="Roboto" panose="02000000000000000000" pitchFamily="2" charset="0"/>
              </a:rPr>
              <a:t>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kutlede</a:t>
            </a:r>
            <a:r>
              <a:rPr lang="tr-TR" b="0" i="0" dirty="0">
                <a:effectLst/>
                <a:latin typeface="Roboto" panose="02000000000000000000" pitchFamily="2" charset="0"/>
              </a:rPr>
              <a:t>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farkli</a:t>
            </a:r>
            <a:r>
              <a:rPr lang="tr-TR" b="0" i="0" dirty="0">
                <a:effectLst/>
                <a:latin typeface="Roboto" panose="02000000000000000000" pitchFamily="2" charset="0"/>
              </a:rPr>
              <a:t>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sicaklikta</a:t>
            </a:r>
            <a:r>
              <a:rPr lang="tr-TR" b="0" i="0" dirty="0">
                <a:effectLst/>
                <a:latin typeface="Roboto" panose="02000000000000000000" pitchFamily="2" charset="0"/>
              </a:rPr>
              <a:t> olan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ozdes</a:t>
            </a:r>
            <a:r>
              <a:rPr lang="tr-TR" b="0" i="0" dirty="0">
                <a:effectLst/>
                <a:latin typeface="Roboto" panose="02000000000000000000" pitchFamily="2" charset="0"/>
              </a:rPr>
              <a:t> </a:t>
            </a:r>
            <a:r>
              <a:rPr lang="tr-TR" b="0" i="0" dirty="0" err="1">
                <a:effectLst/>
                <a:latin typeface="Roboto" panose="02000000000000000000" pitchFamily="2" charset="0"/>
              </a:rPr>
              <a:t>sivilar</a:t>
            </a:r>
            <a:r>
              <a:rPr lang="tr-TR" b="0" i="0" dirty="0">
                <a:effectLst/>
                <a:latin typeface="Roboto" panose="02000000000000000000" pitchFamily="2" charset="0"/>
              </a:rPr>
              <a:t> (5.sinif)</a:t>
            </a:r>
          </a:p>
        </p:txBody>
      </p:sp>
    </p:spTree>
    <p:extLst>
      <p:ext uri="{BB962C8B-B14F-4D97-AF65-F5344CB8AC3E}">
        <p14:creationId xmlns:p14="http://schemas.microsoft.com/office/powerpoint/2010/main" val="1621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8D012B7-C931-4667-8D5C-845F6860246E}"/>
              </a:ext>
            </a:extLst>
          </p:cNvPr>
          <p:cNvSpPr txBox="1"/>
          <p:nvPr/>
        </p:nvSpPr>
        <p:spPr>
          <a:xfrm>
            <a:off x="1523999" y="6342679"/>
            <a:ext cx="971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http://www.thephysicsaviary.com/Physics/Programs/Labs/HeatTransferGasesLab/index.html</a:t>
            </a:r>
            <a:endParaRPr lang="tr-TR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5AC1C56-19C5-444B-AB65-5337B2A0D652}"/>
              </a:ext>
            </a:extLst>
          </p:cNvPr>
          <p:cNvSpPr txBox="1"/>
          <p:nvPr/>
        </p:nvSpPr>
        <p:spPr>
          <a:xfrm>
            <a:off x="3458817" y="1459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990000"/>
                </a:solidFill>
                <a:effectLst/>
                <a:latin typeface="Georgia" panose="02040502050405020303" pitchFamily="18" charset="0"/>
              </a:rPr>
              <a:t>Isı Transferi Laboratuvarı Simülasyon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9E08357-CB50-42CB-8A93-9F36AF20DA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27"/>
          <a:stretch/>
        </p:blipFill>
        <p:spPr>
          <a:xfrm>
            <a:off x="1922186" y="887895"/>
            <a:ext cx="8029575" cy="53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06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6D7F0A5-5323-4FC4-A0B5-C34E5FA0EF9F}"/>
              </a:ext>
            </a:extLst>
          </p:cNvPr>
          <p:cNvSpPr txBox="1"/>
          <p:nvPr/>
        </p:nvSpPr>
        <p:spPr>
          <a:xfrm>
            <a:off x="3631096" y="6269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https://javalab.org/en/conduction_2_en/</a:t>
            </a:r>
            <a:endParaRPr lang="tr-TR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CC49879-FB09-4899-9FAC-94C226FBF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962" y="1090612"/>
            <a:ext cx="5934075" cy="467677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D71940A-1F6D-45C6-82A3-2EEEE110E987}"/>
              </a:ext>
            </a:extLst>
          </p:cNvPr>
          <p:cNvSpPr txBox="1"/>
          <p:nvPr/>
        </p:nvSpPr>
        <p:spPr>
          <a:xfrm>
            <a:off x="4837353" y="470402"/>
            <a:ext cx="251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Isı alışverişi simülasyon-1</a:t>
            </a:r>
          </a:p>
        </p:txBody>
      </p:sp>
    </p:spTree>
    <p:extLst>
      <p:ext uri="{BB962C8B-B14F-4D97-AF65-F5344CB8AC3E}">
        <p14:creationId xmlns:p14="http://schemas.microsoft.com/office/powerpoint/2010/main" val="2485530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ECFC79A-6C46-4331-9FAF-56B41FA8399F}"/>
              </a:ext>
            </a:extLst>
          </p:cNvPr>
          <p:cNvSpPr txBox="1"/>
          <p:nvPr/>
        </p:nvSpPr>
        <p:spPr>
          <a:xfrm>
            <a:off x="3882887" y="63354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https://javalab.org/en/conduction_en/</a:t>
            </a:r>
            <a:endParaRPr lang="tr-TR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06B591E-623B-4131-A2D3-A4DEF42E0BCD}"/>
              </a:ext>
            </a:extLst>
          </p:cNvPr>
          <p:cNvSpPr txBox="1"/>
          <p:nvPr/>
        </p:nvSpPr>
        <p:spPr>
          <a:xfrm>
            <a:off x="4837353" y="470402"/>
            <a:ext cx="251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Isı alışverişi simülasyon-2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1C5DE15-A2C3-4559-8236-7D67AE9A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62" y="1123950"/>
            <a:ext cx="57816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02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034F318-0DA0-44D8-A98B-3B914607AEA3}"/>
              </a:ext>
            </a:extLst>
          </p:cNvPr>
          <p:cNvSpPr/>
          <p:nvPr/>
        </p:nvSpPr>
        <p:spPr>
          <a:xfrm>
            <a:off x="4654296" y="3307551"/>
            <a:ext cx="6465287" cy="3008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MEB ÖRNEK SORULAR </a:t>
            </a:r>
          </a:p>
        </p:txBody>
      </p:sp>
      <p:pic>
        <p:nvPicPr>
          <p:cNvPr id="33" name="Resim 32" descr="Soru Zutto">
            <a:extLst>
              <a:ext uri="{FF2B5EF4-FFF2-40B4-BE49-F238E27FC236}">
                <a16:creationId xmlns:a16="http://schemas.microsoft.com/office/drawing/2014/main" id="{D1C180C0-C7F5-4B4F-857F-10B9F703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3" r="15509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277DF1D-6FB5-4965-8D27-627DBE552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7" r="2" b="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B662ED9-1E1E-42E1-A871-673480DCC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D8243A0F-6CF1-42AB-B7C7-07777B227A1A}"/>
              </a:ext>
            </a:extLst>
          </p:cNvPr>
          <p:cNvSpPr txBox="1"/>
          <p:nvPr/>
        </p:nvSpPr>
        <p:spPr>
          <a:xfrm>
            <a:off x="365286" y="2315758"/>
            <a:ext cx="5959522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SICAKLIK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✓ Sıcaklık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enerji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degildir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 Bu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yüzden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alınıp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-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verilemez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✓ Sıcaklık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termometre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ile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ölçülür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✓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Sıcaklığın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birimi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derece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Celcius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(⁰C)'tur.</a:t>
            </a:r>
          </a:p>
        </p:txBody>
      </p:sp>
      <p:pic>
        <p:nvPicPr>
          <p:cNvPr id="5" name="Picture 2" descr="isi-sicaklik-farklar">
            <a:extLst>
              <a:ext uri="{FF2B5EF4-FFF2-40B4-BE49-F238E27FC236}">
                <a16:creationId xmlns:a16="http://schemas.microsoft.com/office/drawing/2014/main" id="{ABF2E141-50F9-4C6E-BFEB-6ADF1BD3E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7" t="332" r="-1067" b="-332"/>
          <a:stretch/>
        </p:blipFill>
        <p:spPr bwMode="auto">
          <a:xfrm>
            <a:off x="7298311" y="369913"/>
            <a:ext cx="2282403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ermometre çeşitleri, sıcaklık birimleri ve dönüşümleri - Fizik Dersi">
            <a:extLst>
              <a:ext uri="{FF2B5EF4-FFF2-40B4-BE49-F238E27FC236}">
                <a16:creationId xmlns:a16="http://schemas.microsoft.com/office/drawing/2014/main" id="{9E2B6B54-EA30-44C8-A25E-2ABD0F24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4171544"/>
            <a:ext cx="3588640" cy="190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98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AE42971-C73E-4519-A448-30CEDC921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464"/>
          <a:stretch/>
        </p:blipFill>
        <p:spPr>
          <a:xfrm>
            <a:off x="838199" y="735153"/>
            <a:ext cx="10515602" cy="551987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91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8439CC59-2786-49E5-8BEB-80AECAC61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-1925"/>
          <a:stretch/>
        </p:blipFill>
        <p:spPr>
          <a:xfrm>
            <a:off x="251598" y="700185"/>
            <a:ext cx="10515602" cy="56001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80670" y="1602302"/>
            <a:ext cx="1663708" cy="965306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9" y="5425813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B1C32C6-144D-4D1B-9824-04557FD11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40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60CF0389-92DA-496F-A54A-746AE489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89059" y="1819935"/>
            <a:ext cx="1442603" cy="837018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0" y="5672021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5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0F16522-2838-4BAE-BB26-5149A06D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7037"/>
            <a:ext cx="10905066" cy="414392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09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52105318-49DF-43C4-91B1-42D51D95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7037"/>
            <a:ext cx="10905066" cy="4143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99" y="5082444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2D5DBEB-7199-4A58-AB8B-5C0DADA4E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57149"/>
            <a:ext cx="10905066" cy="474370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92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A251E9A2-8688-4D5E-BDC9-5125F9E91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57149"/>
            <a:ext cx="10905066" cy="47437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1" y="5463301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4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3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B8AE85C-9526-44BE-95C9-AA4264915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7038"/>
            <a:ext cx="10905066" cy="414392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39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C47BF663-E64C-4322-9ACD-FB0BC078C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7038"/>
            <a:ext cx="10905066" cy="4143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60" y="5082445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5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B381F60F-2FD1-4D18-A63D-079A5B43BC56}"/>
              </a:ext>
            </a:extLst>
          </p:cNvPr>
          <p:cNvSpPr txBox="1"/>
          <p:nvPr/>
        </p:nvSpPr>
        <p:spPr>
          <a:xfrm>
            <a:off x="4945336" y="506727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Günlük </a:t>
            </a:r>
            <a:r>
              <a:rPr lang="en-US" sz="2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hayatımızda</a:t>
            </a:r>
            <a:r>
              <a:rPr lang="en-US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ısı</a:t>
            </a:r>
            <a:r>
              <a:rPr lang="en-US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ve sıcaklık </a:t>
            </a:r>
            <a:r>
              <a:rPr lang="en-US" sz="2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kavramları</a:t>
            </a:r>
            <a:r>
              <a:rPr lang="en-US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sıkça</a:t>
            </a:r>
            <a:r>
              <a:rPr lang="en-US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karıştırılır</a:t>
            </a:r>
            <a:r>
              <a:rPr lang="en-US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124" name="Picture 4" descr="Birbirine Karıştırılan İki Kavram: Sıcaklık ve Isı | TÜBİTAK Bilim Genç">
            <a:extLst>
              <a:ext uri="{FF2B5EF4-FFF2-40B4-BE49-F238E27FC236}">
                <a16:creationId xmlns:a16="http://schemas.microsoft.com/office/drawing/2014/main" id="{1B145C06-B2D5-43B5-8647-C931E296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308" y="2807034"/>
            <a:ext cx="5559480" cy="31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sı ve Sıcaklık - Cicicee">
            <a:extLst>
              <a:ext uri="{FF2B5EF4-FFF2-40B4-BE49-F238E27FC236}">
                <a16:creationId xmlns:a16="http://schemas.microsoft.com/office/drawing/2014/main" id="{10F146BA-2C22-47F8-BCD6-36D4B7F3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318" y="2527997"/>
            <a:ext cx="472379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46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679573A-79F1-4CD0-B0D6-A56E401F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97821"/>
            <a:ext cx="10905066" cy="346235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56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C8AFF9F7-4839-419C-9059-F6A963784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97821"/>
            <a:ext cx="10905066" cy="34623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85" y="4665221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14835AC-A7A1-4562-9500-1BE5686F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77" y="643467"/>
            <a:ext cx="8505445" cy="557106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15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B048D475-D007-4549-9DA6-6B06E0B81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9" y="643467"/>
            <a:ext cx="8505445" cy="55710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4" y="5038388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70940FB-E855-4362-A7C2-FD5EBC5C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143" y="193797"/>
            <a:ext cx="4561635" cy="647040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75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5F2657B0-6C43-4E2A-A72D-A4EAADC8F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143" y="193797"/>
            <a:ext cx="4561635" cy="64704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25" y="5982779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3583E36-ADC8-4563-B59B-70866A9AF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11" y="235504"/>
            <a:ext cx="5242281" cy="662249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D470D84-7962-4DA8-836A-1E33EB402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2112505"/>
            <a:ext cx="5291667" cy="263298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59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1E84B86D-602E-4C64-89CE-5BCFF354A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11" y="235504"/>
            <a:ext cx="5242281" cy="662249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47AF1DB-6489-4593-A6CC-8A92896C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558" y="2048247"/>
            <a:ext cx="5291667" cy="26329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83" y="3336256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7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F668987-FBBD-4E22-A4BC-866D3B44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0656"/>
            <a:ext cx="5291666" cy="52366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80FA61A-6565-4ED1-82C9-4397CE2B7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787" y="1814732"/>
            <a:ext cx="6519433" cy="316523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820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42B8C5B0-FAFC-4F38-BFED-81677E17E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0656"/>
            <a:ext cx="5291666" cy="523668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6E778C0C-BC45-4A12-B054-419BE508B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787" y="1814732"/>
            <a:ext cx="6519433" cy="31652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66" y="3239083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17" y="157816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43F4E59-4834-4D71-88F8-89F38451FF0B}"/>
              </a:ext>
            </a:extLst>
          </p:cNvPr>
          <p:cNvSpPr txBox="1"/>
          <p:nvPr/>
        </p:nvSpPr>
        <p:spPr>
          <a:xfrm>
            <a:off x="835998" y="1538622"/>
            <a:ext cx="4584700" cy="35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Ꙭ"/>
            </a:pPr>
            <a:r>
              <a:rPr lang="en-US" sz="2000" dirty="0">
                <a:effectLst/>
              </a:rPr>
              <a:t>Bu </a:t>
            </a:r>
            <a:r>
              <a:rPr lang="en-US" sz="2000" dirty="0" err="1">
                <a:effectLst/>
              </a:rPr>
              <a:t>hafta</a:t>
            </a:r>
            <a:r>
              <a:rPr lang="en-US" sz="2000" dirty="0">
                <a:effectLst/>
              </a:rPr>
              <a:t> havanın </a:t>
            </a:r>
            <a:r>
              <a:rPr lang="en-US" sz="2000" dirty="0" err="1">
                <a:effectLst/>
              </a:rPr>
              <a:t>ısısı</a:t>
            </a:r>
            <a:r>
              <a:rPr lang="en-US" sz="2000" dirty="0">
                <a:effectLst/>
              </a:rPr>
              <a:t> 10⁰C </a:t>
            </a:r>
            <a:r>
              <a:rPr lang="en-US" sz="2000" dirty="0" err="1">
                <a:effectLst/>
              </a:rPr>
              <a:t>düşecekmiş</a:t>
            </a:r>
            <a:endParaRPr lang="en-US" sz="2000" dirty="0"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sim 7" descr="Utanmış Tavuk">
            <a:extLst>
              <a:ext uri="{FF2B5EF4-FFF2-40B4-BE49-F238E27FC236}">
                <a16:creationId xmlns:a16="http://schemas.microsoft.com/office/drawing/2014/main" id="{B3B8BA70-0524-47FC-AD0A-157BC97AA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28" y="2742397"/>
            <a:ext cx="3291840" cy="3291840"/>
          </a:xfrm>
          <a:prstGeom prst="rect">
            <a:avLst/>
          </a:prstGeom>
        </p:spPr>
      </p:pic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sim 9" descr="Başparmak Yukarı Tavuk">
            <a:extLst>
              <a:ext uri="{FF2B5EF4-FFF2-40B4-BE49-F238E27FC236}">
                <a16:creationId xmlns:a16="http://schemas.microsoft.com/office/drawing/2014/main" id="{7804782C-A009-4966-AC89-C362BD366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32" y="2742397"/>
            <a:ext cx="3291840" cy="329184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6C7A05A7-888B-497F-BF8F-66B49832A15D}"/>
              </a:ext>
            </a:extLst>
          </p:cNvPr>
          <p:cNvSpPr txBox="1"/>
          <p:nvPr/>
        </p:nvSpPr>
        <p:spPr>
          <a:xfrm>
            <a:off x="6917634" y="1614321"/>
            <a:ext cx="45847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Ꙭ"/>
            </a:pPr>
            <a:r>
              <a:rPr lang="en-US" sz="1800" dirty="0">
                <a:effectLst/>
              </a:rPr>
              <a:t>Bu </a:t>
            </a:r>
            <a:r>
              <a:rPr lang="en-US" sz="1800" dirty="0" err="1">
                <a:effectLst/>
              </a:rPr>
              <a:t>hafta</a:t>
            </a:r>
            <a:r>
              <a:rPr lang="en-US" sz="1800" dirty="0">
                <a:effectLst/>
              </a:rPr>
              <a:t> havanın sıcaklığı 10⁰C </a:t>
            </a:r>
            <a:r>
              <a:rPr lang="en-US" sz="1800" dirty="0" err="1">
                <a:effectLst/>
              </a:rPr>
              <a:t>düşecekmiş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35159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CD8C919-7EA9-4BAC-808E-4FF30C3FA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6698"/>
            <a:ext cx="5291666" cy="530460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05CDF10-66C3-4B1B-9600-4BFE80CF7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906682"/>
            <a:ext cx="5291667" cy="504463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41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1FD77146-6760-4304-9F10-38A6FAF3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6698"/>
            <a:ext cx="5291666" cy="530460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F8E212A-5AB2-48B1-8991-324113AE7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906682"/>
            <a:ext cx="5291667" cy="50446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321AC83-2A55-42C9-A0F0-261D5E2E7DA3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Resim 14" descr="Yoldayım Arı">
            <a:extLst>
              <a:ext uri="{FF2B5EF4-FFF2-40B4-BE49-F238E27FC236}">
                <a16:creationId xmlns:a16="http://schemas.microsoft.com/office/drawing/2014/main" id="{EB67F6D5-98C0-4B15-BAF1-0D3BBF6BFD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52" y="2891795"/>
            <a:ext cx="837034" cy="83703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3C491E-90E2-4A9C-917F-91D1858EAF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00" y="2695743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9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68693C-0815-4A94-A477-3972892B01D7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HAZIRLAYAN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www.fenusbilim.com</a:t>
            </a:r>
            <a:endParaRPr lang="en-US" sz="41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metin, meyve, portakal içeren bir resim&#10;&#10;Açıklama otomatik olarak oluşturuldu">
            <a:extLst>
              <a:ext uri="{FF2B5EF4-FFF2-40B4-BE49-F238E27FC236}">
                <a16:creationId xmlns:a16="http://schemas.microsoft.com/office/drawing/2014/main" id="{8F107659-D44A-419A-9060-6721E116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5" r="1" b="219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B58D986-30A9-4DF5-B3C0-7D302BA97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7C84F02-1CA4-4FED-AD44-65CC88A5C839}"/>
              </a:ext>
            </a:extLst>
          </p:cNvPr>
          <p:cNvSpPr txBox="1"/>
          <p:nvPr/>
        </p:nvSpPr>
        <p:spPr>
          <a:xfrm>
            <a:off x="835440" y="1623814"/>
            <a:ext cx="6675627" cy="587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Ꙭ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Kardeşimin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vücut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ısısı</a:t>
            </a:r>
            <a:r>
              <a:rPr lang="en-US" dirty="0">
                <a:effectLst/>
                <a:latin typeface="Comic Sans MS" panose="030F0702030302020204" pitchFamily="66" charset="0"/>
              </a:rPr>
              <a:t> 49⁰C 'u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bulmuştu</a:t>
            </a:r>
            <a:endParaRPr lang="en-US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Utanmış Tavuk">
            <a:extLst>
              <a:ext uri="{FF2B5EF4-FFF2-40B4-BE49-F238E27FC236}">
                <a16:creationId xmlns:a16="http://schemas.microsoft.com/office/drawing/2014/main" id="{7EFCB792-19DC-4E39-9890-A4372D2C5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28" y="2742397"/>
            <a:ext cx="3291840" cy="3291840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Başparmak Yukarı Tavuk">
            <a:extLst>
              <a:ext uri="{FF2B5EF4-FFF2-40B4-BE49-F238E27FC236}">
                <a16:creationId xmlns:a16="http://schemas.microsoft.com/office/drawing/2014/main" id="{C916A368-B2BA-4228-8D89-1DCE6997F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32" y="2742397"/>
            <a:ext cx="3291840" cy="329184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392CDB2-F9DB-43E2-AF1E-E0D6C71295F0}"/>
              </a:ext>
            </a:extLst>
          </p:cNvPr>
          <p:cNvSpPr txBox="1"/>
          <p:nvPr/>
        </p:nvSpPr>
        <p:spPr>
          <a:xfrm>
            <a:off x="6573079" y="1751094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Ꙭ"/>
            </a:pPr>
            <a:r>
              <a:rPr lang="en-US" sz="1800" dirty="0" err="1">
                <a:effectLst/>
                <a:latin typeface="Comic Sans MS" panose="030F0702030302020204" pitchFamily="66" charset="0"/>
              </a:rPr>
              <a:t>Kardeşimin</a:t>
            </a:r>
            <a:r>
              <a:rPr lang="en-US" sz="18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</a:rPr>
              <a:t>vücut</a:t>
            </a:r>
            <a:r>
              <a:rPr lang="en-US" sz="1800" dirty="0">
                <a:effectLst/>
                <a:latin typeface="Comic Sans MS" panose="030F0702030302020204" pitchFamily="66" charset="0"/>
              </a:rPr>
              <a:t> sıcaklığı 45⁰C 'u </a:t>
            </a:r>
            <a:r>
              <a:rPr lang="en-US" sz="1800" dirty="0" err="1">
                <a:effectLst/>
                <a:latin typeface="Comic Sans MS" panose="030F0702030302020204" pitchFamily="66" charset="0"/>
              </a:rPr>
              <a:t>bulmuştu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8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50DE2A-9D8E-48A2-A2CE-CDE48AA322CB}"/>
              </a:ext>
            </a:extLst>
          </p:cNvPr>
          <p:cNvSpPr txBox="1"/>
          <p:nvPr/>
        </p:nvSpPr>
        <p:spPr>
          <a:xfrm>
            <a:off x="1014902" y="1590484"/>
            <a:ext cx="4226891" cy="602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Ꙭ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Güneş Dünyaya sıcaklık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verir</a:t>
            </a:r>
            <a:endParaRPr lang="en-US" sz="20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Utanmış Tavuk">
            <a:extLst>
              <a:ext uri="{FF2B5EF4-FFF2-40B4-BE49-F238E27FC236}">
                <a16:creationId xmlns:a16="http://schemas.microsoft.com/office/drawing/2014/main" id="{09EF2CE0-D373-4D1D-AADD-84B4D84C0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28" y="2742397"/>
            <a:ext cx="3291840" cy="3291840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Başparmak Yukarı Tavuk">
            <a:extLst>
              <a:ext uri="{FF2B5EF4-FFF2-40B4-BE49-F238E27FC236}">
                <a16:creationId xmlns:a16="http://schemas.microsoft.com/office/drawing/2014/main" id="{F3A5A696-B22D-4C24-85FE-488087DDF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32" y="2742397"/>
            <a:ext cx="3291840" cy="329184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94EE4F59-2E1F-4512-A5AF-A150FB14D6EB}"/>
              </a:ext>
            </a:extLst>
          </p:cNvPr>
          <p:cNvSpPr txBox="1"/>
          <p:nvPr/>
        </p:nvSpPr>
        <p:spPr>
          <a:xfrm>
            <a:off x="7417732" y="1709544"/>
            <a:ext cx="3631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Ꙭ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Güneş Dünyaya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verir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095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71D55D7-FB30-42CE-850F-A45C6F64DB69}"/>
              </a:ext>
            </a:extLst>
          </p:cNvPr>
          <p:cNvSpPr txBox="1"/>
          <p:nvPr/>
        </p:nvSpPr>
        <p:spPr>
          <a:xfrm>
            <a:off x="981948" y="982789"/>
            <a:ext cx="3829325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Calibri" panose="020F0502020204030204" pitchFamily="34" charset="0"/>
              <a:buChar char="Ꙭ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Gömlek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ütülenirken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ütüden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gömleğe</a:t>
            </a:r>
            <a:r>
              <a:rPr lang="en-US" dirty="0">
                <a:effectLst/>
                <a:latin typeface="Comic Sans MS" panose="030F0702030302020204" pitchFamily="66" charset="0"/>
              </a:rPr>
              <a:t> sıcaklık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geçer</a:t>
            </a:r>
            <a:endParaRPr lang="en-US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Utanmış Tavuk">
            <a:extLst>
              <a:ext uri="{FF2B5EF4-FFF2-40B4-BE49-F238E27FC236}">
                <a16:creationId xmlns:a16="http://schemas.microsoft.com/office/drawing/2014/main" id="{FA0FF681-23FC-4426-BFE8-36A94DE9E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26" y="2583371"/>
            <a:ext cx="3291840" cy="3291840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Başparmak Yukarı Tavuk">
            <a:extLst>
              <a:ext uri="{FF2B5EF4-FFF2-40B4-BE49-F238E27FC236}">
                <a16:creationId xmlns:a16="http://schemas.microsoft.com/office/drawing/2014/main" id="{5DDF83C5-C531-4182-8A95-410DAD78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32" y="2742397"/>
            <a:ext cx="3291840" cy="329184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AF81B182-C550-41DA-8D95-AF0DAF48F96F}"/>
              </a:ext>
            </a:extLst>
          </p:cNvPr>
          <p:cNvSpPr txBox="1"/>
          <p:nvPr/>
        </p:nvSpPr>
        <p:spPr>
          <a:xfrm>
            <a:off x="7380729" y="1312433"/>
            <a:ext cx="4187867" cy="877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Calibri" panose="020F0502020204030204" pitchFamily="34" charset="0"/>
              <a:buChar char="Ꙭ"/>
            </a:pPr>
            <a:r>
              <a:rPr lang="en-US" sz="1800" dirty="0" err="1">
                <a:effectLst/>
                <a:latin typeface="Comic Sans MS" panose="030F0702030302020204" pitchFamily="66" charset="0"/>
              </a:rPr>
              <a:t>Gömlek</a:t>
            </a:r>
            <a:r>
              <a:rPr lang="en-US" sz="18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</a:rPr>
              <a:t>ütülenirken</a:t>
            </a:r>
            <a:r>
              <a:rPr lang="en-US" sz="18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</a:rPr>
              <a:t>ütüden</a:t>
            </a:r>
            <a:r>
              <a:rPr lang="en-US" sz="18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</a:rPr>
              <a:t>gömleğe</a:t>
            </a:r>
            <a:r>
              <a:rPr lang="en-US" sz="18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</a:rPr>
              <a:t>ısı</a:t>
            </a:r>
            <a:r>
              <a:rPr lang="en-US" sz="18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</a:rPr>
              <a:t>geçer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7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1EA2CEE-C884-4D1A-8AD6-F47DBB93EA16}"/>
              </a:ext>
            </a:extLst>
          </p:cNvPr>
          <p:cNvSpPr txBox="1"/>
          <p:nvPr/>
        </p:nvSpPr>
        <p:spPr>
          <a:xfrm>
            <a:off x="3499127" y="437731"/>
            <a:ext cx="6675627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n>
                  <a:solidFill>
                    <a:schemeClr val="tx1"/>
                  </a:solidFill>
                </a:ln>
                <a:noFill/>
                <a:effectLst/>
                <a:latin typeface="Comic Sans MS" panose="030F0702030302020204" pitchFamily="66" charset="0"/>
              </a:rPr>
              <a:t>ISI ALIŞVERİŞİ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sı Alışverişi Nedir | DenkBilgi.com">
            <a:extLst>
              <a:ext uri="{FF2B5EF4-FFF2-40B4-BE49-F238E27FC236}">
                <a16:creationId xmlns:a16="http://schemas.microsoft.com/office/drawing/2014/main" id="{38A27C0A-69FE-4D67-8DE4-0A60A036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2759552"/>
            <a:ext cx="4974336" cy="325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Maddenin Halleri ve Isı Alış-verişi">
            <a:extLst>
              <a:ext uri="{FF2B5EF4-FFF2-40B4-BE49-F238E27FC236}">
                <a16:creationId xmlns:a16="http://schemas.microsoft.com/office/drawing/2014/main" id="{8726E82D-EDC9-482F-9B1E-BB6A9D84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3057682"/>
            <a:ext cx="4974336" cy="266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5628861"/>
            <a:ext cx="1229139" cy="12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78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596</Words>
  <Application>Microsoft Office PowerPoint</Application>
  <PresentationFormat>Geniş ekran</PresentationFormat>
  <Paragraphs>81</Paragraphs>
  <Slides>52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62" baseType="lpstr">
      <vt:lpstr>Arial</vt:lpstr>
      <vt:lpstr>Calibri</vt:lpstr>
      <vt:lpstr>Calibri Light</vt:lpstr>
      <vt:lpstr>Comic Sans MS</vt:lpstr>
      <vt:lpstr>Forte</vt:lpstr>
      <vt:lpstr>Georgia</vt:lpstr>
      <vt:lpstr>Roboto</vt:lpstr>
      <vt:lpstr>Tw Cen MT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ymn</dc:creator>
  <cp:lastModifiedBy>kursat ymn</cp:lastModifiedBy>
  <cp:revision>2</cp:revision>
  <dcterms:created xsi:type="dcterms:W3CDTF">2021-09-02T17:39:19Z</dcterms:created>
  <dcterms:modified xsi:type="dcterms:W3CDTF">2022-02-07T20:20:57Z</dcterms:modified>
</cp:coreProperties>
</file>