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461" r:id="rId3"/>
    <p:sldId id="462" r:id="rId4"/>
    <p:sldId id="463" r:id="rId5"/>
    <p:sldId id="464" r:id="rId6"/>
    <p:sldId id="465" r:id="rId7"/>
    <p:sldId id="482" r:id="rId8"/>
    <p:sldId id="466" r:id="rId9"/>
    <p:sldId id="481" r:id="rId10"/>
    <p:sldId id="467" r:id="rId11"/>
    <p:sldId id="485" r:id="rId12"/>
    <p:sldId id="468" r:id="rId13"/>
    <p:sldId id="469" r:id="rId14"/>
    <p:sldId id="470" r:id="rId15"/>
    <p:sldId id="471" r:id="rId16"/>
    <p:sldId id="472" r:id="rId17"/>
    <p:sldId id="473" r:id="rId18"/>
    <p:sldId id="474" r:id="rId19"/>
    <p:sldId id="475" r:id="rId20"/>
    <p:sldId id="476" r:id="rId21"/>
    <p:sldId id="477" r:id="rId22"/>
    <p:sldId id="483" r:id="rId23"/>
    <p:sldId id="478" r:id="rId24"/>
    <p:sldId id="288" r:id="rId25"/>
    <p:sldId id="289" r:id="rId26"/>
    <p:sldId id="290" r:id="rId27"/>
    <p:sldId id="484" r:id="rId28"/>
    <p:sldId id="479" r:id="rId29"/>
    <p:sldId id="480" r:id="rId30"/>
    <p:sldId id="486" r:id="rId31"/>
    <p:sldId id="487" r:id="rId32"/>
    <p:sldId id="488" r:id="rId33"/>
    <p:sldId id="301" r:id="rId34"/>
    <p:sldId id="291" r:id="rId35"/>
    <p:sldId id="498" r:id="rId36"/>
    <p:sldId id="292" r:id="rId37"/>
    <p:sldId id="499" r:id="rId38"/>
    <p:sldId id="293" r:id="rId39"/>
    <p:sldId id="500" r:id="rId40"/>
    <p:sldId id="489" r:id="rId41"/>
    <p:sldId id="501" r:id="rId42"/>
    <p:sldId id="490" r:id="rId43"/>
    <p:sldId id="502" r:id="rId44"/>
    <p:sldId id="491" r:id="rId45"/>
    <p:sldId id="503" r:id="rId46"/>
    <p:sldId id="492" r:id="rId47"/>
    <p:sldId id="504" r:id="rId48"/>
    <p:sldId id="493" r:id="rId49"/>
    <p:sldId id="505" r:id="rId50"/>
    <p:sldId id="494" r:id="rId51"/>
    <p:sldId id="506" r:id="rId52"/>
    <p:sldId id="495" r:id="rId53"/>
    <p:sldId id="507" r:id="rId54"/>
    <p:sldId id="496" r:id="rId55"/>
    <p:sldId id="508" r:id="rId56"/>
    <p:sldId id="497" r:id="rId57"/>
    <p:sldId id="460" r:id="rId58"/>
    <p:sldId id="314"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7DE90-A4B4-494B-98A7-DB61278B776A}" v="125" dt="2022-02-23T19:10:36.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48" y="102"/>
      </p:cViewPr>
      <p:guideLst/>
    </p:cSldViewPr>
  </p:slideViewPr>
  <p:notesTextViewPr>
    <p:cViewPr>
      <p:scale>
        <a:sx n="1" d="1"/>
        <a:sy n="1" d="1"/>
      </p:scale>
      <p:origin x="0" y="0"/>
    </p:cViewPr>
  </p:notesTextViewPr>
  <p:sorterViewPr>
    <p:cViewPr>
      <p:scale>
        <a:sx n="62" d="100"/>
        <a:sy n="62" d="100"/>
      </p:scale>
      <p:origin x="0" y="-67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sat ymn" userId="47174fbee67923fe" providerId="LiveId" clId="{44F7DE90-A4B4-494B-98A7-DB61278B776A}"/>
    <pc:docChg chg="undo custSel addSld delSld modSld sldOrd">
      <pc:chgData name="kursat ymn" userId="47174fbee67923fe" providerId="LiveId" clId="{44F7DE90-A4B4-494B-98A7-DB61278B776A}" dt="2022-02-23T19:10:41.334" v="730" actId="1076"/>
      <pc:docMkLst>
        <pc:docMk/>
      </pc:docMkLst>
      <pc:sldChg chg="del">
        <pc:chgData name="kursat ymn" userId="47174fbee67923fe" providerId="LiveId" clId="{44F7DE90-A4B4-494B-98A7-DB61278B776A}" dt="2022-02-23T18:52:02.308" v="522" actId="47"/>
        <pc:sldMkLst>
          <pc:docMk/>
          <pc:sldMk cId="4291533412" sldId="281"/>
        </pc:sldMkLst>
      </pc:sldChg>
      <pc:sldChg chg="del">
        <pc:chgData name="kursat ymn" userId="47174fbee67923fe" providerId="LiveId" clId="{44F7DE90-A4B4-494B-98A7-DB61278B776A}" dt="2022-02-23T18:52:03.207" v="523" actId="47"/>
        <pc:sldMkLst>
          <pc:docMk/>
          <pc:sldMk cId="1492955838" sldId="282"/>
        </pc:sldMkLst>
      </pc:sldChg>
      <pc:sldChg chg="addSp modSp mod setBg setClrOvrMap">
        <pc:chgData name="kursat ymn" userId="47174fbee67923fe" providerId="LiveId" clId="{44F7DE90-A4B4-494B-98A7-DB61278B776A}" dt="2022-02-21T21:18:05.977" v="134" actId="27636"/>
        <pc:sldMkLst>
          <pc:docMk/>
          <pc:sldMk cId="1429658300" sldId="287"/>
        </pc:sldMkLst>
        <pc:spChg chg="add mod">
          <ac:chgData name="kursat ymn" userId="47174fbee67923fe" providerId="LiveId" clId="{44F7DE90-A4B4-494B-98A7-DB61278B776A}" dt="2022-02-21T21:18:05.977" v="134" actId="27636"/>
          <ac:spMkLst>
            <pc:docMk/>
            <pc:sldMk cId="1429658300" sldId="287"/>
            <ac:spMk id="4" creationId="{D268E1CC-E363-4F5F-95A9-994195B0ACCE}"/>
          </ac:spMkLst>
        </pc:spChg>
        <pc:picChg chg="ord">
          <ac:chgData name="kursat ymn" userId="47174fbee67923fe" providerId="LiveId" clId="{44F7DE90-A4B4-494B-98A7-DB61278B776A}" dt="2022-02-21T21:17:48.639" v="121" actId="26606"/>
          <ac:picMkLst>
            <pc:docMk/>
            <pc:sldMk cId="1429658300" sldId="287"/>
            <ac:picMk id="6" creationId="{8CAAFCF3-DB34-4998-97D6-61F71C34EF80}"/>
          </ac:picMkLst>
        </pc:picChg>
        <pc:picChg chg="add mod">
          <ac:chgData name="kursat ymn" userId="47174fbee67923fe" providerId="LiveId" clId="{44F7DE90-A4B4-494B-98A7-DB61278B776A}" dt="2022-02-21T21:17:48.639" v="121" actId="26606"/>
          <ac:picMkLst>
            <pc:docMk/>
            <pc:sldMk cId="1429658300" sldId="287"/>
            <ac:picMk id="1026" creationId="{0D80F645-32FF-41E8-8037-B902070647C0}"/>
          </ac:picMkLst>
        </pc:picChg>
      </pc:sldChg>
      <pc:sldChg chg="addSp modSp mod setBg">
        <pc:chgData name="kursat ymn" userId="47174fbee67923fe" providerId="LiveId" clId="{44F7DE90-A4B4-494B-98A7-DB61278B776A}" dt="2022-02-22T06:52:22.490" v="340" actId="1076"/>
        <pc:sldMkLst>
          <pc:docMk/>
          <pc:sldMk cId="2323552391" sldId="288"/>
        </pc:sldMkLst>
        <pc:spChg chg="add mod ord">
          <ac:chgData name="kursat ymn" userId="47174fbee67923fe" providerId="LiveId" clId="{44F7DE90-A4B4-494B-98A7-DB61278B776A}" dt="2022-02-22T06:52:22.490" v="340" actId="1076"/>
          <ac:spMkLst>
            <pc:docMk/>
            <pc:sldMk cId="2323552391" sldId="288"/>
            <ac:spMk id="4" creationId="{69395ECC-156B-40E9-9B80-C55E8070E019}"/>
          </ac:spMkLst>
        </pc:spChg>
        <pc:spChg chg="add">
          <ac:chgData name="kursat ymn" userId="47174fbee67923fe" providerId="LiveId" clId="{44F7DE90-A4B4-494B-98A7-DB61278B776A}" dt="2022-02-22T06:51:54.954" v="319" actId="26606"/>
          <ac:spMkLst>
            <pc:docMk/>
            <pc:sldMk cId="2323552391" sldId="288"/>
            <ac:spMk id="71" creationId="{FF9B822F-893E-44C8-963C-64F50ACECBB2}"/>
          </ac:spMkLst>
        </pc:spChg>
        <pc:spChg chg="add">
          <ac:chgData name="kursat ymn" userId="47174fbee67923fe" providerId="LiveId" clId="{44F7DE90-A4B4-494B-98A7-DB61278B776A}" dt="2022-02-22T06:51:54.954" v="319" actId="26606"/>
          <ac:spMkLst>
            <pc:docMk/>
            <pc:sldMk cId="2323552391" sldId="288"/>
            <ac:spMk id="73" creationId="{EBF87945-A001-489F-9D9B-7D9435F0B9CA}"/>
          </ac:spMkLst>
        </pc:spChg>
        <pc:picChg chg="ord">
          <ac:chgData name="kursat ymn" userId="47174fbee67923fe" providerId="LiveId" clId="{44F7DE90-A4B4-494B-98A7-DB61278B776A}" dt="2022-02-22T06:51:54.954" v="319" actId="26606"/>
          <ac:picMkLst>
            <pc:docMk/>
            <pc:sldMk cId="2323552391" sldId="288"/>
            <ac:picMk id="6" creationId="{8CAAFCF3-DB34-4998-97D6-61F71C34EF80}"/>
          </ac:picMkLst>
        </pc:picChg>
        <pc:picChg chg="add mod">
          <ac:chgData name="kursat ymn" userId="47174fbee67923fe" providerId="LiveId" clId="{44F7DE90-A4B4-494B-98A7-DB61278B776A}" dt="2022-02-22T06:52:05.688" v="323" actId="1076"/>
          <ac:picMkLst>
            <pc:docMk/>
            <pc:sldMk cId="2323552391" sldId="288"/>
            <ac:picMk id="17410" creationId="{DCD8AB87-9D8B-44AD-A06A-1235E87029A2}"/>
          </ac:picMkLst>
        </pc:picChg>
      </pc:sldChg>
      <pc:sldChg chg="addSp modSp mod setBg">
        <pc:chgData name="kursat ymn" userId="47174fbee67923fe" providerId="LiveId" clId="{44F7DE90-A4B4-494B-98A7-DB61278B776A}" dt="2022-02-22T06:54:34.873" v="349" actId="14100"/>
        <pc:sldMkLst>
          <pc:docMk/>
          <pc:sldMk cId="2645270738" sldId="289"/>
        </pc:sldMkLst>
        <pc:spChg chg="add mod">
          <ac:chgData name="kursat ymn" userId="47174fbee67923fe" providerId="LiveId" clId="{44F7DE90-A4B4-494B-98A7-DB61278B776A}" dt="2022-02-22T06:54:34.873" v="349" actId="14100"/>
          <ac:spMkLst>
            <pc:docMk/>
            <pc:sldMk cId="2645270738" sldId="289"/>
            <ac:spMk id="4" creationId="{AD4F0372-E1A1-4D12-BD3F-989D4E5BD42E}"/>
          </ac:spMkLst>
        </pc:spChg>
        <pc:spChg chg="add">
          <ac:chgData name="kursat ymn" userId="47174fbee67923fe" providerId="LiveId" clId="{44F7DE90-A4B4-494B-98A7-DB61278B776A}" dt="2022-02-22T06:54:23.240" v="342" actId="26606"/>
          <ac:spMkLst>
            <pc:docMk/>
            <pc:sldMk cId="2645270738" sldId="289"/>
            <ac:spMk id="11" creationId="{5E39A796-BE83-48B1-B33F-35C4A32AAB57}"/>
          </ac:spMkLst>
        </pc:spChg>
        <pc:spChg chg="add">
          <ac:chgData name="kursat ymn" userId="47174fbee67923fe" providerId="LiveId" clId="{44F7DE90-A4B4-494B-98A7-DB61278B776A}" dt="2022-02-22T06:54:23.240" v="342" actId="26606"/>
          <ac:spMkLst>
            <pc:docMk/>
            <pc:sldMk cId="2645270738" sldId="289"/>
            <ac:spMk id="13" creationId="{72F84B47-E267-4194-8194-831DB7B5547F}"/>
          </ac:spMkLst>
        </pc:spChg>
        <pc:picChg chg="add mod">
          <ac:chgData name="kursat ymn" userId="47174fbee67923fe" providerId="LiveId" clId="{44F7DE90-A4B4-494B-98A7-DB61278B776A}" dt="2022-02-22T06:54:23.240" v="342" actId="26606"/>
          <ac:picMkLst>
            <pc:docMk/>
            <pc:sldMk cId="2645270738" sldId="289"/>
            <ac:picMk id="5" creationId="{6653DA4C-DD6C-46BD-980D-DDEF3ED230A9}"/>
          </ac:picMkLst>
        </pc:picChg>
        <pc:picChg chg="ord">
          <ac:chgData name="kursat ymn" userId="47174fbee67923fe" providerId="LiveId" clId="{44F7DE90-A4B4-494B-98A7-DB61278B776A}" dt="2022-02-22T06:54:23.240" v="342" actId="26606"/>
          <ac:picMkLst>
            <pc:docMk/>
            <pc:sldMk cId="2645270738" sldId="289"/>
            <ac:picMk id="6" creationId="{8CAAFCF3-DB34-4998-97D6-61F71C34EF80}"/>
          </ac:picMkLst>
        </pc:picChg>
      </pc:sldChg>
      <pc:sldChg chg="addSp delSp modSp mod setBg">
        <pc:chgData name="kursat ymn" userId="47174fbee67923fe" providerId="LiveId" clId="{44F7DE90-A4B4-494B-98A7-DB61278B776A}" dt="2022-02-22T06:57:13.756" v="368" actId="27636"/>
        <pc:sldMkLst>
          <pc:docMk/>
          <pc:sldMk cId="306533245" sldId="290"/>
        </pc:sldMkLst>
        <pc:spChg chg="add mod">
          <ac:chgData name="kursat ymn" userId="47174fbee67923fe" providerId="LiveId" clId="{44F7DE90-A4B4-494B-98A7-DB61278B776A}" dt="2022-02-22T06:57:13.756" v="368" actId="27636"/>
          <ac:spMkLst>
            <pc:docMk/>
            <pc:sldMk cId="306533245" sldId="290"/>
            <ac:spMk id="4" creationId="{48D8B470-1A0E-414D-B582-722DB2455DCD}"/>
          </ac:spMkLst>
        </pc:spChg>
        <pc:spChg chg="add">
          <ac:chgData name="kursat ymn" userId="47174fbee67923fe" providerId="LiveId" clId="{44F7DE90-A4B4-494B-98A7-DB61278B776A}" dt="2022-02-22T06:56:56.935" v="354" actId="26606"/>
          <ac:spMkLst>
            <pc:docMk/>
            <pc:sldMk cId="306533245" sldId="290"/>
            <ac:spMk id="75" creationId="{5AAE9118-0436-4488-AC4A-C14DF6A7B6B1}"/>
          </ac:spMkLst>
        </pc:spChg>
        <pc:spChg chg="add">
          <ac:chgData name="kursat ymn" userId="47174fbee67923fe" providerId="LiveId" clId="{44F7DE90-A4B4-494B-98A7-DB61278B776A}" dt="2022-02-22T06:56:56.935" v="354" actId="26606"/>
          <ac:spMkLst>
            <pc:docMk/>
            <pc:sldMk cId="306533245" sldId="290"/>
            <ac:spMk id="77" creationId="{1B10F861-B8F1-49C7-BD58-EAB20CEE7F93}"/>
          </ac:spMkLst>
        </pc:spChg>
        <pc:spChg chg="add">
          <ac:chgData name="kursat ymn" userId="47174fbee67923fe" providerId="LiveId" clId="{44F7DE90-A4B4-494B-98A7-DB61278B776A}" dt="2022-02-22T06:56:56.935" v="354" actId="26606"/>
          <ac:spMkLst>
            <pc:docMk/>
            <pc:sldMk cId="306533245" sldId="290"/>
            <ac:spMk id="79" creationId="{61F6E425-22AB-4DA2-8FAC-58ADB58EF6C3}"/>
          </ac:spMkLst>
        </pc:spChg>
        <pc:picChg chg="ord">
          <ac:chgData name="kursat ymn" userId="47174fbee67923fe" providerId="LiveId" clId="{44F7DE90-A4B4-494B-98A7-DB61278B776A}" dt="2022-02-22T06:56:56.935" v="354" actId="26606"/>
          <ac:picMkLst>
            <pc:docMk/>
            <pc:sldMk cId="306533245" sldId="290"/>
            <ac:picMk id="6" creationId="{8CAAFCF3-DB34-4998-97D6-61F71C34EF80}"/>
          </ac:picMkLst>
        </pc:picChg>
        <pc:picChg chg="add del">
          <ac:chgData name="kursat ymn" userId="47174fbee67923fe" providerId="LiveId" clId="{44F7DE90-A4B4-494B-98A7-DB61278B776A}" dt="2022-02-22T06:55:27.049" v="351" actId="478"/>
          <ac:picMkLst>
            <pc:docMk/>
            <pc:sldMk cId="306533245" sldId="290"/>
            <ac:picMk id="18434" creationId="{0ACD35C8-EBC5-4833-AF53-C938F79B316D}"/>
          </ac:picMkLst>
        </pc:picChg>
        <pc:picChg chg="add mod">
          <ac:chgData name="kursat ymn" userId="47174fbee67923fe" providerId="LiveId" clId="{44F7DE90-A4B4-494B-98A7-DB61278B776A}" dt="2022-02-22T06:56:56.935" v="354" actId="26606"/>
          <ac:picMkLst>
            <pc:docMk/>
            <pc:sldMk cId="306533245" sldId="290"/>
            <ac:picMk id="18436" creationId="{33C3AD49-EA19-4C4A-A598-9036055C44A7}"/>
          </ac:picMkLst>
        </pc:picChg>
        <pc:picChg chg="add mod">
          <ac:chgData name="kursat ymn" userId="47174fbee67923fe" providerId="LiveId" clId="{44F7DE90-A4B4-494B-98A7-DB61278B776A}" dt="2022-02-22T06:56:56.935" v="354" actId="26606"/>
          <ac:picMkLst>
            <pc:docMk/>
            <pc:sldMk cId="306533245" sldId="290"/>
            <ac:picMk id="18438" creationId="{5F9008DE-C317-4960-BB86-267E03965227}"/>
          </ac:picMkLst>
        </pc:picChg>
      </pc:sldChg>
      <pc:sldChg chg="addSp modSp mod ord setBg">
        <pc:chgData name="kursat ymn" userId="47174fbee67923fe" providerId="LiveId" clId="{44F7DE90-A4B4-494B-98A7-DB61278B776A}" dt="2022-02-23T18:57:57.061" v="542" actId="14100"/>
        <pc:sldMkLst>
          <pc:docMk/>
          <pc:sldMk cId="2458591685" sldId="291"/>
        </pc:sldMkLst>
        <pc:spChg chg="add">
          <ac:chgData name="kursat ymn" userId="47174fbee67923fe" providerId="LiveId" clId="{44F7DE90-A4B4-494B-98A7-DB61278B776A}" dt="2022-02-23T18:57:54.140" v="541" actId="26606"/>
          <ac:spMkLst>
            <pc:docMk/>
            <pc:sldMk cId="2458591685" sldId="291"/>
            <ac:spMk id="11" creationId="{F3060C83-F051-4F0E-ABAD-AA0DFC48B218}"/>
          </ac:spMkLst>
        </pc:spChg>
        <pc:spChg chg="add">
          <ac:chgData name="kursat ymn" userId="47174fbee67923fe" providerId="LiveId" clId="{44F7DE90-A4B4-494B-98A7-DB61278B776A}" dt="2022-02-23T18:57:54.140" v="541" actId="26606"/>
          <ac:spMkLst>
            <pc:docMk/>
            <pc:sldMk cId="2458591685" sldId="291"/>
            <ac:spMk id="13" creationId="{83C98ABE-055B-441F-B07E-44F97F083C39}"/>
          </ac:spMkLst>
        </pc:spChg>
        <pc:spChg chg="add">
          <ac:chgData name="kursat ymn" userId="47174fbee67923fe" providerId="LiveId" clId="{44F7DE90-A4B4-494B-98A7-DB61278B776A}" dt="2022-02-23T18:57:54.140" v="541" actId="26606"/>
          <ac:spMkLst>
            <pc:docMk/>
            <pc:sldMk cId="2458591685" sldId="291"/>
            <ac:spMk id="15" creationId="{29FDB030-9B49-4CED-8CCD-4D99382388AC}"/>
          </ac:spMkLst>
        </pc:spChg>
        <pc:spChg chg="add">
          <ac:chgData name="kursat ymn" userId="47174fbee67923fe" providerId="LiveId" clId="{44F7DE90-A4B4-494B-98A7-DB61278B776A}" dt="2022-02-23T18:57:54.140" v="541" actId="26606"/>
          <ac:spMkLst>
            <pc:docMk/>
            <pc:sldMk cId="2458591685" sldId="291"/>
            <ac:spMk id="17" creationId="{3783CA14-24A1-485C-8B30-D6A5D87987AD}"/>
          </ac:spMkLst>
        </pc:spChg>
        <pc:spChg chg="add">
          <ac:chgData name="kursat ymn" userId="47174fbee67923fe" providerId="LiveId" clId="{44F7DE90-A4B4-494B-98A7-DB61278B776A}" dt="2022-02-23T18:57:54.140" v="541" actId="26606"/>
          <ac:spMkLst>
            <pc:docMk/>
            <pc:sldMk cId="2458591685" sldId="291"/>
            <ac:spMk id="19" creationId="{9A97C86A-04D6-40F7-AE84-31AB43E6A846}"/>
          </ac:spMkLst>
        </pc:spChg>
        <pc:spChg chg="add">
          <ac:chgData name="kursat ymn" userId="47174fbee67923fe" providerId="LiveId" clId="{44F7DE90-A4B4-494B-98A7-DB61278B776A}" dt="2022-02-23T18:57:54.140" v="541" actId="26606"/>
          <ac:spMkLst>
            <pc:docMk/>
            <pc:sldMk cId="2458591685" sldId="291"/>
            <ac:spMk id="21" creationId="{FF9F2414-84E8-453E-B1F3-389FDE8192D9}"/>
          </ac:spMkLst>
        </pc:spChg>
        <pc:spChg chg="add">
          <ac:chgData name="kursat ymn" userId="47174fbee67923fe" providerId="LiveId" clId="{44F7DE90-A4B4-494B-98A7-DB61278B776A}" dt="2022-02-23T18:57:54.140" v="541" actId="26606"/>
          <ac:spMkLst>
            <pc:docMk/>
            <pc:sldMk cId="2458591685" sldId="291"/>
            <ac:spMk id="23" creationId="{3ECA69A1-7536-43AC-85EF-C7106179F5ED}"/>
          </ac:spMkLst>
        </pc:spChg>
        <pc:picChg chg="add mod">
          <ac:chgData name="kursat ymn" userId="47174fbee67923fe" providerId="LiveId" clId="{44F7DE90-A4B4-494B-98A7-DB61278B776A}" dt="2022-02-23T18:57:57.061" v="542" actId="14100"/>
          <ac:picMkLst>
            <pc:docMk/>
            <pc:sldMk cId="2458591685" sldId="291"/>
            <ac:picMk id="3" creationId="{443804AA-A70D-425E-8CC3-EA87747A4C6A}"/>
          </ac:picMkLst>
        </pc:picChg>
        <pc:picChg chg="ord">
          <ac:chgData name="kursat ymn" userId="47174fbee67923fe" providerId="LiveId" clId="{44F7DE90-A4B4-494B-98A7-DB61278B776A}" dt="2022-02-23T18:57:54.140" v="541" actId="26606"/>
          <ac:picMkLst>
            <pc:docMk/>
            <pc:sldMk cId="2458591685" sldId="291"/>
            <ac:picMk id="6" creationId="{8CAAFCF3-DB34-4998-97D6-61F71C34EF80}"/>
          </ac:picMkLst>
        </pc:picChg>
      </pc:sldChg>
      <pc:sldChg chg="addSp modSp add mod">
        <pc:chgData name="kursat ymn" userId="47174fbee67923fe" providerId="LiveId" clId="{44F7DE90-A4B4-494B-98A7-DB61278B776A}" dt="2022-02-23T18:58:22.532" v="548" actId="14100"/>
        <pc:sldMkLst>
          <pc:docMk/>
          <pc:sldMk cId="2896577845" sldId="292"/>
        </pc:sldMkLst>
        <pc:picChg chg="add mod">
          <ac:chgData name="kursat ymn" userId="47174fbee67923fe" providerId="LiveId" clId="{44F7DE90-A4B4-494B-98A7-DB61278B776A}" dt="2022-02-23T18:58:22.532" v="548" actId="14100"/>
          <ac:picMkLst>
            <pc:docMk/>
            <pc:sldMk cId="2896577845" sldId="292"/>
            <ac:picMk id="3" creationId="{FCE181FE-E119-4D25-B64A-6066E5E97EC8}"/>
          </ac:picMkLst>
        </pc:picChg>
      </pc:sldChg>
      <pc:sldChg chg="del">
        <pc:chgData name="kursat ymn" userId="47174fbee67923fe" providerId="LiveId" clId="{44F7DE90-A4B4-494B-98A7-DB61278B776A}" dt="2022-02-23T18:52:19.054" v="529" actId="2696"/>
        <pc:sldMkLst>
          <pc:docMk/>
          <pc:sldMk cId="4255540584" sldId="292"/>
        </pc:sldMkLst>
      </pc:sldChg>
      <pc:sldChg chg="addSp modSp add mod setBg">
        <pc:chgData name="kursat ymn" userId="47174fbee67923fe" providerId="LiveId" clId="{44F7DE90-A4B4-494B-98A7-DB61278B776A}" dt="2022-02-23T18:59:29.092" v="558" actId="1035"/>
        <pc:sldMkLst>
          <pc:docMk/>
          <pc:sldMk cId="1769061676" sldId="293"/>
        </pc:sldMkLst>
        <pc:spChg chg="add">
          <ac:chgData name="kursat ymn" userId="47174fbee67923fe" providerId="LiveId" clId="{44F7DE90-A4B4-494B-98A7-DB61278B776A}" dt="2022-02-23T18:59:22.129" v="550" actId="26606"/>
          <ac:spMkLst>
            <pc:docMk/>
            <pc:sldMk cId="1769061676" sldId="293"/>
            <ac:spMk id="11" creationId="{F3060C83-F051-4F0E-ABAD-AA0DFC48B218}"/>
          </ac:spMkLst>
        </pc:spChg>
        <pc:spChg chg="add">
          <ac:chgData name="kursat ymn" userId="47174fbee67923fe" providerId="LiveId" clId="{44F7DE90-A4B4-494B-98A7-DB61278B776A}" dt="2022-02-23T18:59:22.129" v="550" actId="26606"/>
          <ac:spMkLst>
            <pc:docMk/>
            <pc:sldMk cId="1769061676" sldId="293"/>
            <ac:spMk id="13" creationId="{83C98ABE-055B-441F-B07E-44F97F083C39}"/>
          </ac:spMkLst>
        </pc:spChg>
        <pc:spChg chg="add">
          <ac:chgData name="kursat ymn" userId="47174fbee67923fe" providerId="LiveId" clId="{44F7DE90-A4B4-494B-98A7-DB61278B776A}" dt="2022-02-23T18:59:22.129" v="550" actId="26606"/>
          <ac:spMkLst>
            <pc:docMk/>
            <pc:sldMk cId="1769061676" sldId="293"/>
            <ac:spMk id="15" creationId="{29FDB030-9B49-4CED-8CCD-4D99382388AC}"/>
          </ac:spMkLst>
        </pc:spChg>
        <pc:spChg chg="add">
          <ac:chgData name="kursat ymn" userId="47174fbee67923fe" providerId="LiveId" clId="{44F7DE90-A4B4-494B-98A7-DB61278B776A}" dt="2022-02-23T18:59:22.129" v="550" actId="26606"/>
          <ac:spMkLst>
            <pc:docMk/>
            <pc:sldMk cId="1769061676" sldId="293"/>
            <ac:spMk id="17" creationId="{3783CA14-24A1-485C-8B30-D6A5D87987AD}"/>
          </ac:spMkLst>
        </pc:spChg>
        <pc:spChg chg="add">
          <ac:chgData name="kursat ymn" userId="47174fbee67923fe" providerId="LiveId" clId="{44F7DE90-A4B4-494B-98A7-DB61278B776A}" dt="2022-02-23T18:59:22.129" v="550" actId="26606"/>
          <ac:spMkLst>
            <pc:docMk/>
            <pc:sldMk cId="1769061676" sldId="293"/>
            <ac:spMk id="19" creationId="{9A97C86A-04D6-40F7-AE84-31AB43E6A846}"/>
          </ac:spMkLst>
        </pc:spChg>
        <pc:spChg chg="add">
          <ac:chgData name="kursat ymn" userId="47174fbee67923fe" providerId="LiveId" clId="{44F7DE90-A4B4-494B-98A7-DB61278B776A}" dt="2022-02-23T18:59:22.129" v="550" actId="26606"/>
          <ac:spMkLst>
            <pc:docMk/>
            <pc:sldMk cId="1769061676" sldId="293"/>
            <ac:spMk id="21" creationId="{FF9F2414-84E8-453E-B1F3-389FDE8192D9}"/>
          </ac:spMkLst>
        </pc:spChg>
        <pc:spChg chg="add">
          <ac:chgData name="kursat ymn" userId="47174fbee67923fe" providerId="LiveId" clId="{44F7DE90-A4B4-494B-98A7-DB61278B776A}" dt="2022-02-23T18:59:22.129" v="550" actId="26606"/>
          <ac:spMkLst>
            <pc:docMk/>
            <pc:sldMk cId="1769061676" sldId="293"/>
            <ac:spMk id="23" creationId="{3ECA69A1-7536-43AC-85EF-C7106179F5ED}"/>
          </ac:spMkLst>
        </pc:spChg>
        <pc:picChg chg="add mod">
          <ac:chgData name="kursat ymn" userId="47174fbee67923fe" providerId="LiveId" clId="{44F7DE90-A4B4-494B-98A7-DB61278B776A}" dt="2022-02-23T18:59:29.092" v="558" actId="1035"/>
          <ac:picMkLst>
            <pc:docMk/>
            <pc:sldMk cId="1769061676" sldId="293"/>
            <ac:picMk id="3" creationId="{2EBFAE75-EB1B-41BD-AED9-E9DD8FBCD135}"/>
          </ac:picMkLst>
        </pc:picChg>
        <pc:picChg chg="ord">
          <ac:chgData name="kursat ymn" userId="47174fbee67923fe" providerId="LiveId" clId="{44F7DE90-A4B4-494B-98A7-DB61278B776A}" dt="2022-02-23T18:59:22.129" v="550" actId="26606"/>
          <ac:picMkLst>
            <pc:docMk/>
            <pc:sldMk cId="1769061676" sldId="293"/>
            <ac:picMk id="6" creationId="{8CAAFCF3-DB34-4998-97D6-61F71C34EF80}"/>
          </ac:picMkLst>
        </pc:picChg>
      </pc:sldChg>
      <pc:sldChg chg="del">
        <pc:chgData name="kursat ymn" userId="47174fbee67923fe" providerId="LiveId" clId="{44F7DE90-A4B4-494B-98A7-DB61278B776A}" dt="2022-02-23T18:52:19.054" v="529" actId="2696"/>
        <pc:sldMkLst>
          <pc:docMk/>
          <pc:sldMk cId="2589609640" sldId="293"/>
        </pc:sldMkLst>
      </pc:sldChg>
      <pc:sldChg chg="del">
        <pc:chgData name="kursat ymn" userId="47174fbee67923fe" providerId="LiveId" clId="{44F7DE90-A4B4-494B-98A7-DB61278B776A}" dt="2022-02-23T18:52:08.166" v="526" actId="47"/>
        <pc:sldMkLst>
          <pc:docMk/>
          <pc:sldMk cId="2968452759" sldId="297"/>
        </pc:sldMkLst>
      </pc:sldChg>
      <pc:sldChg chg="modSp add del mod">
        <pc:chgData name="kursat ymn" userId="47174fbee67923fe" providerId="LiveId" clId="{44F7DE90-A4B4-494B-98A7-DB61278B776A}" dt="2022-02-23T18:52:07.001" v="525" actId="47"/>
        <pc:sldMkLst>
          <pc:docMk/>
          <pc:sldMk cId="2239695162" sldId="301"/>
        </pc:sldMkLst>
        <pc:spChg chg="mod">
          <ac:chgData name="kursat ymn" userId="47174fbee67923fe" providerId="LiveId" clId="{44F7DE90-A4B4-494B-98A7-DB61278B776A}" dt="2022-02-21T21:16:32.137" v="118" actId="208"/>
          <ac:spMkLst>
            <pc:docMk/>
            <pc:sldMk cId="2239695162" sldId="301"/>
            <ac:spMk id="4" creationId="{2034F318-0DA0-44D8-A98B-3B914607AEA3}"/>
          </ac:spMkLst>
        </pc:spChg>
      </pc:sldChg>
      <pc:sldChg chg="addSp modSp mod">
        <pc:chgData name="kursat ymn" userId="47174fbee67923fe" providerId="LiveId" clId="{44F7DE90-A4B4-494B-98A7-DB61278B776A}" dt="2022-02-23T19:10:41.334" v="730" actId="1076"/>
        <pc:sldMkLst>
          <pc:docMk/>
          <pc:sldMk cId="1381926993" sldId="460"/>
        </pc:sldMkLst>
        <pc:picChg chg="add mod ord">
          <ac:chgData name="kursat ymn" userId="47174fbee67923fe" providerId="LiveId" clId="{44F7DE90-A4B4-494B-98A7-DB61278B776A}" dt="2022-02-23T19:10:39.762" v="729" actId="1076"/>
          <ac:picMkLst>
            <pc:docMk/>
            <pc:sldMk cId="1381926993" sldId="460"/>
            <ac:picMk id="11" creationId="{F9F71B63-808C-450C-A423-36B2E0BF7062}"/>
          </ac:picMkLst>
        </pc:picChg>
        <pc:picChg chg="mod">
          <ac:chgData name="kursat ymn" userId="47174fbee67923fe" providerId="LiveId" clId="{44F7DE90-A4B4-494B-98A7-DB61278B776A}" dt="2022-02-23T19:10:41.334" v="730" actId="1076"/>
          <ac:picMkLst>
            <pc:docMk/>
            <pc:sldMk cId="1381926993" sldId="460"/>
            <ac:picMk id="15" creationId="{EB67F6D5-98C0-4B15-BAF1-0D3BBF6BFD7C}"/>
          </ac:picMkLst>
        </pc:picChg>
      </pc:sldChg>
      <pc:sldChg chg="addSp delSp modSp add mod setBg">
        <pc:chgData name="kursat ymn" userId="47174fbee67923fe" providerId="LiveId" clId="{44F7DE90-A4B4-494B-98A7-DB61278B776A}" dt="2022-02-21T21:19:16.134" v="152" actId="12"/>
        <pc:sldMkLst>
          <pc:docMk/>
          <pc:sldMk cId="13501885" sldId="461"/>
        </pc:sldMkLst>
        <pc:spChg chg="add mod ord">
          <ac:chgData name="kursat ymn" userId="47174fbee67923fe" providerId="LiveId" clId="{44F7DE90-A4B4-494B-98A7-DB61278B776A}" dt="2022-02-21T21:19:16.134" v="152" actId="12"/>
          <ac:spMkLst>
            <pc:docMk/>
            <pc:sldMk cId="13501885" sldId="461"/>
            <ac:spMk id="4" creationId="{3133D686-F348-4AA0-9B32-CC3E7D643EAB}"/>
          </ac:spMkLst>
        </pc:spChg>
        <pc:spChg chg="add del">
          <ac:chgData name="kursat ymn" userId="47174fbee67923fe" providerId="LiveId" clId="{44F7DE90-A4B4-494B-98A7-DB61278B776A}" dt="2022-02-21T21:19:03.453" v="138" actId="26606"/>
          <ac:spMkLst>
            <pc:docMk/>
            <pc:sldMk cId="13501885" sldId="461"/>
            <ac:spMk id="71" creationId="{B95B9BA8-1D69-4796-85F5-B6D0BD52354B}"/>
          </ac:spMkLst>
        </pc:spChg>
        <pc:spChg chg="add">
          <ac:chgData name="kursat ymn" userId="47174fbee67923fe" providerId="LiveId" clId="{44F7DE90-A4B4-494B-98A7-DB61278B776A}" dt="2022-02-21T21:19:03.453" v="138" actId="26606"/>
          <ac:spMkLst>
            <pc:docMk/>
            <pc:sldMk cId="13501885" sldId="461"/>
            <ac:spMk id="135" creationId="{EC7FF834-B204-4967-8D47-8BB36EAF0EF5}"/>
          </ac:spMkLst>
        </pc:spChg>
        <pc:spChg chg="add">
          <ac:chgData name="kursat ymn" userId="47174fbee67923fe" providerId="LiveId" clId="{44F7DE90-A4B4-494B-98A7-DB61278B776A}" dt="2022-02-21T21:19:03.453" v="138" actId="26606"/>
          <ac:spMkLst>
            <pc:docMk/>
            <pc:sldMk cId="13501885" sldId="461"/>
            <ac:spMk id="137" creationId="{F780A22D-61EA-43E3-BD94-3E39CF902160}"/>
          </ac:spMkLst>
        </pc:spChg>
        <pc:picChg chg="ord">
          <ac:chgData name="kursat ymn" userId="47174fbee67923fe" providerId="LiveId" clId="{44F7DE90-A4B4-494B-98A7-DB61278B776A}" dt="2022-02-21T21:18:52.906" v="136" actId="26606"/>
          <ac:picMkLst>
            <pc:docMk/>
            <pc:sldMk cId="13501885" sldId="461"/>
            <ac:picMk id="6" creationId="{8CAAFCF3-DB34-4998-97D6-61F71C34EF80}"/>
          </ac:picMkLst>
        </pc:picChg>
        <pc:picChg chg="add mod">
          <ac:chgData name="kursat ymn" userId="47174fbee67923fe" providerId="LiveId" clId="{44F7DE90-A4B4-494B-98A7-DB61278B776A}" dt="2022-02-21T21:19:03.453" v="138" actId="26606"/>
          <ac:picMkLst>
            <pc:docMk/>
            <pc:sldMk cId="13501885" sldId="461"/>
            <ac:picMk id="2050" creationId="{C0D8BBD6-AF21-49C2-B33B-0A980686A810}"/>
          </ac:picMkLst>
        </pc:picChg>
      </pc:sldChg>
      <pc:sldChg chg="addSp modSp add mod setBg">
        <pc:chgData name="kursat ymn" userId="47174fbee67923fe" providerId="LiveId" clId="{44F7DE90-A4B4-494B-98A7-DB61278B776A}" dt="2022-02-21T21:20:30.104" v="164" actId="1076"/>
        <pc:sldMkLst>
          <pc:docMk/>
          <pc:sldMk cId="2141274128" sldId="462"/>
        </pc:sldMkLst>
        <pc:spChg chg="add mod ord">
          <ac:chgData name="kursat ymn" userId="47174fbee67923fe" providerId="LiveId" clId="{44F7DE90-A4B4-494B-98A7-DB61278B776A}" dt="2022-02-21T21:20:30.104" v="164" actId="1076"/>
          <ac:spMkLst>
            <pc:docMk/>
            <pc:sldMk cId="2141274128" sldId="462"/>
            <ac:spMk id="4" creationId="{F8060275-C044-4315-958B-1696F0B6084E}"/>
          </ac:spMkLst>
        </pc:spChg>
        <pc:spChg chg="add">
          <ac:chgData name="kursat ymn" userId="47174fbee67923fe" providerId="LiveId" clId="{44F7DE90-A4B4-494B-98A7-DB61278B776A}" dt="2022-02-21T21:20:16.911" v="155" actId="26606"/>
          <ac:spMkLst>
            <pc:docMk/>
            <pc:sldMk cId="2141274128" sldId="462"/>
            <ac:spMk id="71" creationId="{EC7FF834-B204-4967-8D47-8BB36EAF0EF5}"/>
          </ac:spMkLst>
        </pc:spChg>
        <pc:spChg chg="add">
          <ac:chgData name="kursat ymn" userId="47174fbee67923fe" providerId="LiveId" clId="{44F7DE90-A4B4-494B-98A7-DB61278B776A}" dt="2022-02-21T21:20:16.911" v="155" actId="26606"/>
          <ac:spMkLst>
            <pc:docMk/>
            <pc:sldMk cId="2141274128" sldId="462"/>
            <ac:spMk id="73" creationId="{F780A22D-61EA-43E3-BD94-3E39CF902160}"/>
          </ac:spMkLst>
        </pc:spChg>
        <pc:picChg chg="ord">
          <ac:chgData name="kursat ymn" userId="47174fbee67923fe" providerId="LiveId" clId="{44F7DE90-A4B4-494B-98A7-DB61278B776A}" dt="2022-02-21T21:20:16.911" v="155" actId="26606"/>
          <ac:picMkLst>
            <pc:docMk/>
            <pc:sldMk cId="2141274128" sldId="462"/>
            <ac:picMk id="6" creationId="{8CAAFCF3-DB34-4998-97D6-61F71C34EF80}"/>
          </ac:picMkLst>
        </pc:picChg>
        <pc:picChg chg="add mod">
          <ac:chgData name="kursat ymn" userId="47174fbee67923fe" providerId="LiveId" clId="{44F7DE90-A4B4-494B-98A7-DB61278B776A}" dt="2022-02-21T21:20:16.911" v="155" actId="26606"/>
          <ac:picMkLst>
            <pc:docMk/>
            <pc:sldMk cId="2141274128" sldId="462"/>
            <ac:picMk id="3074" creationId="{D5897C35-4FBE-44F8-ABB3-44FDC55E3306}"/>
          </ac:picMkLst>
        </pc:picChg>
      </pc:sldChg>
      <pc:sldChg chg="addSp modSp add mod setBg">
        <pc:chgData name="kursat ymn" userId="47174fbee67923fe" providerId="LiveId" clId="{44F7DE90-A4B4-494B-98A7-DB61278B776A}" dt="2022-02-22T06:32:10.983" v="172" actId="1076"/>
        <pc:sldMkLst>
          <pc:docMk/>
          <pc:sldMk cId="3532536754" sldId="463"/>
        </pc:sldMkLst>
        <pc:spChg chg="add mod ord">
          <ac:chgData name="kursat ymn" userId="47174fbee67923fe" providerId="LiveId" clId="{44F7DE90-A4B4-494B-98A7-DB61278B776A}" dt="2022-02-22T06:32:10.983" v="172" actId="1076"/>
          <ac:spMkLst>
            <pc:docMk/>
            <pc:sldMk cId="3532536754" sldId="463"/>
            <ac:spMk id="4" creationId="{D3381E70-9418-49D3-82AF-D05FD8545C2A}"/>
          </ac:spMkLst>
        </pc:spChg>
        <pc:spChg chg="add">
          <ac:chgData name="kursat ymn" userId="47174fbee67923fe" providerId="LiveId" clId="{44F7DE90-A4B4-494B-98A7-DB61278B776A}" dt="2022-02-22T06:31:45.750" v="168" actId="26606"/>
          <ac:spMkLst>
            <pc:docMk/>
            <pc:sldMk cId="3532536754" sldId="463"/>
            <ac:spMk id="75" creationId="{33CD251C-A887-4D2F-925B-FC097198538B}"/>
          </ac:spMkLst>
        </pc:spChg>
        <pc:spChg chg="add">
          <ac:chgData name="kursat ymn" userId="47174fbee67923fe" providerId="LiveId" clId="{44F7DE90-A4B4-494B-98A7-DB61278B776A}" dt="2022-02-22T06:31:45.750" v="168" actId="26606"/>
          <ac:spMkLst>
            <pc:docMk/>
            <pc:sldMk cId="3532536754" sldId="463"/>
            <ac:spMk id="77" creationId="{3B2069EE-A08E-44F0-B3F9-3CF8CC2DCAD5}"/>
          </ac:spMkLst>
        </pc:spChg>
        <pc:grpChg chg="add">
          <ac:chgData name="kursat ymn" userId="47174fbee67923fe" providerId="LiveId" clId="{44F7DE90-A4B4-494B-98A7-DB61278B776A}" dt="2022-02-22T06:31:45.750" v="168" actId="26606"/>
          <ac:grpSpMkLst>
            <pc:docMk/>
            <pc:sldMk cId="3532536754" sldId="463"/>
            <ac:grpSpMk id="79" creationId="{9C6E8597-0CCE-4A8A-9326-AA52691A1C81}"/>
          </ac:grpSpMkLst>
        </pc:grpChg>
        <pc:picChg chg="ord">
          <ac:chgData name="kursat ymn" userId="47174fbee67923fe" providerId="LiveId" clId="{44F7DE90-A4B4-494B-98A7-DB61278B776A}" dt="2022-02-22T06:31:45.750" v="168" actId="26606"/>
          <ac:picMkLst>
            <pc:docMk/>
            <pc:sldMk cId="3532536754" sldId="463"/>
            <ac:picMk id="6" creationId="{8CAAFCF3-DB34-4998-97D6-61F71C34EF80}"/>
          </ac:picMkLst>
        </pc:picChg>
        <pc:picChg chg="add mod">
          <ac:chgData name="kursat ymn" userId="47174fbee67923fe" providerId="LiveId" clId="{44F7DE90-A4B4-494B-98A7-DB61278B776A}" dt="2022-02-22T06:31:45.750" v="168" actId="26606"/>
          <ac:picMkLst>
            <pc:docMk/>
            <pc:sldMk cId="3532536754" sldId="463"/>
            <ac:picMk id="1026" creationId="{B14C058D-C6AD-45DE-A23C-9143DC73EF09}"/>
          </ac:picMkLst>
        </pc:picChg>
        <pc:picChg chg="add mod">
          <ac:chgData name="kursat ymn" userId="47174fbee67923fe" providerId="LiveId" clId="{44F7DE90-A4B4-494B-98A7-DB61278B776A}" dt="2022-02-22T06:31:45.750" v="168" actId="26606"/>
          <ac:picMkLst>
            <pc:docMk/>
            <pc:sldMk cId="3532536754" sldId="463"/>
            <ac:picMk id="1028" creationId="{FB3E57FB-7E5C-4F7A-B015-E2614C5D704C}"/>
          </ac:picMkLst>
        </pc:picChg>
        <pc:picChg chg="add mod">
          <ac:chgData name="kursat ymn" userId="47174fbee67923fe" providerId="LiveId" clId="{44F7DE90-A4B4-494B-98A7-DB61278B776A}" dt="2022-02-22T06:31:45.750" v="168" actId="26606"/>
          <ac:picMkLst>
            <pc:docMk/>
            <pc:sldMk cId="3532536754" sldId="463"/>
            <ac:picMk id="1030" creationId="{27FE73A9-495D-4B0F-9E2D-834218D78724}"/>
          </ac:picMkLst>
        </pc:picChg>
      </pc:sldChg>
      <pc:sldChg chg="addSp modSp add mod setBg">
        <pc:chgData name="kursat ymn" userId="47174fbee67923fe" providerId="LiveId" clId="{44F7DE90-A4B4-494B-98A7-DB61278B776A}" dt="2022-02-22T06:32:53.732" v="182" actId="1076"/>
        <pc:sldMkLst>
          <pc:docMk/>
          <pc:sldMk cId="3056677426" sldId="464"/>
        </pc:sldMkLst>
        <pc:spChg chg="add mod">
          <ac:chgData name="kursat ymn" userId="47174fbee67923fe" providerId="LiveId" clId="{44F7DE90-A4B4-494B-98A7-DB61278B776A}" dt="2022-02-22T06:32:53.732" v="182" actId="1076"/>
          <ac:spMkLst>
            <pc:docMk/>
            <pc:sldMk cId="3056677426" sldId="464"/>
            <ac:spMk id="4" creationId="{73C7EA17-32B8-4766-9E46-D215E834F487}"/>
          </ac:spMkLst>
        </pc:spChg>
        <pc:spChg chg="add">
          <ac:chgData name="kursat ymn" userId="47174fbee67923fe" providerId="LiveId" clId="{44F7DE90-A4B4-494B-98A7-DB61278B776A}" dt="2022-02-22T06:32:46.320" v="175" actId="26606"/>
          <ac:spMkLst>
            <pc:docMk/>
            <pc:sldMk cId="3056677426" sldId="464"/>
            <ac:spMk id="73" creationId="{5AAE9118-0436-4488-AC4A-C14DF6A7B6B1}"/>
          </ac:spMkLst>
        </pc:spChg>
        <pc:spChg chg="add">
          <ac:chgData name="kursat ymn" userId="47174fbee67923fe" providerId="LiveId" clId="{44F7DE90-A4B4-494B-98A7-DB61278B776A}" dt="2022-02-22T06:32:46.320" v="175" actId="26606"/>
          <ac:spMkLst>
            <pc:docMk/>
            <pc:sldMk cId="3056677426" sldId="464"/>
            <ac:spMk id="75" creationId="{1B10F861-B8F1-49C7-BD58-EAB20CEE7F93}"/>
          </ac:spMkLst>
        </pc:spChg>
        <pc:spChg chg="add">
          <ac:chgData name="kursat ymn" userId="47174fbee67923fe" providerId="LiveId" clId="{44F7DE90-A4B4-494B-98A7-DB61278B776A}" dt="2022-02-22T06:32:46.320" v="175" actId="26606"/>
          <ac:spMkLst>
            <pc:docMk/>
            <pc:sldMk cId="3056677426" sldId="464"/>
            <ac:spMk id="77" creationId="{61F6E425-22AB-4DA2-8FAC-58ADB58EF6C3}"/>
          </ac:spMkLst>
        </pc:spChg>
        <pc:picChg chg="ord">
          <ac:chgData name="kursat ymn" userId="47174fbee67923fe" providerId="LiveId" clId="{44F7DE90-A4B4-494B-98A7-DB61278B776A}" dt="2022-02-22T06:32:46.320" v="175" actId="26606"/>
          <ac:picMkLst>
            <pc:docMk/>
            <pc:sldMk cId="3056677426" sldId="464"/>
            <ac:picMk id="6" creationId="{8CAAFCF3-DB34-4998-97D6-61F71C34EF80}"/>
          </ac:picMkLst>
        </pc:picChg>
        <pc:picChg chg="add mod ord">
          <ac:chgData name="kursat ymn" userId="47174fbee67923fe" providerId="LiveId" clId="{44F7DE90-A4B4-494B-98A7-DB61278B776A}" dt="2022-02-22T06:32:46.320" v="175" actId="26606"/>
          <ac:picMkLst>
            <pc:docMk/>
            <pc:sldMk cId="3056677426" sldId="464"/>
            <ac:picMk id="2050" creationId="{AE740F32-946E-451C-BB40-E1161C799DE4}"/>
          </ac:picMkLst>
        </pc:picChg>
        <pc:picChg chg="add mod">
          <ac:chgData name="kursat ymn" userId="47174fbee67923fe" providerId="LiveId" clId="{44F7DE90-A4B4-494B-98A7-DB61278B776A}" dt="2022-02-22T06:32:46.320" v="175" actId="26606"/>
          <ac:picMkLst>
            <pc:docMk/>
            <pc:sldMk cId="3056677426" sldId="464"/>
            <ac:picMk id="2052" creationId="{48EFB00F-510E-4419-A3AA-F021FEDEA315}"/>
          </ac:picMkLst>
        </pc:picChg>
      </pc:sldChg>
      <pc:sldChg chg="addSp modSp add mod setBg">
        <pc:chgData name="kursat ymn" userId="47174fbee67923fe" providerId="LiveId" clId="{44F7DE90-A4B4-494B-98A7-DB61278B776A}" dt="2022-02-22T06:33:20.808" v="187" actId="403"/>
        <pc:sldMkLst>
          <pc:docMk/>
          <pc:sldMk cId="123651247" sldId="465"/>
        </pc:sldMkLst>
        <pc:spChg chg="add mod ord">
          <ac:chgData name="kursat ymn" userId="47174fbee67923fe" providerId="LiveId" clId="{44F7DE90-A4B4-494B-98A7-DB61278B776A}" dt="2022-02-22T06:33:20.808" v="187" actId="403"/>
          <ac:spMkLst>
            <pc:docMk/>
            <pc:sldMk cId="123651247" sldId="465"/>
            <ac:spMk id="4" creationId="{AB4232DC-6B9C-4FC3-B607-4AD265E812B9}"/>
          </ac:spMkLst>
        </pc:spChg>
        <pc:spChg chg="add">
          <ac:chgData name="kursat ymn" userId="47174fbee67923fe" providerId="LiveId" clId="{44F7DE90-A4B4-494B-98A7-DB61278B776A}" dt="2022-02-22T06:33:13.994" v="184" actId="26606"/>
          <ac:spMkLst>
            <pc:docMk/>
            <pc:sldMk cId="123651247" sldId="465"/>
            <ac:spMk id="11" creationId="{577D1452-F0B7-431E-9A24-D3F7103D8510}"/>
          </ac:spMkLst>
        </pc:spChg>
        <pc:spChg chg="add">
          <ac:chgData name="kursat ymn" userId="47174fbee67923fe" providerId="LiveId" clId="{44F7DE90-A4B4-494B-98A7-DB61278B776A}" dt="2022-02-22T06:33:13.994" v="184" actId="26606"/>
          <ac:spMkLst>
            <pc:docMk/>
            <pc:sldMk cId="123651247" sldId="465"/>
            <ac:spMk id="13" creationId="{A660F4F9-5DF5-4F15-BE6A-CD8648BB1148}"/>
          </ac:spMkLst>
        </pc:spChg>
        <pc:picChg chg="add mod">
          <ac:chgData name="kursat ymn" userId="47174fbee67923fe" providerId="LiveId" clId="{44F7DE90-A4B4-494B-98A7-DB61278B776A}" dt="2022-02-22T06:33:13.994" v="184" actId="26606"/>
          <ac:picMkLst>
            <pc:docMk/>
            <pc:sldMk cId="123651247" sldId="465"/>
            <ac:picMk id="5" creationId="{3598BA01-C0D3-474D-A3DC-7449C4665429}"/>
          </ac:picMkLst>
        </pc:picChg>
        <pc:picChg chg="ord">
          <ac:chgData name="kursat ymn" userId="47174fbee67923fe" providerId="LiveId" clId="{44F7DE90-A4B4-494B-98A7-DB61278B776A}" dt="2022-02-22T06:33:13.994" v="184" actId="26606"/>
          <ac:picMkLst>
            <pc:docMk/>
            <pc:sldMk cId="123651247" sldId="465"/>
            <ac:picMk id="6" creationId="{8CAAFCF3-DB34-4998-97D6-61F71C34EF80}"/>
          </ac:picMkLst>
        </pc:picChg>
      </pc:sldChg>
      <pc:sldChg chg="addSp modSp add mod setBg">
        <pc:chgData name="kursat ymn" userId="47174fbee67923fe" providerId="LiveId" clId="{44F7DE90-A4B4-494B-98A7-DB61278B776A}" dt="2022-02-22T06:33:59.708" v="194" actId="12"/>
        <pc:sldMkLst>
          <pc:docMk/>
          <pc:sldMk cId="2184015989" sldId="466"/>
        </pc:sldMkLst>
        <pc:spChg chg="add mod ord">
          <ac:chgData name="kursat ymn" userId="47174fbee67923fe" providerId="LiveId" clId="{44F7DE90-A4B4-494B-98A7-DB61278B776A}" dt="2022-02-22T06:33:59.708" v="194" actId="12"/>
          <ac:spMkLst>
            <pc:docMk/>
            <pc:sldMk cId="2184015989" sldId="466"/>
            <ac:spMk id="4" creationId="{403701B2-EB8B-4583-BE53-D4AFEE38A04E}"/>
          </ac:spMkLst>
        </pc:spChg>
        <pc:picChg chg="ord">
          <ac:chgData name="kursat ymn" userId="47174fbee67923fe" providerId="LiveId" clId="{44F7DE90-A4B4-494B-98A7-DB61278B776A}" dt="2022-02-22T06:33:50.916" v="189" actId="26606"/>
          <ac:picMkLst>
            <pc:docMk/>
            <pc:sldMk cId="2184015989" sldId="466"/>
            <ac:picMk id="6" creationId="{8CAAFCF3-DB34-4998-97D6-61F71C34EF80}"/>
          </ac:picMkLst>
        </pc:picChg>
        <pc:picChg chg="add mod">
          <ac:chgData name="kursat ymn" userId="47174fbee67923fe" providerId="LiveId" clId="{44F7DE90-A4B4-494B-98A7-DB61278B776A}" dt="2022-02-22T06:33:50.916" v="189" actId="26606"/>
          <ac:picMkLst>
            <pc:docMk/>
            <pc:sldMk cId="2184015989" sldId="466"/>
            <ac:picMk id="3074" creationId="{5FEFA9BE-CB15-4FCD-B1F3-D11EAB25DAD7}"/>
          </ac:picMkLst>
        </pc:picChg>
      </pc:sldChg>
      <pc:sldChg chg="addSp delSp modSp add mod setBg setClrOvrMap">
        <pc:chgData name="kursat ymn" userId="47174fbee67923fe" providerId="LiveId" clId="{44F7DE90-A4B4-494B-98A7-DB61278B776A}" dt="2022-02-22T06:34:33.760" v="202" actId="403"/>
        <pc:sldMkLst>
          <pc:docMk/>
          <pc:sldMk cId="2200658751" sldId="467"/>
        </pc:sldMkLst>
        <pc:spChg chg="add mod ord">
          <ac:chgData name="kursat ymn" userId="47174fbee67923fe" providerId="LiveId" clId="{44F7DE90-A4B4-494B-98A7-DB61278B776A}" dt="2022-02-22T06:34:33.760" v="202" actId="403"/>
          <ac:spMkLst>
            <pc:docMk/>
            <pc:sldMk cId="2200658751" sldId="467"/>
            <ac:spMk id="4" creationId="{2EAEE14E-7D34-4C22-932C-ACDF6F2C921F}"/>
          </ac:spMkLst>
        </pc:spChg>
        <pc:spChg chg="add del">
          <ac:chgData name="kursat ymn" userId="47174fbee67923fe" providerId="LiveId" clId="{44F7DE90-A4B4-494B-98A7-DB61278B776A}" dt="2022-02-22T06:34:27.335" v="197" actId="26606"/>
          <ac:spMkLst>
            <pc:docMk/>
            <pc:sldMk cId="2200658751" sldId="467"/>
            <ac:spMk id="71" creationId="{33CD251C-A887-4D2F-925B-FC097198538B}"/>
          </ac:spMkLst>
        </pc:spChg>
        <pc:spChg chg="add del">
          <ac:chgData name="kursat ymn" userId="47174fbee67923fe" providerId="LiveId" clId="{44F7DE90-A4B4-494B-98A7-DB61278B776A}" dt="2022-02-22T06:34:27.335" v="197" actId="26606"/>
          <ac:spMkLst>
            <pc:docMk/>
            <pc:sldMk cId="2200658751" sldId="467"/>
            <ac:spMk id="73" creationId="{B19D093C-27FB-4032-B282-42C4563F257C}"/>
          </ac:spMkLst>
        </pc:spChg>
        <pc:spChg chg="add">
          <ac:chgData name="kursat ymn" userId="47174fbee67923fe" providerId="LiveId" clId="{44F7DE90-A4B4-494B-98A7-DB61278B776A}" dt="2022-02-22T06:34:27.351" v="198" actId="26606"/>
          <ac:spMkLst>
            <pc:docMk/>
            <pc:sldMk cId="2200658751" sldId="467"/>
            <ac:spMk id="5124" creationId="{9B76D444-2756-434F-AE61-96D69830C13E}"/>
          </ac:spMkLst>
        </pc:spChg>
        <pc:spChg chg="add">
          <ac:chgData name="kursat ymn" userId="47174fbee67923fe" providerId="LiveId" clId="{44F7DE90-A4B4-494B-98A7-DB61278B776A}" dt="2022-02-22T06:34:27.351" v="198" actId="26606"/>
          <ac:spMkLst>
            <pc:docMk/>
            <pc:sldMk cId="2200658751" sldId="467"/>
            <ac:spMk id="5125" creationId="{A27B6159-7734-4564-9E0F-C4BC43C36E52}"/>
          </ac:spMkLst>
        </pc:spChg>
        <pc:grpChg chg="add del">
          <ac:chgData name="kursat ymn" userId="47174fbee67923fe" providerId="LiveId" clId="{44F7DE90-A4B4-494B-98A7-DB61278B776A}" dt="2022-02-22T06:34:27.335" v="197" actId="26606"/>
          <ac:grpSpMkLst>
            <pc:docMk/>
            <pc:sldMk cId="2200658751" sldId="467"/>
            <ac:grpSpMk id="75" creationId="{35EE815E-1BD3-4777-B652-6D98825BF66B}"/>
          </ac:grpSpMkLst>
        </pc:grpChg>
        <pc:picChg chg="ord">
          <ac:chgData name="kursat ymn" userId="47174fbee67923fe" providerId="LiveId" clId="{44F7DE90-A4B4-494B-98A7-DB61278B776A}" dt="2022-02-22T06:34:27.351" v="198" actId="26606"/>
          <ac:picMkLst>
            <pc:docMk/>
            <pc:sldMk cId="2200658751" sldId="467"/>
            <ac:picMk id="6" creationId="{8CAAFCF3-DB34-4998-97D6-61F71C34EF80}"/>
          </ac:picMkLst>
        </pc:picChg>
        <pc:picChg chg="add mod">
          <ac:chgData name="kursat ymn" userId="47174fbee67923fe" providerId="LiveId" clId="{44F7DE90-A4B4-494B-98A7-DB61278B776A}" dt="2022-02-22T06:34:27.351" v="198" actId="26606"/>
          <ac:picMkLst>
            <pc:docMk/>
            <pc:sldMk cId="2200658751" sldId="467"/>
            <ac:picMk id="5122" creationId="{E2732B28-8CB0-49D6-930A-AA2771D09840}"/>
          </ac:picMkLst>
        </pc:picChg>
        <pc:cxnChg chg="add">
          <ac:chgData name="kursat ymn" userId="47174fbee67923fe" providerId="LiveId" clId="{44F7DE90-A4B4-494B-98A7-DB61278B776A}" dt="2022-02-22T06:34:27.351" v="198" actId="26606"/>
          <ac:cxnSpMkLst>
            <pc:docMk/>
            <pc:sldMk cId="2200658751" sldId="467"/>
            <ac:cxnSpMk id="5126" creationId="{E2FFB46B-05BC-4950-B18A-9593FDAE6ED7}"/>
          </ac:cxnSpMkLst>
        </pc:cxnChg>
      </pc:sldChg>
      <pc:sldChg chg="addSp modSp add mod setBg setClrOvrMap">
        <pc:chgData name="kursat ymn" userId="47174fbee67923fe" providerId="LiveId" clId="{44F7DE90-A4B4-494B-98A7-DB61278B776A}" dt="2022-02-22T06:38:00.724" v="213" actId="2710"/>
        <pc:sldMkLst>
          <pc:docMk/>
          <pc:sldMk cId="964697304" sldId="468"/>
        </pc:sldMkLst>
        <pc:spChg chg="add mod ord">
          <ac:chgData name="kursat ymn" userId="47174fbee67923fe" providerId="LiveId" clId="{44F7DE90-A4B4-494B-98A7-DB61278B776A}" dt="2022-02-22T06:38:00.724" v="213" actId="2710"/>
          <ac:spMkLst>
            <pc:docMk/>
            <pc:sldMk cId="964697304" sldId="468"/>
            <ac:spMk id="4" creationId="{495EACBD-69F4-4BE4-B11E-5012E861D371}"/>
          </ac:spMkLst>
        </pc:spChg>
        <pc:spChg chg="add">
          <ac:chgData name="kursat ymn" userId="47174fbee67923fe" providerId="LiveId" clId="{44F7DE90-A4B4-494B-98A7-DB61278B776A}" dt="2022-02-22T06:37:50.535" v="205" actId="26606"/>
          <ac:spMkLst>
            <pc:docMk/>
            <pc:sldMk cId="964697304" sldId="468"/>
            <ac:spMk id="73" creationId="{2032B1E8-BC40-4380-97A6-14C0320AE1C0}"/>
          </ac:spMkLst>
        </pc:spChg>
        <pc:spChg chg="add">
          <ac:chgData name="kursat ymn" userId="47174fbee67923fe" providerId="LiveId" clId="{44F7DE90-A4B4-494B-98A7-DB61278B776A}" dt="2022-02-22T06:37:50.535" v="205" actId="26606"/>
          <ac:spMkLst>
            <pc:docMk/>
            <pc:sldMk cId="964697304" sldId="468"/>
            <ac:spMk id="75" creationId="{82BEABD9-E1ED-49C7-8734-5494C88EE5A7}"/>
          </ac:spMkLst>
        </pc:spChg>
        <pc:picChg chg="ord">
          <ac:chgData name="kursat ymn" userId="47174fbee67923fe" providerId="LiveId" clId="{44F7DE90-A4B4-494B-98A7-DB61278B776A}" dt="2022-02-22T06:37:50.535" v="205" actId="26606"/>
          <ac:picMkLst>
            <pc:docMk/>
            <pc:sldMk cId="964697304" sldId="468"/>
            <ac:picMk id="6" creationId="{8CAAFCF3-DB34-4998-97D6-61F71C34EF80}"/>
          </ac:picMkLst>
        </pc:picChg>
        <pc:picChg chg="add mod">
          <ac:chgData name="kursat ymn" userId="47174fbee67923fe" providerId="LiveId" clId="{44F7DE90-A4B4-494B-98A7-DB61278B776A}" dt="2022-02-22T06:37:50.535" v="205" actId="26606"/>
          <ac:picMkLst>
            <pc:docMk/>
            <pc:sldMk cId="964697304" sldId="468"/>
            <ac:picMk id="6146" creationId="{0C669C44-4CC4-4D39-B0B2-4A9DA5141261}"/>
          </ac:picMkLst>
        </pc:picChg>
        <pc:picChg chg="add mod">
          <ac:chgData name="kursat ymn" userId="47174fbee67923fe" providerId="LiveId" clId="{44F7DE90-A4B4-494B-98A7-DB61278B776A}" dt="2022-02-22T06:37:50.535" v="205" actId="26606"/>
          <ac:picMkLst>
            <pc:docMk/>
            <pc:sldMk cId="964697304" sldId="468"/>
            <ac:picMk id="6148" creationId="{DC3B2723-21EF-4699-9C72-1F83BBBD8714}"/>
          </ac:picMkLst>
        </pc:picChg>
        <pc:cxnChg chg="add">
          <ac:chgData name="kursat ymn" userId="47174fbee67923fe" providerId="LiveId" clId="{44F7DE90-A4B4-494B-98A7-DB61278B776A}" dt="2022-02-22T06:37:50.535" v="205" actId="26606"/>
          <ac:cxnSpMkLst>
            <pc:docMk/>
            <pc:sldMk cId="964697304" sldId="468"/>
            <ac:cxnSpMk id="77" creationId="{17341211-05E5-4FDD-98B1-F551CD0EAE1C}"/>
          </ac:cxnSpMkLst>
        </pc:cxnChg>
      </pc:sldChg>
      <pc:sldChg chg="addSp modSp add mod setBg">
        <pc:chgData name="kursat ymn" userId="47174fbee67923fe" providerId="LiveId" clId="{44F7DE90-A4B4-494B-98A7-DB61278B776A}" dt="2022-02-22T06:38:54.416" v="220" actId="403"/>
        <pc:sldMkLst>
          <pc:docMk/>
          <pc:sldMk cId="3539934995" sldId="469"/>
        </pc:sldMkLst>
        <pc:spChg chg="add mod ord">
          <ac:chgData name="kursat ymn" userId="47174fbee67923fe" providerId="LiveId" clId="{44F7DE90-A4B4-494B-98A7-DB61278B776A}" dt="2022-02-22T06:38:54.416" v="220" actId="403"/>
          <ac:spMkLst>
            <pc:docMk/>
            <pc:sldMk cId="3539934995" sldId="469"/>
            <ac:spMk id="4" creationId="{C9BE82FB-7E4E-4FED-BAD0-2547AB79C9CD}"/>
          </ac:spMkLst>
        </pc:spChg>
        <pc:spChg chg="add">
          <ac:chgData name="kursat ymn" userId="47174fbee67923fe" providerId="LiveId" clId="{44F7DE90-A4B4-494B-98A7-DB61278B776A}" dt="2022-02-22T06:38:43.730" v="215" actId="26606"/>
          <ac:spMkLst>
            <pc:docMk/>
            <pc:sldMk cId="3539934995" sldId="469"/>
            <ac:spMk id="71" creationId="{85016AEC-0320-4ED0-8ECB-FE11DDDFE17A}"/>
          </ac:spMkLst>
        </pc:spChg>
        <pc:spChg chg="add">
          <ac:chgData name="kursat ymn" userId="47174fbee67923fe" providerId="LiveId" clId="{44F7DE90-A4B4-494B-98A7-DB61278B776A}" dt="2022-02-22T06:38:43.730" v="215" actId="26606"/>
          <ac:spMkLst>
            <pc:docMk/>
            <pc:sldMk cId="3539934995" sldId="469"/>
            <ac:spMk id="73" creationId="{C70C3B59-DE2C-4611-8148-812575C5CA48}"/>
          </ac:spMkLst>
        </pc:spChg>
        <pc:picChg chg="ord">
          <ac:chgData name="kursat ymn" userId="47174fbee67923fe" providerId="LiveId" clId="{44F7DE90-A4B4-494B-98A7-DB61278B776A}" dt="2022-02-22T06:38:43.730" v="215" actId="26606"/>
          <ac:picMkLst>
            <pc:docMk/>
            <pc:sldMk cId="3539934995" sldId="469"/>
            <ac:picMk id="6" creationId="{8CAAFCF3-DB34-4998-97D6-61F71C34EF80}"/>
          </ac:picMkLst>
        </pc:picChg>
        <pc:picChg chg="add mod">
          <ac:chgData name="kursat ymn" userId="47174fbee67923fe" providerId="LiveId" clId="{44F7DE90-A4B4-494B-98A7-DB61278B776A}" dt="2022-02-22T06:38:43.730" v="215" actId="26606"/>
          <ac:picMkLst>
            <pc:docMk/>
            <pc:sldMk cId="3539934995" sldId="469"/>
            <ac:picMk id="7170" creationId="{C5BF288C-7815-4A56-8B36-FC0F9D58A1BF}"/>
          </ac:picMkLst>
        </pc:picChg>
      </pc:sldChg>
      <pc:sldChg chg="addSp modSp add mod setBg setClrOvrMap">
        <pc:chgData name="kursat ymn" userId="47174fbee67923fe" providerId="LiveId" clId="{44F7DE90-A4B4-494B-98A7-DB61278B776A}" dt="2022-02-22T06:42:36.830" v="232" actId="403"/>
        <pc:sldMkLst>
          <pc:docMk/>
          <pc:sldMk cId="2347497813" sldId="470"/>
        </pc:sldMkLst>
        <pc:spChg chg="add mod ord">
          <ac:chgData name="kursat ymn" userId="47174fbee67923fe" providerId="LiveId" clId="{44F7DE90-A4B4-494B-98A7-DB61278B776A}" dt="2022-02-22T06:42:36.830" v="232" actId="403"/>
          <ac:spMkLst>
            <pc:docMk/>
            <pc:sldMk cId="2347497813" sldId="470"/>
            <ac:spMk id="4" creationId="{1C253030-975B-4A08-B1F9-670EF170AB0C}"/>
          </ac:spMkLst>
        </pc:spChg>
        <pc:spChg chg="add">
          <ac:chgData name="kursat ymn" userId="47174fbee67923fe" providerId="LiveId" clId="{44F7DE90-A4B4-494B-98A7-DB61278B776A}" dt="2022-02-22T06:42:31.965" v="223" actId="26606"/>
          <ac:spMkLst>
            <pc:docMk/>
            <pc:sldMk cId="2347497813" sldId="470"/>
            <ac:spMk id="73" creationId="{2032B1E8-BC40-4380-97A6-14C0320AE1C0}"/>
          </ac:spMkLst>
        </pc:spChg>
        <pc:spChg chg="add">
          <ac:chgData name="kursat ymn" userId="47174fbee67923fe" providerId="LiveId" clId="{44F7DE90-A4B4-494B-98A7-DB61278B776A}" dt="2022-02-22T06:42:31.965" v="223" actId="26606"/>
          <ac:spMkLst>
            <pc:docMk/>
            <pc:sldMk cId="2347497813" sldId="470"/>
            <ac:spMk id="75" creationId="{82BEABD9-E1ED-49C7-8734-5494C88EE5A7}"/>
          </ac:spMkLst>
        </pc:spChg>
        <pc:picChg chg="ord">
          <ac:chgData name="kursat ymn" userId="47174fbee67923fe" providerId="LiveId" clId="{44F7DE90-A4B4-494B-98A7-DB61278B776A}" dt="2022-02-22T06:42:31.965" v="223" actId="26606"/>
          <ac:picMkLst>
            <pc:docMk/>
            <pc:sldMk cId="2347497813" sldId="470"/>
            <ac:picMk id="6" creationId="{8CAAFCF3-DB34-4998-97D6-61F71C34EF80}"/>
          </ac:picMkLst>
        </pc:picChg>
        <pc:picChg chg="add mod ord">
          <ac:chgData name="kursat ymn" userId="47174fbee67923fe" providerId="LiveId" clId="{44F7DE90-A4B4-494B-98A7-DB61278B776A}" dt="2022-02-22T06:42:31.965" v="223" actId="26606"/>
          <ac:picMkLst>
            <pc:docMk/>
            <pc:sldMk cId="2347497813" sldId="470"/>
            <ac:picMk id="8194" creationId="{526CCB2C-E422-4C6F-B134-3F6945A40F58}"/>
          </ac:picMkLst>
        </pc:picChg>
        <pc:picChg chg="add mod">
          <ac:chgData name="kursat ymn" userId="47174fbee67923fe" providerId="LiveId" clId="{44F7DE90-A4B4-494B-98A7-DB61278B776A}" dt="2022-02-22T06:42:31.965" v="223" actId="26606"/>
          <ac:picMkLst>
            <pc:docMk/>
            <pc:sldMk cId="2347497813" sldId="470"/>
            <ac:picMk id="8196" creationId="{37B51230-6B1C-45F1-8D45-69B3BB1C8EA9}"/>
          </ac:picMkLst>
        </pc:picChg>
        <pc:cxnChg chg="add">
          <ac:chgData name="kursat ymn" userId="47174fbee67923fe" providerId="LiveId" clId="{44F7DE90-A4B4-494B-98A7-DB61278B776A}" dt="2022-02-22T06:42:31.965" v="223" actId="26606"/>
          <ac:cxnSpMkLst>
            <pc:docMk/>
            <pc:sldMk cId="2347497813" sldId="470"/>
            <ac:cxnSpMk id="77" creationId="{17341211-05E5-4FDD-98B1-F551CD0EAE1C}"/>
          </ac:cxnSpMkLst>
        </pc:cxnChg>
      </pc:sldChg>
      <pc:sldChg chg="addSp modSp add mod setBg">
        <pc:chgData name="kursat ymn" userId="47174fbee67923fe" providerId="LiveId" clId="{44F7DE90-A4B4-494B-98A7-DB61278B776A}" dt="2022-02-22T06:43:39.521" v="243" actId="12"/>
        <pc:sldMkLst>
          <pc:docMk/>
          <pc:sldMk cId="152536869" sldId="471"/>
        </pc:sldMkLst>
        <pc:spChg chg="add mod">
          <ac:chgData name="kursat ymn" userId="47174fbee67923fe" providerId="LiveId" clId="{44F7DE90-A4B4-494B-98A7-DB61278B776A}" dt="2022-02-22T06:43:39.521" v="243" actId="12"/>
          <ac:spMkLst>
            <pc:docMk/>
            <pc:sldMk cId="152536869" sldId="471"/>
            <ac:spMk id="4" creationId="{16743E82-7244-4491-99EB-9B44295842DD}"/>
          </ac:spMkLst>
        </pc:spChg>
        <pc:spChg chg="add">
          <ac:chgData name="kursat ymn" userId="47174fbee67923fe" providerId="LiveId" clId="{44F7DE90-A4B4-494B-98A7-DB61278B776A}" dt="2022-02-22T06:43:30.359" v="240" actId="26606"/>
          <ac:spMkLst>
            <pc:docMk/>
            <pc:sldMk cId="152536869" sldId="471"/>
            <ac:spMk id="71" creationId="{61293230-B0F6-45B1-96D1-13D18E242995}"/>
          </ac:spMkLst>
        </pc:spChg>
        <pc:spChg chg="add">
          <ac:chgData name="kursat ymn" userId="47174fbee67923fe" providerId="LiveId" clId="{44F7DE90-A4B4-494B-98A7-DB61278B776A}" dt="2022-02-22T06:43:30.359" v="240" actId="26606"/>
          <ac:spMkLst>
            <pc:docMk/>
            <pc:sldMk cId="152536869" sldId="471"/>
            <ac:spMk id="73" creationId="{0A1E0707-4985-454B-ACE0-4855BB55875E}"/>
          </ac:spMkLst>
        </pc:spChg>
        <pc:picChg chg="add mod">
          <ac:chgData name="kursat ymn" userId="47174fbee67923fe" providerId="LiveId" clId="{44F7DE90-A4B4-494B-98A7-DB61278B776A}" dt="2022-02-22T06:43:30.359" v="240" actId="26606"/>
          <ac:picMkLst>
            <pc:docMk/>
            <pc:sldMk cId="152536869" sldId="471"/>
            <ac:picMk id="5" creationId="{5A9AF915-5175-49DC-9CBE-B9A084A472F9}"/>
          </ac:picMkLst>
        </pc:picChg>
        <pc:picChg chg="ord">
          <ac:chgData name="kursat ymn" userId="47174fbee67923fe" providerId="LiveId" clId="{44F7DE90-A4B4-494B-98A7-DB61278B776A}" dt="2022-02-22T06:43:30.359" v="240" actId="26606"/>
          <ac:picMkLst>
            <pc:docMk/>
            <pc:sldMk cId="152536869" sldId="471"/>
            <ac:picMk id="6" creationId="{8CAAFCF3-DB34-4998-97D6-61F71C34EF80}"/>
          </ac:picMkLst>
        </pc:picChg>
        <pc:picChg chg="add mod">
          <ac:chgData name="kursat ymn" userId="47174fbee67923fe" providerId="LiveId" clId="{44F7DE90-A4B4-494B-98A7-DB61278B776A}" dt="2022-02-22T06:43:30.359" v="240" actId="26606"/>
          <ac:picMkLst>
            <pc:docMk/>
            <pc:sldMk cId="152536869" sldId="471"/>
            <ac:picMk id="9218" creationId="{9617E24B-5FC2-4214-B0F4-E8663E12466F}"/>
          </ac:picMkLst>
        </pc:picChg>
      </pc:sldChg>
      <pc:sldChg chg="addSp modSp add mod setBg">
        <pc:chgData name="kursat ymn" userId="47174fbee67923fe" providerId="LiveId" clId="{44F7DE90-A4B4-494B-98A7-DB61278B776A}" dt="2022-02-22T06:46:00.148" v="260" actId="403"/>
        <pc:sldMkLst>
          <pc:docMk/>
          <pc:sldMk cId="2891441643" sldId="472"/>
        </pc:sldMkLst>
        <pc:spChg chg="add mod">
          <ac:chgData name="kursat ymn" userId="47174fbee67923fe" providerId="LiveId" clId="{44F7DE90-A4B4-494B-98A7-DB61278B776A}" dt="2022-02-22T06:46:00.148" v="260" actId="403"/>
          <ac:spMkLst>
            <pc:docMk/>
            <pc:sldMk cId="2891441643" sldId="472"/>
            <ac:spMk id="4" creationId="{7FCF7686-6544-4793-8E0A-F60B629E02A2}"/>
          </ac:spMkLst>
        </pc:spChg>
        <pc:spChg chg="add">
          <ac:chgData name="kursat ymn" userId="47174fbee67923fe" providerId="LiveId" clId="{44F7DE90-A4B4-494B-98A7-DB61278B776A}" dt="2022-02-22T06:45:27.631" v="252" actId="26606"/>
          <ac:spMkLst>
            <pc:docMk/>
            <pc:sldMk cId="2891441643" sldId="472"/>
            <ac:spMk id="73" creationId="{4C3A44BB-E01C-4AA8-B2C8-32FC346D2ED7}"/>
          </ac:spMkLst>
        </pc:spChg>
        <pc:picChg chg="ord">
          <ac:chgData name="kursat ymn" userId="47174fbee67923fe" providerId="LiveId" clId="{44F7DE90-A4B4-494B-98A7-DB61278B776A}" dt="2022-02-22T06:45:27.631" v="252" actId="26606"/>
          <ac:picMkLst>
            <pc:docMk/>
            <pc:sldMk cId="2891441643" sldId="472"/>
            <ac:picMk id="6" creationId="{8CAAFCF3-DB34-4998-97D6-61F71C34EF80}"/>
          </ac:picMkLst>
        </pc:picChg>
        <pc:picChg chg="add mod">
          <ac:chgData name="kursat ymn" userId="47174fbee67923fe" providerId="LiveId" clId="{44F7DE90-A4B4-494B-98A7-DB61278B776A}" dt="2022-02-22T06:45:53.942" v="257" actId="18131"/>
          <ac:picMkLst>
            <pc:docMk/>
            <pc:sldMk cId="2891441643" sldId="472"/>
            <ac:picMk id="7" creationId="{8D8B20B4-A1B8-4BDD-B132-03D4A63543EA}"/>
          </ac:picMkLst>
        </pc:picChg>
        <pc:picChg chg="add mod">
          <ac:chgData name="kursat ymn" userId="47174fbee67923fe" providerId="LiveId" clId="{44F7DE90-A4B4-494B-98A7-DB61278B776A}" dt="2022-02-22T06:45:48.593" v="256" actId="18131"/>
          <ac:picMkLst>
            <pc:docMk/>
            <pc:sldMk cId="2891441643" sldId="472"/>
            <ac:picMk id="10242" creationId="{C83A1C5E-0BF9-42A5-A3BC-4674770669E3}"/>
          </ac:picMkLst>
        </pc:picChg>
        <pc:picChg chg="add mod ord">
          <ac:chgData name="kursat ymn" userId="47174fbee67923fe" providerId="LiveId" clId="{44F7DE90-A4B4-494B-98A7-DB61278B776A}" dt="2022-02-22T06:45:27.631" v="252" actId="26606"/>
          <ac:picMkLst>
            <pc:docMk/>
            <pc:sldMk cId="2891441643" sldId="472"/>
            <ac:picMk id="10244" creationId="{B7D0C26A-96A6-44EF-A78A-B972AF56F235}"/>
          </ac:picMkLst>
        </pc:picChg>
      </pc:sldChg>
      <pc:sldChg chg="addSp modSp add mod setBg">
        <pc:chgData name="kursat ymn" userId="47174fbee67923fe" providerId="LiveId" clId="{44F7DE90-A4B4-494B-98A7-DB61278B776A}" dt="2022-02-22T06:47:19.388" v="268" actId="1076"/>
        <pc:sldMkLst>
          <pc:docMk/>
          <pc:sldMk cId="2146416169" sldId="473"/>
        </pc:sldMkLst>
        <pc:spChg chg="add mod">
          <ac:chgData name="kursat ymn" userId="47174fbee67923fe" providerId="LiveId" clId="{44F7DE90-A4B4-494B-98A7-DB61278B776A}" dt="2022-02-22T06:47:19.388" v="268" actId="1076"/>
          <ac:spMkLst>
            <pc:docMk/>
            <pc:sldMk cId="2146416169" sldId="473"/>
            <ac:spMk id="4" creationId="{E3AAE216-0645-4439-96CC-2DAA5E3C5174}"/>
          </ac:spMkLst>
        </pc:spChg>
        <pc:spChg chg="add">
          <ac:chgData name="kursat ymn" userId="47174fbee67923fe" providerId="LiveId" clId="{44F7DE90-A4B4-494B-98A7-DB61278B776A}" dt="2022-02-22T06:47:11.284" v="263" actId="26606"/>
          <ac:spMkLst>
            <pc:docMk/>
            <pc:sldMk cId="2146416169" sldId="473"/>
            <ac:spMk id="71" creationId="{2B566528-1B12-4246-9431-5C2D7D081168}"/>
          </ac:spMkLst>
        </pc:spChg>
        <pc:grpChg chg="add">
          <ac:chgData name="kursat ymn" userId="47174fbee67923fe" providerId="LiveId" clId="{44F7DE90-A4B4-494B-98A7-DB61278B776A}" dt="2022-02-22T06:47:11.284" v="263" actId="26606"/>
          <ac:grpSpMkLst>
            <pc:docMk/>
            <pc:sldMk cId="2146416169" sldId="473"/>
            <ac:grpSpMk id="73" creationId="{828A5161-06F1-46CF-8AD7-844680A59E13}"/>
          </ac:grpSpMkLst>
        </pc:grpChg>
        <pc:grpChg chg="add">
          <ac:chgData name="kursat ymn" userId="47174fbee67923fe" providerId="LiveId" clId="{44F7DE90-A4B4-494B-98A7-DB61278B776A}" dt="2022-02-22T06:47:11.284" v="263" actId="26606"/>
          <ac:grpSpMkLst>
            <pc:docMk/>
            <pc:sldMk cId="2146416169" sldId="473"/>
            <ac:grpSpMk id="77" creationId="{5995D10D-E9C9-47DB-AE7E-801FEF38F5C9}"/>
          </ac:grpSpMkLst>
        </pc:grpChg>
        <pc:picChg chg="ord">
          <ac:chgData name="kursat ymn" userId="47174fbee67923fe" providerId="LiveId" clId="{44F7DE90-A4B4-494B-98A7-DB61278B776A}" dt="2022-02-22T06:47:11.284" v="263" actId="26606"/>
          <ac:picMkLst>
            <pc:docMk/>
            <pc:sldMk cId="2146416169" sldId="473"/>
            <ac:picMk id="6" creationId="{8CAAFCF3-DB34-4998-97D6-61F71C34EF80}"/>
          </ac:picMkLst>
        </pc:picChg>
        <pc:picChg chg="add mod">
          <ac:chgData name="kursat ymn" userId="47174fbee67923fe" providerId="LiveId" clId="{44F7DE90-A4B4-494B-98A7-DB61278B776A}" dt="2022-02-22T06:47:11.284" v="263" actId="26606"/>
          <ac:picMkLst>
            <pc:docMk/>
            <pc:sldMk cId="2146416169" sldId="473"/>
            <ac:picMk id="11266" creationId="{594D3E17-7940-4963-A9F5-E4F3373835CB}"/>
          </ac:picMkLst>
        </pc:picChg>
      </pc:sldChg>
      <pc:sldChg chg="addSp modSp add mod setBg">
        <pc:chgData name="kursat ymn" userId="47174fbee67923fe" providerId="LiveId" clId="{44F7DE90-A4B4-494B-98A7-DB61278B776A}" dt="2022-02-22T06:47:52.509" v="281" actId="27636"/>
        <pc:sldMkLst>
          <pc:docMk/>
          <pc:sldMk cId="401202771" sldId="474"/>
        </pc:sldMkLst>
        <pc:spChg chg="add mod ord">
          <ac:chgData name="kursat ymn" userId="47174fbee67923fe" providerId="LiveId" clId="{44F7DE90-A4B4-494B-98A7-DB61278B776A}" dt="2022-02-22T06:47:52.509" v="281" actId="27636"/>
          <ac:spMkLst>
            <pc:docMk/>
            <pc:sldMk cId="401202771" sldId="474"/>
            <ac:spMk id="4" creationId="{AF97D2CE-E7AF-4471-8F4E-BB9BFA7D5788}"/>
          </ac:spMkLst>
        </pc:spChg>
        <pc:spChg chg="add">
          <ac:chgData name="kursat ymn" userId="47174fbee67923fe" providerId="LiveId" clId="{44F7DE90-A4B4-494B-98A7-DB61278B776A}" dt="2022-02-22T06:47:42.267" v="270" actId="26606"/>
          <ac:spMkLst>
            <pc:docMk/>
            <pc:sldMk cId="401202771" sldId="474"/>
            <ac:spMk id="71" creationId="{C3896A03-3945-419A-B66B-4EE266EDD152}"/>
          </ac:spMkLst>
        </pc:spChg>
        <pc:spChg chg="add">
          <ac:chgData name="kursat ymn" userId="47174fbee67923fe" providerId="LiveId" clId="{44F7DE90-A4B4-494B-98A7-DB61278B776A}" dt="2022-02-22T06:47:42.267" v="270" actId="26606"/>
          <ac:spMkLst>
            <pc:docMk/>
            <pc:sldMk cId="401202771" sldId="474"/>
            <ac:spMk id="73" creationId="{B34F5AD2-EDBD-4BBD-A55C-EAFFD0C7097A}"/>
          </ac:spMkLst>
        </pc:spChg>
        <pc:spChg chg="add">
          <ac:chgData name="kursat ymn" userId="47174fbee67923fe" providerId="LiveId" clId="{44F7DE90-A4B4-494B-98A7-DB61278B776A}" dt="2022-02-22T06:47:42.267" v="270" actId="26606"/>
          <ac:spMkLst>
            <pc:docMk/>
            <pc:sldMk cId="401202771" sldId="474"/>
            <ac:spMk id="75" creationId="{450D3AD2-FA80-415F-A9CE-54D884561CD7}"/>
          </ac:spMkLst>
        </pc:spChg>
        <pc:picChg chg="ord">
          <ac:chgData name="kursat ymn" userId="47174fbee67923fe" providerId="LiveId" clId="{44F7DE90-A4B4-494B-98A7-DB61278B776A}" dt="2022-02-22T06:47:42.267" v="270" actId="26606"/>
          <ac:picMkLst>
            <pc:docMk/>
            <pc:sldMk cId="401202771" sldId="474"/>
            <ac:picMk id="6" creationId="{8CAAFCF3-DB34-4998-97D6-61F71C34EF80}"/>
          </ac:picMkLst>
        </pc:picChg>
        <pc:picChg chg="add mod">
          <ac:chgData name="kursat ymn" userId="47174fbee67923fe" providerId="LiveId" clId="{44F7DE90-A4B4-494B-98A7-DB61278B776A}" dt="2022-02-22T06:47:42.267" v="270" actId="26606"/>
          <ac:picMkLst>
            <pc:docMk/>
            <pc:sldMk cId="401202771" sldId="474"/>
            <ac:picMk id="12290" creationId="{FD0DFA19-B90E-40C4-8928-C85A7C956CDE}"/>
          </ac:picMkLst>
        </pc:picChg>
      </pc:sldChg>
      <pc:sldChg chg="addSp modSp add mod setBg">
        <pc:chgData name="kursat ymn" userId="47174fbee67923fe" providerId="LiveId" clId="{44F7DE90-A4B4-494B-98A7-DB61278B776A}" dt="2022-02-22T06:48:31.681" v="286" actId="403"/>
        <pc:sldMkLst>
          <pc:docMk/>
          <pc:sldMk cId="341882009" sldId="475"/>
        </pc:sldMkLst>
        <pc:spChg chg="add mod">
          <ac:chgData name="kursat ymn" userId="47174fbee67923fe" providerId="LiveId" clId="{44F7DE90-A4B4-494B-98A7-DB61278B776A}" dt="2022-02-22T06:48:31.681" v="286" actId="403"/>
          <ac:spMkLst>
            <pc:docMk/>
            <pc:sldMk cId="341882009" sldId="475"/>
            <ac:spMk id="4" creationId="{3838CF79-B641-40DA-B6D5-BA6128322BAF}"/>
          </ac:spMkLst>
        </pc:spChg>
        <pc:spChg chg="add">
          <ac:chgData name="kursat ymn" userId="47174fbee67923fe" providerId="LiveId" clId="{44F7DE90-A4B4-494B-98A7-DB61278B776A}" dt="2022-02-22T06:48:25.909" v="283" actId="26606"/>
          <ac:spMkLst>
            <pc:docMk/>
            <pc:sldMk cId="341882009" sldId="475"/>
            <ac:spMk id="71" creationId="{5E39A796-BE83-48B1-B33F-35C4A32AAB57}"/>
          </ac:spMkLst>
        </pc:spChg>
        <pc:spChg chg="add">
          <ac:chgData name="kursat ymn" userId="47174fbee67923fe" providerId="LiveId" clId="{44F7DE90-A4B4-494B-98A7-DB61278B776A}" dt="2022-02-22T06:48:25.909" v="283" actId="26606"/>
          <ac:spMkLst>
            <pc:docMk/>
            <pc:sldMk cId="341882009" sldId="475"/>
            <ac:spMk id="73" creationId="{72F84B47-E267-4194-8194-831DB7B5547F}"/>
          </ac:spMkLst>
        </pc:spChg>
        <pc:picChg chg="ord">
          <ac:chgData name="kursat ymn" userId="47174fbee67923fe" providerId="LiveId" clId="{44F7DE90-A4B4-494B-98A7-DB61278B776A}" dt="2022-02-22T06:48:25.909" v="283" actId="26606"/>
          <ac:picMkLst>
            <pc:docMk/>
            <pc:sldMk cId="341882009" sldId="475"/>
            <ac:picMk id="6" creationId="{8CAAFCF3-DB34-4998-97D6-61F71C34EF80}"/>
          </ac:picMkLst>
        </pc:picChg>
        <pc:picChg chg="add mod">
          <ac:chgData name="kursat ymn" userId="47174fbee67923fe" providerId="LiveId" clId="{44F7DE90-A4B4-494B-98A7-DB61278B776A}" dt="2022-02-22T06:48:25.909" v="283" actId="26606"/>
          <ac:picMkLst>
            <pc:docMk/>
            <pc:sldMk cId="341882009" sldId="475"/>
            <ac:picMk id="13314" creationId="{A3B29A63-AB7D-470C-ACD3-C35E5398484B}"/>
          </ac:picMkLst>
        </pc:picChg>
      </pc:sldChg>
      <pc:sldChg chg="addSp delSp modSp add mod setBg">
        <pc:chgData name="kursat ymn" userId="47174fbee67923fe" providerId="LiveId" clId="{44F7DE90-A4B4-494B-98A7-DB61278B776A}" dt="2022-02-22T06:50:57.478" v="317" actId="26606"/>
        <pc:sldMkLst>
          <pc:docMk/>
          <pc:sldMk cId="331173187" sldId="476"/>
        </pc:sldMkLst>
        <pc:spChg chg="add del mod">
          <ac:chgData name="kursat ymn" userId="47174fbee67923fe" providerId="LiveId" clId="{44F7DE90-A4B4-494B-98A7-DB61278B776A}" dt="2022-02-22T06:50:55.733" v="316" actId="478"/>
          <ac:spMkLst>
            <pc:docMk/>
            <pc:sldMk cId="331173187" sldId="476"/>
            <ac:spMk id="4" creationId="{1A84D9D4-993F-4B31-B5AF-736558DEE848}"/>
          </ac:spMkLst>
        </pc:spChg>
        <pc:picChg chg="ord">
          <ac:chgData name="kursat ymn" userId="47174fbee67923fe" providerId="LiveId" clId="{44F7DE90-A4B4-494B-98A7-DB61278B776A}" dt="2022-02-22T06:50:57.478" v="317" actId="26606"/>
          <ac:picMkLst>
            <pc:docMk/>
            <pc:sldMk cId="331173187" sldId="476"/>
            <ac:picMk id="6" creationId="{8CAAFCF3-DB34-4998-97D6-61F71C34EF80}"/>
          </ac:picMkLst>
        </pc:picChg>
        <pc:picChg chg="add mod">
          <ac:chgData name="kursat ymn" userId="47174fbee67923fe" providerId="LiveId" clId="{44F7DE90-A4B4-494B-98A7-DB61278B776A}" dt="2022-02-22T06:50:57.478" v="317" actId="26606"/>
          <ac:picMkLst>
            <pc:docMk/>
            <pc:sldMk cId="331173187" sldId="476"/>
            <ac:picMk id="16386" creationId="{BAC5DF9C-B191-4B7D-8A58-C4B74F3A0B3D}"/>
          </ac:picMkLst>
        </pc:picChg>
      </pc:sldChg>
      <pc:sldChg chg="addSp delSp modSp add mod setBg setClrOvrMap">
        <pc:chgData name="kursat ymn" userId="47174fbee67923fe" providerId="LiveId" clId="{44F7DE90-A4B4-494B-98A7-DB61278B776A}" dt="2022-02-22T06:50:25.599" v="313" actId="1076"/>
        <pc:sldMkLst>
          <pc:docMk/>
          <pc:sldMk cId="103571215" sldId="477"/>
        </pc:sldMkLst>
        <pc:spChg chg="add mod ord">
          <ac:chgData name="kursat ymn" userId="47174fbee67923fe" providerId="LiveId" clId="{44F7DE90-A4B4-494B-98A7-DB61278B776A}" dt="2022-02-22T06:50:24.067" v="312" actId="1076"/>
          <ac:spMkLst>
            <pc:docMk/>
            <pc:sldMk cId="103571215" sldId="477"/>
            <ac:spMk id="4" creationId="{92CA91F0-CF06-409F-BD8E-461D7B425494}"/>
          </ac:spMkLst>
        </pc:spChg>
        <pc:spChg chg="add del">
          <ac:chgData name="kursat ymn" userId="47174fbee67923fe" providerId="LiveId" clId="{44F7DE90-A4B4-494B-98A7-DB61278B776A}" dt="2022-02-22T06:49:59.999" v="296" actId="26606"/>
          <ac:spMkLst>
            <pc:docMk/>
            <pc:sldMk cId="103571215" sldId="477"/>
            <ac:spMk id="71" creationId="{73AD41DB-DF9F-49BC-85AE-6AB1840AD517}"/>
          </ac:spMkLst>
        </pc:spChg>
        <pc:spChg chg="add del">
          <ac:chgData name="kursat ymn" userId="47174fbee67923fe" providerId="LiveId" clId="{44F7DE90-A4B4-494B-98A7-DB61278B776A}" dt="2022-02-22T06:50:07.567" v="298" actId="26606"/>
          <ac:spMkLst>
            <pc:docMk/>
            <pc:sldMk cId="103571215" sldId="477"/>
            <ac:spMk id="15364" creationId="{9B76D444-2756-434F-AE61-96D69830C13E}"/>
          </ac:spMkLst>
        </pc:spChg>
        <pc:spChg chg="add del">
          <ac:chgData name="kursat ymn" userId="47174fbee67923fe" providerId="LiveId" clId="{44F7DE90-A4B4-494B-98A7-DB61278B776A}" dt="2022-02-22T06:50:07.567" v="298" actId="26606"/>
          <ac:spMkLst>
            <pc:docMk/>
            <pc:sldMk cId="103571215" sldId="477"/>
            <ac:spMk id="15365" creationId="{A27B6159-7734-4564-9E0F-C4BC43C36E52}"/>
          </ac:spMkLst>
        </pc:spChg>
        <pc:spChg chg="add">
          <ac:chgData name="kursat ymn" userId="47174fbee67923fe" providerId="LiveId" clId="{44F7DE90-A4B4-494B-98A7-DB61278B776A}" dt="2022-02-22T06:50:07.583" v="299" actId="26606"/>
          <ac:spMkLst>
            <pc:docMk/>
            <pc:sldMk cId="103571215" sldId="477"/>
            <ac:spMk id="15368" creationId="{6753252F-4873-4F63-801D-CC719279A7D5}"/>
          </ac:spMkLst>
        </pc:spChg>
        <pc:spChg chg="add">
          <ac:chgData name="kursat ymn" userId="47174fbee67923fe" providerId="LiveId" clId="{44F7DE90-A4B4-494B-98A7-DB61278B776A}" dt="2022-02-22T06:50:07.583" v="299" actId="26606"/>
          <ac:spMkLst>
            <pc:docMk/>
            <pc:sldMk cId="103571215" sldId="477"/>
            <ac:spMk id="15369" creationId="{047C8CCB-F95D-4249-92DD-651249D3535A}"/>
          </ac:spMkLst>
        </pc:spChg>
        <pc:grpChg chg="add del">
          <ac:chgData name="kursat ymn" userId="47174fbee67923fe" providerId="LiveId" clId="{44F7DE90-A4B4-494B-98A7-DB61278B776A}" dt="2022-02-22T06:49:59.999" v="296" actId="26606"/>
          <ac:grpSpMkLst>
            <pc:docMk/>
            <pc:sldMk cId="103571215" sldId="477"/>
            <ac:grpSpMk id="73" creationId="{A4AE1828-51FD-4AD7-BCF6-9AF5C696CE5D}"/>
          </ac:grpSpMkLst>
        </pc:grpChg>
        <pc:picChg chg="ord">
          <ac:chgData name="kursat ymn" userId="47174fbee67923fe" providerId="LiveId" clId="{44F7DE90-A4B4-494B-98A7-DB61278B776A}" dt="2022-02-22T06:50:07.583" v="299" actId="26606"/>
          <ac:picMkLst>
            <pc:docMk/>
            <pc:sldMk cId="103571215" sldId="477"/>
            <ac:picMk id="6" creationId="{8CAAFCF3-DB34-4998-97D6-61F71C34EF80}"/>
          </ac:picMkLst>
        </pc:picChg>
        <pc:picChg chg="add mod">
          <ac:chgData name="kursat ymn" userId="47174fbee67923fe" providerId="LiveId" clId="{44F7DE90-A4B4-494B-98A7-DB61278B776A}" dt="2022-02-22T06:50:25.599" v="313" actId="1076"/>
          <ac:picMkLst>
            <pc:docMk/>
            <pc:sldMk cId="103571215" sldId="477"/>
            <ac:picMk id="15362" creationId="{3B292DB9-D447-4926-BAB2-D7F54E4058F2}"/>
          </ac:picMkLst>
        </pc:picChg>
        <pc:cxnChg chg="add del">
          <ac:chgData name="kursat ymn" userId="47174fbee67923fe" providerId="LiveId" clId="{44F7DE90-A4B4-494B-98A7-DB61278B776A}" dt="2022-02-22T06:50:07.567" v="298" actId="26606"/>
          <ac:cxnSpMkLst>
            <pc:docMk/>
            <pc:sldMk cId="103571215" sldId="477"/>
            <ac:cxnSpMk id="15366" creationId="{E2FFB46B-05BC-4950-B18A-9593FDAE6ED7}"/>
          </ac:cxnSpMkLst>
        </pc:cxnChg>
      </pc:sldChg>
      <pc:sldChg chg="addSp modSp add mod setBg">
        <pc:chgData name="kursat ymn" userId="47174fbee67923fe" providerId="LiveId" clId="{44F7DE90-A4B4-494B-98A7-DB61278B776A}" dt="2022-02-22T06:49:39.251" v="293" actId="255"/>
        <pc:sldMkLst>
          <pc:docMk/>
          <pc:sldMk cId="608411414" sldId="478"/>
        </pc:sldMkLst>
        <pc:spChg chg="add mod ord">
          <ac:chgData name="kursat ymn" userId="47174fbee67923fe" providerId="LiveId" clId="{44F7DE90-A4B4-494B-98A7-DB61278B776A}" dt="2022-02-22T06:49:39.251" v="293" actId="255"/>
          <ac:spMkLst>
            <pc:docMk/>
            <pc:sldMk cId="608411414" sldId="478"/>
            <ac:spMk id="4" creationId="{FB4BDF77-1A60-4EB8-BD8D-7B47228D2842}"/>
          </ac:spMkLst>
        </pc:spChg>
        <pc:spChg chg="add">
          <ac:chgData name="kursat ymn" userId="47174fbee67923fe" providerId="LiveId" clId="{44F7DE90-A4B4-494B-98A7-DB61278B776A}" dt="2022-02-22T06:49:30.146" v="289" actId="26606"/>
          <ac:spMkLst>
            <pc:docMk/>
            <pc:sldMk cId="608411414" sldId="478"/>
            <ac:spMk id="73" creationId="{4038CB10-1F5C-4D54-9DF7-12586DE5B007}"/>
          </ac:spMkLst>
        </pc:spChg>
        <pc:spChg chg="add">
          <ac:chgData name="kursat ymn" userId="47174fbee67923fe" providerId="LiveId" clId="{44F7DE90-A4B4-494B-98A7-DB61278B776A}" dt="2022-02-22T06:49:30.146" v="289" actId="26606"/>
          <ac:spMkLst>
            <pc:docMk/>
            <pc:sldMk cId="608411414" sldId="478"/>
            <ac:spMk id="75" creationId="{73ED6512-6858-4552-B699-9A97FE9A4EA2}"/>
          </ac:spMkLst>
        </pc:spChg>
        <pc:picChg chg="ord">
          <ac:chgData name="kursat ymn" userId="47174fbee67923fe" providerId="LiveId" clId="{44F7DE90-A4B4-494B-98A7-DB61278B776A}" dt="2022-02-22T06:49:30.146" v="289" actId="26606"/>
          <ac:picMkLst>
            <pc:docMk/>
            <pc:sldMk cId="608411414" sldId="478"/>
            <ac:picMk id="6" creationId="{8CAAFCF3-DB34-4998-97D6-61F71C34EF80}"/>
          </ac:picMkLst>
        </pc:picChg>
        <pc:picChg chg="add mod ord">
          <ac:chgData name="kursat ymn" userId="47174fbee67923fe" providerId="LiveId" clId="{44F7DE90-A4B4-494B-98A7-DB61278B776A}" dt="2022-02-22T06:49:30.146" v="289" actId="26606"/>
          <ac:picMkLst>
            <pc:docMk/>
            <pc:sldMk cId="608411414" sldId="478"/>
            <ac:picMk id="14338" creationId="{E797BB80-75DB-43DD-88E0-DA76165D3B6D}"/>
          </ac:picMkLst>
        </pc:picChg>
        <pc:picChg chg="add mod">
          <ac:chgData name="kursat ymn" userId="47174fbee67923fe" providerId="LiveId" clId="{44F7DE90-A4B4-494B-98A7-DB61278B776A}" dt="2022-02-22T06:49:30.146" v="289" actId="26606"/>
          <ac:picMkLst>
            <pc:docMk/>
            <pc:sldMk cId="608411414" sldId="478"/>
            <ac:picMk id="14340" creationId="{7B70A5E2-A2AC-437C-AADC-A9AA9A3ABBEE}"/>
          </ac:picMkLst>
        </pc:picChg>
      </pc:sldChg>
      <pc:sldChg chg="addSp modSp add mod setBg">
        <pc:chgData name="kursat ymn" userId="47174fbee67923fe" providerId="LiveId" clId="{44F7DE90-A4B4-494B-98A7-DB61278B776A}" dt="2022-02-22T06:58:14.899" v="379" actId="1076"/>
        <pc:sldMkLst>
          <pc:docMk/>
          <pc:sldMk cId="2272272104" sldId="479"/>
        </pc:sldMkLst>
        <pc:spChg chg="add mod">
          <ac:chgData name="kursat ymn" userId="47174fbee67923fe" providerId="LiveId" clId="{44F7DE90-A4B4-494B-98A7-DB61278B776A}" dt="2022-02-22T06:58:14.899" v="379" actId="1076"/>
          <ac:spMkLst>
            <pc:docMk/>
            <pc:sldMk cId="2272272104" sldId="479"/>
            <ac:spMk id="4" creationId="{7E53E843-A23A-4219-8023-77533A765084}"/>
          </ac:spMkLst>
        </pc:spChg>
        <pc:spChg chg="add">
          <ac:chgData name="kursat ymn" userId="47174fbee67923fe" providerId="LiveId" clId="{44F7DE90-A4B4-494B-98A7-DB61278B776A}" dt="2022-02-22T06:57:49.483" v="370" actId="26606"/>
          <ac:spMkLst>
            <pc:docMk/>
            <pc:sldMk cId="2272272104" sldId="479"/>
            <ac:spMk id="71" creationId="{5E39A796-BE83-48B1-B33F-35C4A32AAB57}"/>
          </ac:spMkLst>
        </pc:spChg>
        <pc:spChg chg="add">
          <ac:chgData name="kursat ymn" userId="47174fbee67923fe" providerId="LiveId" clId="{44F7DE90-A4B4-494B-98A7-DB61278B776A}" dt="2022-02-22T06:57:49.483" v="370" actId="26606"/>
          <ac:spMkLst>
            <pc:docMk/>
            <pc:sldMk cId="2272272104" sldId="479"/>
            <ac:spMk id="73" creationId="{72F84B47-E267-4194-8194-831DB7B5547F}"/>
          </ac:spMkLst>
        </pc:spChg>
        <pc:picChg chg="ord">
          <ac:chgData name="kursat ymn" userId="47174fbee67923fe" providerId="LiveId" clId="{44F7DE90-A4B4-494B-98A7-DB61278B776A}" dt="2022-02-22T06:57:49.483" v="370" actId="26606"/>
          <ac:picMkLst>
            <pc:docMk/>
            <pc:sldMk cId="2272272104" sldId="479"/>
            <ac:picMk id="6" creationId="{8CAAFCF3-DB34-4998-97D6-61F71C34EF80}"/>
          </ac:picMkLst>
        </pc:picChg>
        <pc:picChg chg="add mod">
          <ac:chgData name="kursat ymn" userId="47174fbee67923fe" providerId="LiveId" clId="{44F7DE90-A4B4-494B-98A7-DB61278B776A}" dt="2022-02-22T06:57:49.483" v="370" actId="26606"/>
          <ac:picMkLst>
            <pc:docMk/>
            <pc:sldMk cId="2272272104" sldId="479"/>
            <ac:picMk id="20482" creationId="{1F3B922B-B715-4CAB-846C-0AA6E71B64F8}"/>
          </ac:picMkLst>
        </pc:picChg>
      </pc:sldChg>
      <pc:sldChg chg="addSp modSp add mod setBg">
        <pc:chgData name="kursat ymn" userId="47174fbee67923fe" providerId="LiveId" clId="{44F7DE90-A4B4-494B-98A7-DB61278B776A}" dt="2022-02-22T06:59:57.812" v="387" actId="27636"/>
        <pc:sldMkLst>
          <pc:docMk/>
          <pc:sldMk cId="213914838" sldId="480"/>
        </pc:sldMkLst>
        <pc:spChg chg="mod">
          <ac:chgData name="kursat ymn" userId="47174fbee67923fe" providerId="LiveId" clId="{44F7DE90-A4B4-494B-98A7-DB61278B776A}" dt="2022-02-22T06:59:57.812" v="387" actId="27636"/>
          <ac:spMkLst>
            <pc:docMk/>
            <pc:sldMk cId="213914838" sldId="480"/>
            <ac:spMk id="4" creationId="{7E53E843-A23A-4219-8023-77533A765084}"/>
          </ac:spMkLst>
        </pc:spChg>
        <pc:spChg chg="add">
          <ac:chgData name="kursat ymn" userId="47174fbee67923fe" providerId="LiveId" clId="{44F7DE90-A4B4-494B-98A7-DB61278B776A}" dt="2022-02-22T06:59:50.887" v="382" actId="26606"/>
          <ac:spMkLst>
            <pc:docMk/>
            <pc:sldMk cId="213914838" sldId="480"/>
            <ac:spMk id="71" creationId="{B6FACB3C-9069-4791-BC5C-0DB7CD19B853}"/>
          </ac:spMkLst>
        </pc:spChg>
        <pc:spChg chg="add">
          <ac:chgData name="kursat ymn" userId="47174fbee67923fe" providerId="LiveId" clId="{44F7DE90-A4B4-494B-98A7-DB61278B776A}" dt="2022-02-22T06:59:50.887" v="382" actId="26606"/>
          <ac:spMkLst>
            <pc:docMk/>
            <pc:sldMk cId="213914838" sldId="480"/>
            <ac:spMk id="73" creationId="{71F2038E-D777-4B76-81DD-DD13EE91B9DD}"/>
          </ac:spMkLst>
        </pc:spChg>
        <pc:grpChg chg="add">
          <ac:chgData name="kursat ymn" userId="47174fbee67923fe" providerId="LiveId" clId="{44F7DE90-A4B4-494B-98A7-DB61278B776A}" dt="2022-02-22T06:59:50.887" v="382" actId="26606"/>
          <ac:grpSpMkLst>
            <pc:docMk/>
            <pc:sldMk cId="213914838" sldId="480"/>
            <ac:grpSpMk id="75" creationId="{DD354807-230F-4402-B1B9-F733A8F1F190}"/>
          </ac:grpSpMkLst>
        </pc:grpChg>
        <pc:picChg chg="ord">
          <ac:chgData name="kursat ymn" userId="47174fbee67923fe" providerId="LiveId" clId="{44F7DE90-A4B4-494B-98A7-DB61278B776A}" dt="2022-02-22T06:59:50.887" v="382" actId="26606"/>
          <ac:picMkLst>
            <pc:docMk/>
            <pc:sldMk cId="213914838" sldId="480"/>
            <ac:picMk id="6" creationId="{8CAAFCF3-DB34-4998-97D6-61F71C34EF80}"/>
          </ac:picMkLst>
        </pc:picChg>
        <pc:picChg chg="add mod">
          <ac:chgData name="kursat ymn" userId="47174fbee67923fe" providerId="LiveId" clId="{44F7DE90-A4B4-494B-98A7-DB61278B776A}" dt="2022-02-22T06:59:50.887" v="382" actId="26606"/>
          <ac:picMkLst>
            <pc:docMk/>
            <pc:sldMk cId="213914838" sldId="480"/>
            <ac:picMk id="21506" creationId="{E5F15DB6-6447-432E-B48F-4BE0A937A73E}"/>
          </ac:picMkLst>
        </pc:picChg>
      </pc:sldChg>
      <pc:sldChg chg="addSp modSp new mod modAnim">
        <pc:chgData name="kursat ymn" userId="47174fbee67923fe" providerId="LiveId" clId="{44F7DE90-A4B4-494B-98A7-DB61278B776A}" dt="2022-02-23T18:41:12.684" v="398" actId="1076"/>
        <pc:sldMkLst>
          <pc:docMk/>
          <pc:sldMk cId="3711122491" sldId="481"/>
        </pc:sldMkLst>
        <pc:spChg chg="add mod">
          <ac:chgData name="kursat ymn" userId="47174fbee67923fe" providerId="LiveId" clId="{44F7DE90-A4B4-494B-98A7-DB61278B776A}" dt="2022-02-23T18:40:46.397" v="391" actId="113"/>
          <ac:spMkLst>
            <pc:docMk/>
            <pc:sldMk cId="3711122491" sldId="481"/>
            <ac:spMk id="3" creationId="{76F528CD-99CA-45FF-BA60-EFF565C41C34}"/>
          </ac:spMkLst>
        </pc:spChg>
        <pc:spChg chg="add mod">
          <ac:chgData name="kursat ymn" userId="47174fbee67923fe" providerId="LiveId" clId="{44F7DE90-A4B4-494B-98A7-DB61278B776A}" dt="2022-02-23T18:41:07.892" v="395" actId="1076"/>
          <ac:spMkLst>
            <pc:docMk/>
            <pc:sldMk cId="3711122491" sldId="481"/>
            <ac:spMk id="6" creationId="{B536EBB5-3D0C-43CB-B584-5981F540709B}"/>
          </ac:spMkLst>
        </pc:spChg>
        <pc:picChg chg="add mod">
          <ac:chgData name="kursat ymn" userId="47174fbee67923fe" providerId="LiveId" clId="{44F7DE90-A4B4-494B-98A7-DB61278B776A}" dt="2022-02-23T18:41:12.684" v="398" actId="1076"/>
          <ac:picMkLst>
            <pc:docMk/>
            <pc:sldMk cId="3711122491" sldId="481"/>
            <ac:picMk id="4" creationId="{76DC8ABE-3036-48B1-AF83-62B9E9AE14BB}"/>
          </ac:picMkLst>
        </pc:picChg>
      </pc:sldChg>
      <pc:sldChg chg="addSp modSp new mod modAnim">
        <pc:chgData name="kursat ymn" userId="47174fbee67923fe" providerId="LiveId" clId="{44F7DE90-A4B4-494B-98A7-DB61278B776A}" dt="2022-02-23T18:42:09.986" v="407" actId="14100"/>
        <pc:sldMkLst>
          <pc:docMk/>
          <pc:sldMk cId="1282519431" sldId="482"/>
        </pc:sldMkLst>
        <pc:spChg chg="add mod">
          <ac:chgData name="kursat ymn" userId="47174fbee67923fe" providerId="LiveId" clId="{44F7DE90-A4B4-494B-98A7-DB61278B776A}" dt="2022-02-23T18:41:31.755" v="402" actId="113"/>
          <ac:spMkLst>
            <pc:docMk/>
            <pc:sldMk cId="1282519431" sldId="482"/>
            <ac:spMk id="3" creationId="{8112E1B4-71A9-43F5-B093-C24E659AE839}"/>
          </ac:spMkLst>
        </pc:spChg>
        <pc:spChg chg="add mod">
          <ac:chgData name="kursat ymn" userId="47174fbee67923fe" providerId="LiveId" clId="{44F7DE90-A4B4-494B-98A7-DB61278B776A}" dt="2022-02-23T18:42:06.670" v="405" actId="1076"/>
          <ac:spMkLst>
            <pc:docMk/>
            <pc:sldMk cId="1282519431" sldId="482"/>
            <ac:spMk id="6" creationId="{49A0F929-1775-4C73-A076-DB3B11A52AAF}"/>
          </ac:spMkLst>
        </pc:spChg>
        <pc:picChg chg="add mod">
          <ac:chgData name="kursat ymn" userId="47174fbee67923fe" providerId="LiveId" clId="{44F7DE90-A4B4-494B-98A7-DB61278B776A}" dt="2022-02-23T18:42:09.986" v="407" actId="14100"/>
          <ac:picMkLst>
            <pc:docMk/>
            <pc:sldMk cId="1282519431" sldId="482"/>
            <ac:picMk id="4" creationId="{7BD51F3D-6BB2-4B53-836E-0E76B0928876}"/>
          </ac:picMkLst>
        </pc:picChg>
      </pc:sldChg>
      <pc:sldChg chg="addSp modSp new mod modAnim">
        <pc:chgData name="kursat ymn" userId="47174fbee67923fe" providerId="LiveId" clId="{44F7DE90-A4B4-494B-98A7-DB61278B776A}" dt="2022-02-23T18:42:59.225" v="418" actId="14100"/>
        <pc:sldMkLst>
          <pc:docMk/>
          <pc:sldMk cId="3521000917" sldId="483"/>
        </pc:sldMkLst>
        <pc:spChg chg="add mod">
          <ac:chgData name="kursat ymn" userId="47174fbee67923fe" providerId="LiveId" clId="{44F7DE90-A4B4-494B-98A7-DB61278B776A}" dt="2022-02-23T18:42:36.524" v="413" actId="1076"/>
          <ac:spMkLst>
            <pc:docMk/>
            <pc:sldMk cId="3521000917" sldId="483"/>
            <ac:spMk id="3" creationId="{1FAC5552-BEA7-4772-B583-619BB77D4344}"/>
          </ac:spMkLst>
        </pc:spChg>
        <pc:spChg chg="add mod">
          <ac:chgData name="kursat ymn" userId="47174fbee67923fe" providerId="LiveId" clId="{44F7DE90-A4B4-494B-98A7-DB61278B776A}" dt="2022-02-23T18:42:55.693" v="416" actId="1076"/>
          <ac:spMkLst>
            <pc:docMk/>
            <pc:sldMk cId="3521000917" sldId="483"/>
            <ac:spMk id="6" creationId="{9B944DFF-38C0-4405-AA11-DE35D05FE67F}"/>
          </ac:spMkLst>
        </pc:spChg>
        <pc:picChg chg="add mod">
          <ac:chgData name="kursat ymn" userId="47174fbee67923fe" providerId="LiveId" clId="{44F7DE90-A4B4-494B-98A7-DB61278B776A}" dt="2022-02-23T18:42:59.225" v="418" actId="14100"/>
          <ac:picMkLst>
            <pc:docMk/>
            <pc:sldMk cId="3521000917" sldId="483"/>
            <ac:picMk id="4" creationId="{25FD4F1F-35B4-47C1-ADBD-6F60C6861359}"/>
          </ac:picMkLst>
        </pc:picChg>
      </pc:sldChg>
      <pc:sldChg chg="addSp modSp new mod modAnim">
        <pc:chgData name="kursat ymn" userId="47174fbee67923fe" providerId="LiveId" clId="{44F7DE90-A4B4-494B-98A7-DB61278B776A}" dt="2022-02-23T18:43:50.897" v="432" actId="313"/>
        <pc:sldMkLst>
          <pc:docMk/>
          <pc:sldMk cId="2725271280" sldId="484"/>
        </pc:sldMkLst>
        <pc:spChg chg="add mod">
          <ac:chgData name="kursat ymn" userId="47174fbee67923fe" providerId="LiveId" clId="{44F7DE90-A4B4-494B-98A7-DB61278B776A}" dt="2022-02-23T18:43:15.688" v="422" actId="113"/>
          <ac:spMkLst>
            <pc:docMk/>
            <pc:sldMk cId="2725271280" sldId="484"/>
            <ac:spMk id="3" creationId="{7FD7EDBD-713A-4C5B-A72F-B98AAF13779D}"/>
          </ac:spMkLst>
        </pc:spChg>
        <pc:spChg chg="add mod">
          <ac:chgData name="kursat ymn" userId="47174fbee67923fe" providerId="LiveId" clId="{44F7DE90-A4B4-494B-98A7-DB61278B776A}" dt="2022-02-23T18:43:50.897" v="432" actId="313"/>
          <ac:spMkLst>
            <pc:docMk/>
            <pc:sldMk cId="2725271280" sldId="484"/>
            <ac:spMk id="6" creationId="{0433F0D4-EE86-4B8C-A85D-E1C726268882}"/>
          </ac:spMkLst>
        </pc:spChg>
        <pc:picChg chg="add mod">
          <ac:chgData name="kursat ymn" userId="47174fbee67923fe" providerId="LiveId" clId="{44F7DE90-A4B4-494B-98A7-DB61278B776A}" dt="2022-02-23T18:43:43.690" v="428" actId="1076"/>
          <ac:picMkLst>
            <pc:docMk/>
            <pc:sldMk cId="2725271280" sldId="484"/>
            <ac:picMk id="4" creationId="{599A7B38-B503-471F-B730-5A4F4C47101B}"/>
          </ac:picMkLst>
        </pc:picChg>
      </pc:sldChg>
      <pc:sldChg chg="addSp modSp new mod modAnim">
        <pc:chgData name="kursat ymn" userId="47174fbee67923fe" providerId="LiveId" clId="{44F7DE90-A4B4-494B-98A7-DB61278B776A}" dt="2022-02-23T18:44:39.423" v="441" actId="14100"/>
        <pc:sldMkLst>
          <pc:docMk/>
          <pc:sldMk cId="3971576144" sldId="485"/>
        </pc:sldMkLst>
        <pc:spChg chg="add mod">
          <ac:chgData name="kursat ymn" userId="47174fbee67923fe" providerId="LiveId" clId="{44F7DE90-A4B4-494B-98A7-DB61278B776A}" dt="2022-02-23T18:44:13.507" v="436" actId="113"/>
          <ac:spMkLst>
            <pc:docMk/>
            <pc:sldMk cId="3971576144" sldId="485"/>
            <ac:spMk id="3" creationId="{E62A7930-6EED-4CDF-B492-97A4622E381F}"/>
          </ac:spMkLst>
        </pc:spChg>
        <pc:spChg chg="add mod">
          <ac:chgData name="kursat ymn" userId="47174fbee67923fe" providerId="LiveId" clId="{44F7DE90-A4B4-494B-98A7-DB61278B776A}" dt="2022-02-23T18:44:34.931" v="439" actId="1076"/>
          <ac:spMkLst>
            <pc:docMk/>
            <pc:sldMk cId="3971576144" sldId="485"/>
            <ac:spMk id="6" creationId="{51916728-7E32-42AF-8249-1E8BE92F98A5}"/>
          </ac:spMkLst>
        </pc:spChg>
        <pc:picChg chg="add mod">
          <ac:chgData name="kursat ymn" userId="47174fbee67923fe" providerId="LiveId" clId="{44F7DE90-A4B4-494B-98A7-DB61278B776A}" dt="2022-02-23T18:44:39.423" v="441" actId="14100"/>
          <ac:picMkLst>
            <pc:docMk/>
            <pc:sldMk cId="3971576144" sldId="485"/>
            <ac:picMk id="4" creationId="{2468005E-308F-416B-BF1E-27D9BE533FAF}"/>
          </ac:picMkLst>
        </pc:picChg>
      </pc:sldChg>
      <pc:sldChg chg="addSp modSp new mod modAnim">
        <pc:chgData name="kursat ymn" userId="47174fbee67923fe" providerId="LiveId" clId="{44F7DE90-A4B4-494B-98A7-DB61278B776A}" dt="2022-02-23T18:45:25.325" v="452" actId="14100"/>
        <pc:sldMkLst>
          <pc:docMk/>
          <pc:sldMk cId="4229523682" sldId="486"/>
        </pc:sldMkLst>
        <pc:spChg chg="add mod">
          <ac:chgData name="kursat ymn" userId="47174fbee67923fe" providerId="LiveId" clId="{44F7DE90-A4B4-494B-98A7-DB61278B776A}" dt="2022-02-23T18:44:58.219" v="445" actId="113"/>
          <ac:spMkLst>
            <pc:docMk/>
            <pc:sldMk cId="4229523682" sldId="486"/>
            <ac:spMk id="3" creationId="{EE7075EC-A5F6-4AC9-B592-53373BAA8CFA}"/>
          </ac:spMkLst>
        </pc:spChg>
        <pc:spChg chg="add mod">
          <ac:chgData name="kursat ymn" userId="47174fbee67923fe" providerId="LiveId" clId="{44F7DE90-A4B4-494B-98A7-DB61278B776A}" dt="2022-02-23T18:45:16.195" v="449" actId="1076"/>
          <ac:spMkLst>
            <pc:docMk/>
            <pc:sldMk cId="4229523682" sldId="486"/>
            <ac:spMk id="6" creationId="{27F11862-E47F-436D-9EB3-0731B47A161A}"/>
          </ac:spMkLst>
        </pc:spChg>
        <pc:picChg chg="add mod">
          <ac:chgData name="kursat ymn" userId="47174fbee67923fe" providerId="LiveId" clId="{44F7DE90-A4B4-494B-98A7-DB61278B776A}" dt="2022-02-23T18:45:25.325" v="452" actId="14100"/>
          <ac:picMkLst>
            <pc:docMk/>
            <pc:sldMk cId="4229523682" sldId="486"/>
            <ac:picMk id="4" creationId="{3927FD52-ABF6-41DF-96EF-C90A3F64DB04}"/>
          </ac:picMkLst>
        </pc:picChg>
      </pc:sldChg>
      <pc:sldChg chg="addSp modSp new mod">
        <pc:chgData name="kursat ymn" userId="47174fbee67923fe" providerId="LiveId" clId="{44F7DE90-A4B4-494B-98A7-DB61278B776A}" dt="2022-02-23T18:52:44.718" v="539" actId="14100"/>
        <pc:sldMkLst>
          <pc:docMk/>
          <pc:sldMk cId="1834446508" sldId="487"/>
        </pc:sldMkLst>
        <pc:spChg chg="add mod">
          <ac:chgData name="kursat ymn" userId="47174fbee67923fe" providerId="LiveId" clId="{44F7DE90-A4B4-494B-98A7-DB61278B776A}" dt="2022-02-23T18:45:41.186" v="456" actId="113"/>
          <ac:spMkLst>
            <pc:docMk/>
            <pc:sldMk cId="1834446508" sldId="487"/>
            <ac:spMk id="3" creationId="{FA53ED67-7430-4002-852A-AF0D67CA1D9C}"/>
          </ac:spMkLst>
        </pc:spChg>
        <pc:spChg chg="add mod">
          <ac:chgData name="kursat ymn" userId="47174fbee67923fe" providerId="LiveId" clId="{44F7DE90-A4B4-494B-98A7-DB61278B776A}" dt="2022-02-23T18:49:06.884" v="460"/>
          <ac:spMkLst>
            <pc:docMk/>
            <pc:sldMk cId="1834446508" sldId="487"/>
            <ac:spMk id="5" creationId="{FFC814AA-60A7-4876-8389-93E3103DB6CD}"/>
          </ac:spMkLst>
        </pc:spChg>
        <pc:picChg chg="add mod">
          <ac:chgData name="kursat ymn" userId="47174fbee67923fe" providerId="LiveId" clId="{44F7DE90-A4B4-494B-98A7-DB61278B776A}" dt="2022-02-23T18:51:48.831" v="520"/>
          <ac:picMkLst>
            <pc:docMk/>
            <pc:sldMk cId="1834446508" sldId="487"/>
            <ac:picMk id="6" creationId="{B75FAB93-4D80-4663-B1DA-11EFE205671F}"/>
          </ac:picMkLst>
        </pc:picChg>
        <pc:picChg chg="add mod">
          <ac:chgData name="kursat ymn" userId="47174fbee67923fe" providerId="LiveId" clId="{44F7DE90-A4B4-494B-98A7-DB61278B776A}" dt="2022-02-23T18:52:44.718" v="539" actId="14100"/>
          <ac:picMkLst>
            <pc:docMk/>
            <pc:sldMk cId="1834446508" sldId="487"/>
            <ac:picMk id="8" creationId="{88727CD4-CC77-4E56-87D3-67A1AF0CC62B}"/>
          </ac:picMkLst>
        </pc:picChg>
      </pc:sldChg>
      <pc:sldChg chg="addSp modSp new mod">
        <pc:chgData name="kursat ymn" userId="47174fbee67923fe" providerId="LiveId" clId="{44F7DE90-A4B4-494B-98A7-DB61278B776A}" dt="2022-02-23T18:51:49.868" v="521"/>
        <pc:sldMkLst>
          <pc:docMk/>
          <pc:sldMk cId="1202291993" sldId="488"/>
        </pc:sldMkLst>
        <pc:spChg chg="add mod">
          <ac:chgData name="kursat ymn" userId="47174fbee67923fe" providerId="LiveId" clId="{44F7DE90-A4B4-494B-98A7-DB61278B776A}" dt="2022-02-23T18:51:17.539" v="465" actId="113"/>
          <ac:spMkLst>
            <pc:docMk/>
            <pc:sldMk cId="1202291993" sldId="488"/>
            <ac:spMk id="5" creationId="{3AAA1A72-A6EB-4BF0-B1CD-8CB5794402E3}"/>
          </ac:spMkLst>
        </pc:spChg>
        <pc:spChg chg="add mod">
          <ac:chgData name="kursat ymn" userId="47174fbee67923fe" providerId="LiveId" clId="{44F7DE90-A4B4-494B-98A7-DB61278B776A}" dt="2022-02-23T18:51:39.480" v="514" actId="113"/>
          <ac:spMkLst>
            <pc:docMk/>
            <pc:sldMk cId="1202291993" sldId="488"/>
            <ac:spMk id="6" creationId="{F50F886C-5FCF-40C4-9E6E-1AC7371469B2}"/>
          </ac:spMkLst>
        </pc:spChg>
        <pc:picChg chg="add mod">
          <ac:chgData name="kursat ymn" userId="47174fbee67923fe" providerId="LiveId" clId="{44F7DE90-A4B4-494B-98A7-DB61278B776A}" dt="2022-02-23T18:51:44.621" v="519" actId="1076"/>
          <ac:picMkLst>
            <pc:docMk/>
            <pc:sldMk cId="1202291993" sldId="488"/>
            <ac:picMk id="3" creationId="{B73A1718-39FD-44E4-A283-788F9E840D58}"/>
          </ac:picMkLst>
        </pc:picChg>
        <pc:picChg chg="add mod">
          <ac:chgData name="kursat ymn" userId="47174fbee67923fe" providerId="LiveId" clId="{44F7DE90-A4B4-494B-98A7-DB61278B776A}" dt="2022-02-23T18:51:49.868" v="521"/>
          <ac:picMkLst>
            <pc:docMk/>
            <pc:sldMk cId="1202291993" sldId="488"/>
            <ac:picMk id="7" creationId="{1E11CFC6-F523-4CEE-A0CE-7347BA118BE8}"/>
          </ac:picMkLst>
        </pc:picChg>
      </pc:sldChg>
      <pc:sldChg chg="addSp modSp add mod">
        <pc:chgData name="kursat ymn" userId="47174fbee67923fe" providerId="LiveId" clId="{44F7DE90-A4B4-494B-98A7-DB61278B776A}" dt="2022-02-23T18:59:45.873" v="566" actId="1076"/>
        <pc:sldMkLst>
          <pc:docMk/>
          <pc:sldMk cId="4084784838" sldId="489"/>
        </pc:sldMkLst>
        <pc:spChg chg="add mod">
          <ac:chgData name="kursat ymn" userId="47174fbee67923fe" providerId="LiveId" clId="{44F7DE90-A4B4-494B-98A7-DB61278B776A}" dt="2022-02-23T18:59:45.873" v="566" actId="1076"/>
          <ac:spMkLst>
            <pc:docMk/>
            <pc:sldMk cId="4084784838" sldId="489"/>
            <ac:spMk id="4" creationId="{0E8B8B61-66A3-4F9A-A158-136178BE2164}"/>
          </ac:spMkLst>
        </pc:spChg>
      </pc:sldChg>
      <pc:sldChg chg="addSp modSp add mod">
        <pc:chgData name="kursat ymn" userId="47174fbee67923fe" providerId="LiveId" clId="{44F7DE90-A4B4-494B-98A7-DB61278B776A}" dt="2022-02-23T19:00:43.294" v="586" actId="1076"/>
        <pc:sldMkLst>
          <pc:docMk/>
          <pc:sldMk cId="248828633" sldId="490"/>
        </pc:sldMkLst>
        <pc:spChg chg="add mod">
          <ac:chgData name="kursat ymn" userId="47174fbee67923fe" providerId="LiveId" clId="{44F7DE90-A4B4-494B-98A7-DB61278B776A}" dt="2022-02-23T19:00:29.201" v="582" actId="1076"/>
          <ac:spMkLst>
            <pc:docMk/>
            <pc:sldMk cId="248828633" sldId="490"/>
            <ac:spMk id="4" creationId="{EB0AA36A-989A-4E7D-A321-D196E6EFCFBE}"/>
          </ac:spMkLst>
        </pc:spChg>
        <pc:picChg chg="add mod">
          <ac:chgData name="kursat ymn" userId="47174fbee67923fe" providerId="LiveId" clId="{44F7DE90-A4B4-494B-98A7-DB61278B776A}" dt="2022-02-23T19:00:43.294" v="586" actId="1076"/>
          <ac:picMkLst>
            <pc:docMk/>
            <pc:sldMk cId="248828633" sldId="490"/>
            <ac:picMk id="5" creationId="{868F9899-2EAF-4643-960B-B9D475470F99}"/>
          </ac:picMkLst>
        </pc:picChg>
      </pc:sldChg>
      <pc:sldChg chg="addSp modSp add mod setBg">
        <pc:chgData name="kursat ymn" userId="47174fbee67923fe" providerId="LiveId" clId="{44F7DE90-A4B4-494B-98A7-DB61278B776A}" dt="2022-02-23T19:01:20.531" v="593" actId="14100"/>
        <pc:sldMkLst>
          <pc:docMk/>
          <pc:sldMk cId="2341731400" sldId="491"/>
        </pc:sldMkLst>
        <pc:spChg chg="add">
          <ac:chgData name="kursat ymn" userId="47174fbee67923fe" providerId="LiveId" clId="{44F7DE90-A4B4-494B-98A7-DB61278B776A}" dt="2022-02-23T19:01:13.446" v="590" actId="26606"/>
          <ac:spMkLst>
            <pc:docMk/>
            <pc:sldMk cId="2341731400" sldId="491"/>
            <ac:spMk id="11" creationId="{F3060C83-F051-4F0E-ABAD-AA0DFC48B218}"/>
          </ac:spMkLst>
        </pc:spChg>
        <pc:spChg chg="add">
          <ac:chgData name="kursat ymn" userId="47174fbee67923fe" providerId="LiveId" clId="{44F7DE90-A4B4-494B-98A7-DB61278B776A}" dt="2022-02-23T19:01:13.446" v="590" actId="26606"/>
          <ac:spMkLst>
            <pc:docMk/>
            <pc:sldMk cId="2341731400" sldId="491"/>
            <ac:spMk id="13" creationId="{83C98ABE-055B-441F-B07E-44F97F083C39}"/>
          </ac:spMkLst>
        </pc:spChg>
        <pc:spChg chg="add">
          <ac:chgData name="kursat ymn" userId="47174fbee67923fe" providerId="LiveId" clId="{44F7DE90-A4B4-494B-98A7-DB61278B776A}" dt="2022-02-23T19:01:13.446" v="590" actId="26606"/>
          <ac:spMkLst>
            <pc:docMk/>
            <pc:sldMk cId="2341731400" sldId="491"/>
            <ac:spMk id="15" creationId="{29FDB030-9B49-4CED-8CCD-4D99382388AC}"/>
          </ac:spMkLst>
        </pc:spChg>
        <pc:spChg chg="add">
          <ac:chgData name="kursat ymn" userId="47174fbee67923fe" providerId="LiveId" clId="{44F7DE90-A4B4-494B-98A7-DB61278B776A}" dt="2022-02-23T19:01:13.446" v="590" actId="26606"/>
          <ac:spMkLst>
            <pc:docMk/>
            <pc:sldMk cId="2341731400" sldId="491"/>
            <ac:spMk id="17" creationId="{3783CA14-24A1-485C-8B30-D6A5D87987AD}"/>
          </ac:spMkLst>
        </pc:spChg>
        <pc:spChg chg="add">
          <ac:chgData name="kursat ymn" userId="47174fbee67923fe" providerId="LiveId" clId="{44F7DE90-A4B4-494B-98A7-DB61278B776A}" dt="2022-02-23T19:01:13.446" v="590" actId="26606"/>
          <ac:spMkLst>
            <pc:docMk/>
            <pc:sldMk cId="2341731400" sldId="491"/>
            <ac:spMk id="19" creationId="{9A97C86A-04D6-40F7-AE84-31AB43E6A846}"/>
          </ac:spMkLst>
        </pc:spChg>
        <pc:spChg chg="add">
          <ac:chgData name="kursat ymn" userId="47174fbee67923fe" providerId="LiveId" clId="{44F7DE90-A4B4-494B-98A7-DB61278B776A}" dt="2022-02-23T19:01:13.446" v="590" actId="26606"/>
          <ac:spMkLst>
            <pc:docMk/>
            <pc:sldMk cId="2341731400" sldId="491"/>
            <ac:spMk id="21" creationId="{FF9F2414-84E8-453E-B1F3-389FDE8192D9}"/>
          </ac:spMkLst>
        </pc:spChg>
        <pc:spChg chg="add">
          <ac:chgData name="kursat ymn" userId="47174fbee67923fe" providerId="LiveId" clId="{44F7DE90-A4B4-494B-98A7-DB61278B776A}" dt="2022-02-23T19:01:13.446" v="590" actId="26606"/>
          <ac:spMkLst>
            <pc:docMk/>
            <pc:sldMk cId="2341731400" sldId="491"/>
            <ac:spMk id="23" creationId="{3ECA69A1-7536-43AC-85EF-C7106179F5ED}"/>
          </ac:spMkLst>
        </pc:spChg>
        <pc:picChg chg="add mod">
          <ac:chgData name="kursat ymn" userId="47174fbee67923fe" providerId="LiveId" clId="{44F7DE90-A4B4-494B-98A7-DB61278B776A}" dt="2022-02-23T19:01:20.531" v="593" actId="14100"/>
          <ac:picMkLst>
            <pc:docMk/>
            <pc:sldMk cId="2341731400" sldId="491"/>
            <ac:picMk id="3" creationId="{1069260E-77A7-432C-9CBA-4CCCCEA1AC29}"/>
          </ac:picMkLst>
        </pc:picChg>
        <pc:picChg chg="ord">
          <ac:chgData name="kursat ymn" userId="47174fbee67923fe" providerId="LiveId" clId="{44F7DE90-A4B4-494B-98A7-DB61278B776A}" dt="2022-02-23T19:01:13.446" v="590" actId="26606"/>
          <ac:picMkLst>
            <pc:docMk/>
            <pc:sldMk cId="2341731400" sldId="491"/>
            <ac:picMk id="6" creationId="{8CAAFCF3-DB34-4998-97D6-61F71C34EF80}"/>
          </ac:picMkLst>
        </pc:picChg>
      </pc:sldChg>
      <pc:sldChg chg="addSp modSp add mod setBg">
        <pc:chgData name="kursat ymn" userId="47174fbee67923fe" providerId="LiveId" clId="{44F7DE90-A4B4-494B-98A7-DB61278B776A}" dt="2022-02-23T19:01:46.673" v="598" actId="1076"/>
        <pc:sldMkLst>
          <pc:docMk/>
          <pc:sldMk cId="1203287787" sldId="492"/>
        </pc:sldMkLst>
        <pc:picChg chg="add mod">
          <ac:chgData name="kursat ymn" userId="47174fbee67923fe" providerId="LiveId" clId="{44F7DE90-A4B4-494B-98A7-DB61278B776A}" dt="2022-02-23T19:01:44.373" v="597" actId="1076"/>
          <ac:picMkLst>
            <pc:docMk/>
            <pc:sldMk cId="1203287787" sldId="492"/>
            <ac:picMk id="3" creationId="{F35823CC-B8EA-4DD9-AAEA-CB564C58F1A6}"/>
          </ac:picMkLst>
        </pc:picChg>
        <pc:picChg chg="mod ord">
          <ac:chgData name="kursat ymn" userId="47174fbee67923fe" providerId="LiveId" clId="{44F7DE90-A4B4-494B-98A7-DB61278B776A}" dt="2022-02-23T19:01:46.673" v="598" actId="1076"/>
          <ac:picMkLst>
            <pc:docMk/>
            <pc:sldMk cId="1203287787" sldId="492"/>
            <ac:picMk id="6" creationId="{8CAAFCF3-DB34-4998-97D6-61F71C34EF80}"/>
          </ac:picMkLst>
        </pc:picChg>
      </pc:sldChg>
      <pc:sldChg chg="addSp modSp add mod">
        <pc:chgData name="kursat ymn" userId="47174fbee67923fe" providerId="LiveId" clId="{44F7DE90-A4B4-494B-98A7-DB61278B776A}" dt="2022-02-23T19:02:29.176" v="606" actId="1076"/>
        <pc:sldMkLst>
          <pc:docMk/>
          <pc:sldMk cId="1611826821" sldId="493"/>
        </pc:sldMkLst>
        <pc:spChg chg="add mod">
          <ac:chgData name="kursat ymn" userId="47174fbee67923fe" providerId="LiveId" clId="{44F7DE90-A4B4-494B-98A7-DB61278B776A}" dt="2022-02-23T19:02:29.176" v="606" actId="1076"/>
          <ac:spMkLst>
            <pc:docMk/>
            <pc:sldMk cId="1611826821" sldId="493"/>
            <ac:spMk id="4" creationId="{130F40B5-404C-4879-895B-36CA86B8390F}"/>
          </ac:spMkLst>
        </pc:spChg>
      </pc:sldChg>
      <pc:sldChg chg="addSp modSp add mod">
        <pc:chgData name="kursat ymn" userId="47174fbee67923fe" providerId="LiveId" clId="{44F7DE90-A4B4-494B-98A7-DB61278B776A}" dt="2022-02-23T19:04:59.061" v="631" actId="1076"/>
        <pc:sldMkLst>
          <pc:docMk/>
          <pc:sldMk cId="2598965792" sldId="494"/>
        </pc:sldMkLst>
        <pc:spChg chg="add mod">
          <ac:chgData name="kursat ymn" userId="47174fbee67923fe" providerId="LiveId" clId="{44F7DE90-A4B4-494B-98A7-DB61278B776A}" dt="2022-02-23T19:04:57.652" v="630" actId="1076"/>
          <ac:spMkLst>
            <pc:docMk/>
            <pc:sldMk cId="2598965792" sldId="494"/>
            <ac:spMk id="4" creationId="{59A2374B-4E38-480B-83B2-C17066BEEFBB}"/>
          </ac:spMkLst>
        </pc:spChg>
        <pc:picChg chg="add mod">
          <ac:chgData name="kursat ymn" userId="47174fbee67923fe" providerId="LiveId" clId="{44F7DE90-A4B4-494B-98A7-DB61278B776A}" dt="2022-02-23T19:04:59.061" v="631" actId="1076"/>
          <ac:picMkLst>
            <pc:docMk/>
            <pc:sldMk cId="2598965792" sldId="494"/>
            <ac:picMk id="5" creationId="{717F25FF-D8DF-4658-B01F-246A89C89C8E}"/>
          </ac:picMkLst>
        </pc:picChg>
      </pc:sldChg>
      <pc:sldChg chg="addSp modSp add mod">
        <pc:chgData name="kursat ymn" userId="47174fbee67923fe" providerId="LiveId" clId="{44F7DE90-A4B4-494B-98A7-DB61278B776A}" dt="2022-02-23T19:05:40.420" v="647" actId="1076"/>
        <pc:sldMkLst>
          <pc:docMk/>
          <pc:sldMk cId="1805495995" sldId="495"/>
        </pc:sldMkLst>
        <pc:spChg chg="add mod">
          <ac:chgData name="kursat ymn" userId="47174fbee67923fe" providerId="LiveId" clId="{44F7DE90-A4B4-494B-98A7-DB61278B776A}" dt="2022-02-23T19:05:40.420" v="647" actId="1076"/>
          <ac:spMkLst>
            <pc:docMk/>
            <pc:sldMk cId="1805495995" sldId="495"/>
            <ac:spMk id="4" creationId="{75F04F56-DBF8-4B48-B761-8A84ABDB12D0}"/>
          </ac:spMkLst>
        </pc:spChg>
      </pc:sldChg>
      <pc:sldChg chg="addSp modSp add mod setBg">
        <pc:chgData name="kursat ymn" userId="47174fbee67923fe" providerId="LiveId" clId="{44F7DE90-A4B4-494B-98A7-DB61278B776A}" dt="2022-02-23T19:06:22.494" v="651" actId="14100"/>
        <pc:sldMkLst>
          <pc:docMk/>
          <pc:sldMk cId="3994488096" sldId="496"/>
        </pc:sldMkLst>
        <pc:spChg chg="add">
          <ac:chgData name="kursat ymn" userId="47174fbee67923fe" providerId="LiveId" clId="{44F7DE90-A4B4-494B-98A7-DB61278B776A}" dt="2022-02-23T19:06:19.017" v="649" actId="26606"/>
          <ac:spMkLst>
            <pc:docMk/>
            <pc:sldMk cId="3994488096" sldId="496"/>
            <ac:spMk id="11" creationId="{F3060C83-F051-4F0E-ABAD-AA0DFC48B218}"/>
          </ac:spMkLst>
        </pc:spChg>
        <pc:spChg chg="add">
          <ac:chgData name="kursat ymn" userId="47174fbee67923fe" providerId="LiveId" clId="{44F7DE90-A4B4-494B-98A7-DB61278B776A}" dt="2022-02-23T19:06:19.017" v="649" actId="26606"/>
          <ac:spMkLst>
            <pc:docMk/>
            <pc:sldMk cId="3994488096" sldId="496"/>
            <ac:spMk id="13" creationId="{83C98ABE-055B-441F-B07E-44F97F083C39}"/>
          </ac:spMkLst>
        </pc:spChg>
        <pc:spChg chg="add">
          <ac:chgData name="kursat ymn" userId="47174fbee67923fe" providerId="LiveId" clId="{44F7DE90-A4B4-494B-98A7-DB61278B776A}" dt="2022-02-23T19:06:19.017" v="649" actId="26606"/>
          <ac:spMkLst>
            <pc:docMk/>
            <pc:sldMk cId="3994488096" sldId="496"/>
            <ac:spMk id="15" creationId="{29FDB030-9B49-4CED-8CCD-4D99382388AC}"/>
          </ac:spMkLst>
        </pc:spChg>
        <pc:spChg chg="add">
          <ac:chgData name="kursat ymn" userId="47174fbee67923fe" providerId="LiveId" clId="{44F7DE90-A4B4-494B-98A7-DB61278B776A}" dt="2022-02-23T19:06:19.017" v="649" actId="26606"/>
          <ac:spMkLst>
            <pc:docMk/>
            <pc:sldMk cId="3994488096" sldId="496"/>
            <ac:spMk id="17" creationId="{3783CA14-24A1-485C-8B30-D6A5D87987AD}"/>
          </ac:spMkLst>
        </pc:spChg>
        <pc:spChg chg="add">
          <ac:chgData name="kursat ymn" userId="47174fbee67923fe" providerId="LiveId" clId="{44F7DE90-A4B4-494B-98A7-DB61278B776A}" dt="2022-02-23T19:06:19.017" v="649" actId="26606"/>
          <ac:spMkLst>
            <pc:docMk/>
            <pc:sldMk cId="3994488096" sldId="496"/>
            <ac:spMk id="19" creationId="{9A97C86A-04D6-40F7-AE84-31AB43E6A846}"/>
          </ac:spMkLst>
        </pc:spChg>
        <pc:spChg chg="add">
          <ac:chgData name="kursat ymn" userId="47174fbee67923fe" providerId="LiveId" clId="{44F7DE90-A4B4-494B-98A7-DB61278B776A}" dt="2022-02-23T19:06:19.017" v="649" actId="26606"/>
          <ac:spMkLst>
            <pc:docMk/>
            <pc:sldMk cId="3994488096" sldId="496"/>
            <ac:spMk id="21" creationId="{FF9F2414-84E8-453E-B1F3-389FDE8192D9}"/>
          </ac:spMkLst>
        </pc:spChg>
        <pc:spChg chg="add">
          <ac:chgData name="kursat ymn" userId="47174fbee67923fe" providerId="LiveId" clId="{44F7DE90-A4B4-494B-98A7-DB61278B776A}" dt="2022-02-23T19:06:19.017" v="649" actId="26606"/>
          <ac:spMkLst>
            <pc:docMk/>
            <pc:sldMk cId="3994488096" sldId="496"/>
            <ac:spMk id="23" creationId="{3ECA69A1-7536-43AC-85EF-C7106179F5ED}"/>
          </ac:spMkLst>
        </pc:spChg>
        <pc:picChg chg="add mod">
          <ac:chgData name="kursat ymn" userId="47174fbee67923fe" providerId="LiveId" clId="{44F7DE90-A4B4-494B-98A7-DB61278B776A}" dt="2022-02-23T19:06:22.494" v="651" actId="14100"/>
          <ac:picMkLst>
            <pc:docMk/>
            <pc:sldMk cId="3994488096" sldId="496"/>
            <ac:picMk id="3" creationId="{BB7BB149-92A8-49FB-BBE9-591081642BAF}"/>
          </ac:picMkLst>
        </pc:picChg>
        <pc:picChg chg="ord">
          <ac:chgData name="kursat ymn" userId="47174fbee67923fe" providerId="LiveId" clId="{44F7DE90-A4B4-494B-98A7-DB61278B776A}" dt="2022-02-23T19:06:19.017" v="649" actId="26606"/>
          <ac:picMkLst>
            <pc:docMk/>
            <pc:sldMk cId="3994488096" sldId="496"/>
            <ac:picMk id="6" creationId="{8CAAFCF3-DB34-4998-97D6-61F71C34EF80}"/>
          </ac:picMkLst>
        </pc:picChg>
      </pc:sldChg>
      <pc:sldChg chg="addSp modSp add mod setBg">
        <pc:chgData name="kursat ymn" userId="47174fbee67923fe" providerId="LiveId" clId="{44F7DE90-A4B4-494B-98A7-DB61278B776A}" dt="2022-02-23T19:06:49.036" v="656" actId="14100"/>
        <pc:sldMkLst>
          <pc:docMk/>
          <pc:sldMk cId="994305607" sldId="497"/>
        </pc:sldMkLst>
        <pc:spChg chg="add">
          <ac:chgData name="kursat ymn" userId="47174fbee67923fe" providerId="LiveId" clId="{44F7DE90-A4B4-494B-98A7-DB61278B776A}" dt="2022-02-23T19:06:44.272" v="653" actId="26606"/>
          <ac:spMkLst>
            <pc:docMk/>
            <pc:sldMk cId="994305607" sldId="497"/>
            <ac:spMk id="11" creationId="{F3060C83-F051-4F0E-ABAD-AA0DFC48B218}"/>
          </ac:spMkLst>
        </pc:spChg>
        <pc:spChg chg="add">
          <ac:chgData name="kursat ymn" userId="47174fbee67923fe" providerId="LiveId" clId="{44F7DE90-A4B4-494B-98A7-DB61278B776A}" dt="2022-02-23T19:06:44.272" v="653" actId="26606"/>
          <ac:spMkLst>
            <pc:docMk/>
            <pc:sldMk cId="994305607" sldId="497"/>
            <ac:spMk id="13" creationId="{83C98ABE-055B-441F-B07E-44F97F083C39}"/>
          </ac:spMkLst>
        </pc:spChg>
        <pc:spChg chg="add">
          <ac:chgData name="kursat ymn" userId="47174fbee67923fe" providerId="LiveId" clId="{44F7DE90-A4B4-494B-98A7-DB61278B776A}" dt="2022-02-23T19:06:44.272" v="653" actId="26606"/>
          <ac:spMkLst>
            <pc:docMk/>
            <pc:sldMk cId="994305607" sldId="497"/>
            <ac:spMk id="15" creationId="{29FDB030-9B49-4CED-8CCD-4D99382388AC}"/>
          </ac:spMkLst>
        </pc:spChg>
        <pc:spChg chg="add">
          <ac:chgData name="kursat ymn" userId="47174fbee67923fe" providerId="LiveId" clId="{44F7DE90-A4B4-494B-98A7-DB61278B776A}" dt="2022-02-23T19:06:44.272" v="653" actId="26606"/>
          <ac:spMkLst>
            <pc:docMk/>
            <pc:sldMk cId="994305607" sldId="497"/>
            <ac:spMk id="17" creationId="{3783CA14-24A1-485C-8B30-D6A5D87987AD}"/>
          </ac:spMkLst>
        </pc:spChg>
        <pc:spChg chg="add">
          <ac:chgData name="kursat ymn" userId="47174fbee67923fe" providerId="LiveId" clId="{44F7DE90-A4B4-494B-98A7-DB61278B776A}" dt="2022-02-23T19:06:44.272" v="653" actId="26606"/>
          <ac:spMkLst>
            <pc:docMk/>
            <pc:sldMk cId="994305607" sldId="497"/>
            <ac:spMk id="19" creationId="{9A97C86A-04D6-40F7-AE84-31AB43E6A846}"/>
          </ac:spMkLst>
        </pc:spChg>
        <pc:spChg chg="add">
          <ac:chgData name="kursat ymn" userId="47174fbee67923fe" providerId="LiveId" clId="{44F7DE90-A4B4-494B-98A7-DB61278B776A}" dt="2022-02-23T19:06:44.272" v="653" actId="26606"/>
          <ac:spMkLst>
            <pc:docMk/>
            <pc:sldMk cId="994305607" sldId="497"/>
            <ac:spMk id="21" creationId="{FF9F2414-84E8-453E-B1F3-389FDE8192D9}"/>
          </ac:spMkLst>
        </pc:spChg>
        <pc:spChg chg="add">
          <ac:chgData name="kursat ymn" userId="47174fbee67923fe" providerId="LiveId" clId="{44F7DE90-A4B4-494B-98A7-DB61278B776A}" dt="2022-02-23T19:06:44.272" v="653" actId="26606"/>
          <ac:spMkLst>
            <pc:docMk/>
            <pc:sldMk cId="994305607" sldId="497"/>
            <ac:spMk id="23" creationId="{3ECA69A1-7536-43AC-85EF-C7106179F5ED}"/>
          </ac:spMkLst>
        </pc:spChg>
        <pc:picChg chg="add mod">
          <ac:chgData name="kursat ymn" userId="47174fbee67923fe" providerId="LiveId" clId="{44F7DE90-A4B4-494B-98A7-DB61278B776A}" dt="2022-02-23T19:06:49.036" v="656" actId="14100"/>
          <ac:picMkLst>
            <pc:docMk/>
            <pc:sldMk cId="994305607" sldId="497"/>
            <ac:picMk id="3" creationId="{D48E7FD8-191B-4743-AF0B-34E220B904C0}"/>
          </ac:picMkLst>
        </pc:picChg>
        <pc:picChg chg="ord">
          <ac:chgData name="kursat ymn" userId="47174fbee67923fe" providerId="LiveId" clId="{44F7DE90-A4B4-494B-98A7-DB61278B776A}" dt="2022-02-23T19:06:44.272" v="653" actId="26606"/>
          <ac:picMkLst>
            <pc:docMk/>
            <pc:sldMk cId="994305607" sldId="497"/>
            <ac:picMk id="6" creationId="{8CAAFCF3-DB34-4998-97D6-61F71C34EF80}"/>
          </ac:picMkLst>
        </pc:picChg>
      </pc:sldChg>
      <pc:sldChg chg="add del">
        <pc:chgData name="kursat ymn" userId="47174fbee67923fe" providerId="LiveId" clId="{44F7DE90-A4B4-494B-98A7-DB61278B776A}" dt="2022-02-23T19:07:22.010" v="658" actId="47"/>
        <pc:sldMkLst>
          <pc:docMk/>
          <pc:sldMk cId="2158287679" sldId="498"/>
        </pc:sldMkLst>
      </pc:sldChg>
      <pc:sldChg chg="addSp modSp add mod">
        <pc:chgData name="kursat ymn" userId="47174fbee67923fe" providerId="LiveId" clId="{44F7DE90-A4B4-494B-98A7-DB61278B776A}" dt="2022-02-23T19:08:02.991" v="675" actId="1076"/>
        <pc:sldMkLst>
          <pc:docMk/>
          <pc:sldMk cId="2788361995" sldId="498"/>
        </pc:sldMkLst>
        <pc:spChg chg="mod">
          <ac:chgData name="kursat ymn" userId="47174fbee67923fe" providerId="LiveId" clId="{44F7DE90-A4B4-494B-98A7-DB61278B776A}" dt="2022-02-23T19:08:01.044" v="674" actId="20577"/>
          <ac:spMkLst>
            <pc:docMk/>
            <pc:sldMk cId="2788361995" sldId="498"/>
            <ac:spMk id="9" creationId="{2321AC83-2A55-42C9-A0F0-261D5E2E7DA3}"/>
          </ac:spMkLst>
        </pc:spChg>
        <pc:picChg chg="add mod ord">
          <ac:chgData name="kursat ymn" userId="47174fbee67923fe" providerId="LiveId" clId="{44F7DE90-A4B4-494B-98A7-DB61278B776A}" dt="2022-02-23T19:07:55.605" v="672" actId="167"/>
          <ac:picMkLst>
            <pc:docMk/>
            <pc:sldMk cId="2788361995" sldId="498"/>
            <ac:picMk id="11" creationId="{09CB7DB3-B3CF-4AB1-8214-BFA0818E9DD3}"/>
          </ac:picMkLst>
        </pc:picChg>
        <pc:picChg chg="mod">
          <ac:chgData name="kursat ymn" userId="47174fbee67923fe" providerId="LiveId" clId="{44F7DE90-A4B4-494B-98A7-DB61278B776A}" dt="2022-02-23T19:07:58.467" v="673" actId="1076"/>
          <ac:picMkLst>
            <pc:docMk/>
            <pc:sldMk cId="2788361995" sldId="498"/>
            <ac:picMk id="12" creationId="{00000000-0000-0000-0000-000000000000}"/>
          </ac:picMkLst>
        </pc:picChg>
        <pc:picChg chg="mod">
          <ac:chgData name="kursat ymn" userId="47174fbee67923fe" providerId="LiveId" clId="{44F7DE90-A4B4-494B-98A7-DB61278B776A}" dt="2022-02-23T19:08:02.991" v="675" actId="1076"/>
          <ac:picMkLst>
            <pc:docMk/>
            <pc:sldMk cId="2788361995" sldId="498"/>
            <ac:picMk id="15" creationId="{EB67F6D5-98C0-4B15-BAF1-0D3BBF6BFD7C}"/>
          </ac:picMkLst>
        </pc:picChg>
      </pc:sldChg>
      <pc:sldChg chg="addSp modSp add mod">
        <pc:chgData name="kursat ymn" userId="47174fbee67923fe" providerId="LiveId" clId="{44F7DE90-A4B4-494B-98A7-DB61278B776A}" dt="2022-02-23T19:08:18.532" v="680" actId="1076"/>
        <pc:sldMkLst>
          <pc:docMk/>
          <pc:sldMk cId="118596037" sldId="499"/>
        </pc:sldMkLst>
        <pc:spChg chg="mod">
          <ac:chgData name="kursat ymn" userId="47174fbee67923fe" providerId="LiveId" clId="{44F7DE90-A4B4-494B-98A7-DB61278B776A}" dt="2022-02-23T19:08:14.372" v="678" actId="20577"/>
          <ac:spMkLst>
            <pc:docMk/>
            <pc:sldMk cId="118596037" sldId="499"/>
            <ac:spMk id="9" creationId="{2321AC83-2A55-42C9-A0F0-261D5E2E7DA3}"/>
          </ac:spMkLst>
        </pc:spChg>
        <pc:picChg chg="add mod ord">
          <ac:chgData name="kursat ymn" userId="47174fbee67923fe" providerId="LiveId" clId="{44F7DE90-A4B4-494B-98A7-DB61278B776A}" dt="2022-02-23T19:08:12.243" v="677" actId="167"/>
          <ac:picMkLst>
            <pc:docMk/>
            <pc:sldMk cId="118596037" sldId="499"/>
            <ac:picMk id="11" creationId="{38025CA8-7488-45E2-9A95-730E9A2C449D}"/>
          </ac:picMkLst>
        </pc:picChg>
        <pc:picChg chg="mod">
          <ac:chgData name="kursat ymn" userId="47174fbee67923fe" providerId="LiveId" clId="{44F7DE90-A4B4-494B-98A7-DB61278B776A}" dt="2022-02-23T19:08:18.532" v="680" actId="1076"/>
          <ac:picMkLst>
            <pc:docMk/>
            <pc:sldMk cId="118596037" sldId="499"/>
            <ac:picMk id="12" creationId="{00000000-0000-0000-0000-000000000000}"/>
          </ac:picMkLst>
        </pc:picChg>
        <pc:picChg chg="mod">
          <ac:chgData name="kursat ymn" userId="47174fbee67923fe" providerId="LiveId" clId="{44F7DE90-A4B4-494B-98A7-DB61278B776A}" dt="2022-02-23T19:08:17.328" v="679" actId="1076"/>
          <ac:picMkLst>
            <pc:docMk/>
            <pc:sldMk cId="118596037" sldId="499"/>
            <ac:picMk id="15" creationId="{EB67F6D5-98C0-4B15-BAF1-0D3BBF6BFD7C}"/>
          </ac:picMkLst>
        </pc:picChg>
      </pc:sldChg>
      <pc:sldChg chg="add del">
        <pc:chgData name="kursat ymn" userId="47174fbee67923fe" providerId="LiveId" clId="{44F7DE90-A4B4-494B-98A7-DB61278B776A}" dt="2022-02-23T19:07:23.194" v="659" actId="47"/>
        <pc:sldMkLst>
          <pc:docMk/>
          <pc:sldMk cId="1495481431" sldId="499"/>
        </pc:sldMkLst>
      </pc:sldChg>
      <pc:sldChg chg="add del">
        <pc:chgData name="kursat ymn" userId="47174fbee67923fe" providerId="LiveId" clId="{44F7DE90-A4B4-494B-98A7-DB61278B776A}" dt="2022-02-23T19:07:20.929" v="657" actId="47"/>
        <pc:sldMkLst>
          <pc:docMk/>
          <pc:sldMk cId="1636229010" sldId="500"/>
        </pc:sldMkLst>
      </pc:sldChg>
      <pc:sldChg chg="addSp modSp add mod">
        <pc:chgData name="kursat ymn" userId="47174fbee67923fe" providerId="LiveId" clId="{44F7DE90-A4B4-494B-98A7-DB61278B776A}" dt="2022-02-23T19:08:40.861" v="686" actId="1076"/>
        <pc:sldMkLst>
          <pc:docMk/>
          <pc:sldMk cId="2812248151" sldId="500"/>
        </pc:sldMkLst>
        <pc:spChg chg="mod">
          <ac:chgData name="kursat ymn" userId="47174fbee67923fe" providerId="LiveId" clId="{44F7DE90-A4B4-494B-98A7-DB61278B776A}" dt="2022-02-23T19:08:39.251" v="685" actId="20577"/>
          <ac:spMkLst>
            <pc:docMk/>
            <pc:sldMk cId="2812248151" sldId="500"/>
            <ac:spMk id="9" creationId="{2321AC83-2A55-42C9-A0F0-261D5E2E7DA3}"/>
          </ac:spMkLst>
        </pc:spChg>
        <pc:picChg chg="add mod ord">
          <ac:chgData name="kursat ymn" userId="47174fbee67923fe" providerId="LiveId" clId="{44F7DE90-A4B4-494B-98A7-DB61278B776A}" dt="2022-02-23T19:08:33.676" v="684" actId="1076"/>
          <ac:picMkLst>
            <pc:docMk/>
            <pc:sldMk cId="2812248151" sldId="500"/>
            <ac:picMk id="11" creationId="{F2232164-193E-4A38-BB89-8221CEC86EA3}"/>
          </ac:picMkLst>
        </pc:picChg>
        <pc:picChg chg="mod">
          <ac:chgData name="kursat ymn" userId="47174fbee67923fe" providerId="LiveId" clId="{44F7DE90-A4B4-494B-98A7-DB61278B776A}" dt="2022-02-23T19:08:32.299" v="683" actId="1076"/>
          <ac:picMkLst>
            <pc:docMk/>
            <pc:sldMk cId="2812248151" sldId="500"/>
            <ac:picMk id="12" creationId="{00000000-0000-0000-0000-000000000000}"/>
          </ac:picMkLst>
        </pc:picChg>
        <pc:picChg chg="mod">
          <ac:chgData name="kursat ymn" userId="47174fbee67923fe" providerId="LiveId" clId="{44F7DE90-A4B4-494B-98A7-DB61278B776A}" dt="2022-02-23T19:08:40.861" v="686" actId="1076"/>
          <ac:picMkLst>
            <pc:docMk/>
            <pc:sldMk cId="2812248151" sldId="500"/>
            <ac:picMk id="15" creationId="{EB67F6D5-98C0-4B15-BAF1-0D3BBF6BFD7C}"/>
          </ac:picMkLst>
        </pc:picChg>
      </pc:sldChg>
      <pc:sldChg chg="addSp modSp add mod">
        <pc:chgData name="kursat ymn" userId="47174fbee67923fe" providerId="LiveId" clId="{44F7DE90-A4B4-494B-98A7-DB61278B776A}" dt="2022-02-23T19:08:50.948" v="689" actId="1076"/>
        <pc:sldMkLst>
          <pc:docMk/>
          <pc:sldMk cId="3082592948" sldId="501"/>
        </pc:sldMkLst>
        <pc:spChg chg="add mod ord">
          <ac:chgData name="kursat ymn" userId="47174fbee67923fe" providerId="LiveId" clId="{44F7DE90-A4B4-494B-98A7-DB61278B776A}" dt="2022-02-23T19:08:47.013" v="688" actId="167"/>
          <ac:spMkLst>
            <pc:docMk/>
            <pc:sldMk cId="3082592948" sldId="501"/>
            <ac:spMk id="11" creationId="{09FD1AB0-1006-4B9A-8F51-71152C90747D}"/>
          </ac:spMkLst>
        </pc:spChg>
        <pc:picChg chg="mod">
          <ac:chgData name="kursat ymn" userId="47174fbee67923fe" providerId="LiveId" clId="{44F7DE90-A4B4-494B-98A7-DB61278B776A}" dt="2022-02-23T19:08:50.948" v="689" actId="1076"/>
          <ac:picMkLst>
            <pc:docMk/>
            <pc:sldMk cId="3082592948" sldId="501"/>
            <ac:picMk id="15" creationId="{EB67F6D5-98C0-4B15-BAF1-0D3BBF6BFD7C}"/>
          </ac:picMkLst>
        </pc:picChg>
      </pc:sldChg>
      <pc:sldChg chg="addSp modSp add mod">
        <pc:chgData name="kursat ymn" userId="47174fbee67923fe" providerId="LiveId" clId="{44F7DE90-A4B4-494B-98A7-DB61278B776A}" dt="2022-02-23T19:09:10.146" v="695" actId="1076"/>
        <pc:sldMkLst>
          <pc:docMk/>
          <pc:sldMk cId="2388169839" sldId="502"/>
        </pc:sldMkLst>
        <pc:spChg chg="mod">
          <ac:chgData name="kursat ymn" userId="47174fbee67923fe" providerId="LiveId" clId="{44F7DE90-A4B4-494B-98A7-DB61278B776A}" dt="2022-02-23T19:09:07.791" v="694" actId="20577"/>
          <ac:spMkLst>
            <pc:docMk/>
            <pc:sldMk cId="2388169839" sldId="502"/>
            <ac:spMk id="9" creationId="{2321AC83-2A55-42C9-A0F0-261D5E2E7DA3}"/>
          </ac:spMkLst>
        </pc:spChg>
        <pc:spChg chg="add mod ord">
          <ac:chgData name="kursat ymn" userId="47174fbee67923fe" providerId="LiveId" clId="{44F7DE90-A4B4-494B-98A7-DB61278B776A}" dt="2022-02-23T19:09:00.422" v="691" actId="167"/>
          <ac:spMkLst>
            <pc:docMk/>
            <pc:sldMk cId="2388169839" sldId="502"/>
            <ac:spMk id="11" creationId="{6B3F4613-7038-4D89-A445-30A2EA44B382}"/>
          </ac:spMkLst>
        </pc:spChg>
        <pc:picChg chg="mod">
          <ac:chgData name="kursat ymn" userId="47174fbee67923fe" providerId="LiveId" clId="{44F7DE90-A4B4-494B-98A7-DB61278B776A}" dt="2022-02-23T19:09:02.578" v="692" actId="1076"/>
          <ac:picMkLst>
            <pc:docMk/>
            <pc:sldMk cId="2388169839" sldId="502"/>
            <ac:picMk id="12" creationId="{00000000-0000-0000-0000-000000000000}"/>
          </ac:picMkLst>
        </pc:picChg>
        <pc:picChg chg="add mod ord">
          <ac:chgData name="kursat ymn" userId="47174fbee67923fe" providerId="LiveId" clId="{44F7DE90-A4B4-494B-98A7-DB61278B776A}" dt="2022-02-23T19:09:05.182" v="693" actId="14100"/>
          <ac:picMkLst>
            <pc:docMk/>
            <pc:sldMk cId="2388169839" sldId="502"/>
            <ac:picMk id="13" creationId="{68ABB85B-E5FD-42F2-B567-FC60E87A99E8}"/>
          </ac:picMkLst>
        </pc:picChg>
        <pc:picChg chg="mod">
          <ac:chgData name="kursat ymn" userId="47174fbee67923fe" providerId="LiveId" clId="{44F7DE90-A4B4-494B-98A7-DB61278B776A}" dt="2022-02-23T19:09:10.146" v="695" actId="1076"/>
          <ac:picMkLst>
            <pc:docMk/>
            <pc:sldMk cId="2388169839" sldId="502"/>
            <ac:picMk id="15" creationId="{EB67F6D5-98C0-4B15-BAF1-0D3BBF6BFD7C}"/>
          </ac:picMkLst>
        </pc:picChg>
      </pc:sldChg>
      <pc:sldChg chg="addSp modSp add mod">
        <pc:chgData name="kursat ymn" userId="47174fbee67923fe" providerId="LiveId" clId="{44F7DE90-A4B4-494B-98A7-DB61278B776A}" dt="2022-02-23T19:09:22.886" v="700" actId="1076"/>
        <pc:sldMkLst>
          <pc:docMk/>
          <pc:sldMk cId="2498383164" sldId="503"/>
        </pc:sldMkLst>
        <pc:spChg chg="mod">
          <ac:chgData name="kursat ymn" userId="47174fbee67923fe" providerId="LiveId" clId="{44F7DE90-A4B4-494B-98A7-DB61278B776A}" dt="2022-02-23T19:09:21.220" v="699" actId="20577"/>
          <ac:spMkLst>
            <pc:docMk/>
            <pc:sldMk cId="2498383164" sldId="503"/>
            <ac:spMk id="9" creationId="{2321AC83-2A55-42C9-A0F0-261D5E2E7DA3}"/>
          </ac:spMkLst>
        </pc:spChg>
        <pc:picChg chg="add mod ord">
          <ac:chgData name="kursat ymn" userId="47174fbee67923fe" providerId="LiveId" clId="{44F7DE90-A4B4-494B-98A7-DB61278B776A}" dt="2022-02-23T19:09:19.527" v="698" actId="14100"/>
          <ac:picMkLst>
            <pc:docMk/>
            <pc:sldMk cId="2498383164" sldId="503"/>
            <ac:picMk id="11" creationId="{A2C3D49A-87A1-46F3-9650-112D32F806D9}"/>
          </ac:picMkLst>
        </pc:picChg>
        <pc:picChg chg="mod">
          <ac:chgData name="kursat ymn" userId="47174fbee67923fe" providerId="LiveId" clId="{44F7DE90-A4B4-494B-98A7-DB61278B776A}" dt="2022-02-23T19:09:22.886" v="700" actId="1076"/>
          <ac:picMkLst>
            <pc:docMk/>
            <pc:sldMk cId="2498383164" sldId="503"/>
            <ac:picMk id="15" creationId="{EB67F6D5-98C0-4B15-BAF1-0D3BBF6BFD7C}"/>
          </ac:picMkLst>
        </pc:picChg>
      </pc:sldChg>
      <pc:sldChg chg="addSp modSp add mod">
        <pc:chgData name="kursat ymn" userId="47174fbee67923fe" providerId="LiveId" clId="{44F7DE90-A4B4-494B-98A7-DB61278B776A}" dt="2022-02-23T19:09:36.415" v="706" actId="1076"/>
        <pc:sldMkLst>
          <pc:docMk/>
          <pc:sldMk cId="13315519" sldId="504"/>
        </pc:sldMkLst>
        <pc:spChg chg="mod">
          <ac:chgData name="kursat ymn" userId="47174fbee67923fe" providerId="LiveId" clId="{44F7DE90-A4B4-494B-98A7-DB61278B776A}" dt="2022-02-23T19:09:34.789" v="705" actId="20577"/>
          <ac:spMkLst>
            <pc:docMk/>
            <pc:sldMk cId="13315519" sldId="504"/>
            <ac:spMk id="9" creationId="{2321AC83-2A55-42C9-A0F0-261D5E2E7DA3}"/>
          </ac:spMkLst>
        </pc:spChg>
        <pc:picChg chg="add mod ord">
          <ac:chgData name="kursat ymn" userId="47174fbee67923fe" providerId="LiveId" clId="{44F7DE90-A4B4-494B-98A7-DB61278B776A}" dt="2022-02-23T19:09:33.197" v="704" actId="14100"/>
          <ac:picMkLst>
            <pc:docMk/>
            <pc:sldMk cId="13315519" sldId="504"/>
            <ac:picMk id="11" creationId="{66A10210-2E49-4FDC-AC5B-18435DF4CB38}"/>
          </ac:picMkLst>
        </pc:picChg>
        <pc:picChg chg="mod">
          <ac:chgData name="kursat ymn" userId="47174fbee67923fe" providerId="LiveId" clId="{44F7DE90-A4B4-494B-98A7-DB61278B776A}" dt="2022-02-23T19:09:30.610" v="703" actId="1076"/>
          <ac:picMkLst>
            <pc:docMk/>
            <pc:sldMk cId="13315519" sldId="504"/>
            <ac:picMk id="12" creationId="{00000000-0000-0000-0000-000000000000}"/>
          </ac:picMkLst>
        </pc:picChg>
        <pc:picChg chg="mod">
          <ac:chgData name="kursat ymn" userId="47174fbee67923fe" providerId="LiveId" clId="{44F7DE90-A4B4-494B-98A7-DB61278B776A}" dt="2022-02-23T19:09:36.415" v="706" actId="1076"/>
          <ac:picMkLst>
            <pc:docMk/>
            <pc:sldMk cId="13315519" sldId="504"/>
            <ac:picMk id="15" creationId="{EB67F6D5-98C0-4B15-BAF1-0D3BBF6BFD7C}"/>
          </ac:picMkLst>
        </pc:picChg>
      </pc:sldChg>
      <pc:sldChg chg="addSp modSp add mod">
        <pc:chgData name="kursat ymn" userId="47174fbee67923fe" providerId="LiveId" clId="{44F7DE90-A4B4-494B-98A7-DB61278B776A}" dt="2022-02-23T19:09:50.132" v="711" actId="20577"/>
        <pc:sldMkLst>
          <pc:docMk/>
          <pc:sldMk cId="3613063373" sldId="505"/>
        </pc:sldMkLst>
        <pc:spChg chg="mod">
          <ac:chgData name="kursat ymn" userId="47174fbee67923fe" providerId="LiveId" clId="{44F7DE90-A4B4-494B-98A7-DB61278B776A}" dt="2022-02-23T19:09:50.132" v="711" actId="20577"/>
          <ac:spMkLst>
            <pc:docMk/>
            <pc:sldMk cId="3613063373" sldId="505"/>
            <ac:spMk id="9" creationId="{2321AC83-2A55-42C9-A0F0-261D5E2E7DA3}"/>
          </ac:spMkLst>
        </pc:spChg>
        <pc:spChg chg="add mod ord">
          <ac:chgData name="kursat ymn" userId="47174fbee67923fe" providerId="LiveId" clId="{44F7DE90-A4B4-494B-98A7-DB61278B776A}" dt="2022-02-23T19:09:43.765" v="708" actId="167"/>
          <ac:spMkLst>
            <pc:docMk/>
            <pc:sldMk cId="3613063373" sldId="505"/>
            <ac:spMk id="11" creationId="{3521A9DF-4C84-4C21-B11C-1D0A31C006CA}"/>
          </ac:spMkLst>
        </pc:spChg>
        <pc:picChg chg="mod">
          <ac:chgData name="kursat ymn" userId="47174fbee67923fe" providerId="LiveId" clId="{44F7DE90-A4B4-494B-98A7-DB61278B776A}" dt="2022-02-23T19:09:45.451" v="709" actId="1076"/>
          <ac:picMkLst>
            <pc:docMk/>
            <pc:sldMk cId="3613063373" sldId="505"/>
            <ac:picMk id="12" creationId="{00000000-0000-0000-0000-000000000000}"/>
          </ac:picMkLst>
        </pc:picChg>
        <pc:picChg chg="mod">
          <ac:chgData name="kursat ymn" userId="47174fbee67923fe" providerId="LiveId" clId="{44F7DE90-A4B4-494B-98A7-DB61278B776A}" dt="2022-02-23T19:09:47.433" v="710" actId="1076"/>
          <ac:picMkLst>
            <pc:docMk/>
            <pc:sldMk cId="3613063373" sldId="505"/>
            <ac:picMk id="15" creationId="{EB67F6D5-98C0-4B15-BAF1-0D3BBF6BFD7C}"/>
          </ac:picMkLst>
        </pc:picChg>
      </pc:sldChg>
      <pc:sldChg chg="addSp modSp add mod">
        <pc:chgData name="kursat ymn" userId="47174fbee67923fe" providerId="LiveId" clId="{44F7DE90-A4B4-494B-98A7-DB61278B776A}" dt="2022-02-23T19:10:07.220" v="716" actId="1076"/>
        <pc:sldMkLst>
          <pc:docMk/>
          <pc:sldMk cId="2518263805" sldId="506"/>
        </pc:sldMkLst>
        <pc:spChg chg="mod">
          <ac:chgData name="kursat ymn" userId="47174fbee67923fe" providerId="LiveId" clId="{44F7DE90-A4B4-494B-98A7-DB61278B776A}" dt="2022-02-23T19:10:04.753" v="715" actId="20577"/>
          <ac:spMkLst>
            <pc:docMk/>
            <pc:sldMk cId="2518263805" sldId="506"/>
            <ac:spMk id="9" creationId="{2321AC83-2A55-42C9-A0F0-261D5E2E7DA3}"/>
          </ac:spMkLst>
        </pc:spChg>
        <pc:spChg chg="add mod ord">
          <ac:chgData name="kursat ymn" userId="47174fbee67923fe" providerId="LiveId" clId="{44F7DE90-A4B4-494B-98A7-DB61278B776A}" dt="2022-02-23T19:09:59.754" v="713" actId="167"/>
          <ac:spMkLst>
            <pc:docMk/>
            <pc:sldMk cId="2518263805" sldId="506"/>
            <ac:spMk id="11" creationId="{15A76C27-9875-430E-8379-9791D50FDE81}"/>
          </ac:spMkLst>
        </pc:spChg>
        <pc:picChg chg="mod">
          <ac:chgData name="kursat ymn" userId="47174fbee67923fe" providerId="LiveId" clId="{44F7DE90-A4B4-494B-98A7-DB61278B776A}" dt="2022-02-23T19:10:01.576" v="714" actId="1076"/>
          <ac:picMkLst>
            <pc:docMk/>
            <pc:sldMk cId="2518263805" sldId="506"/>
            <ac:picMk id="12" creationId="{00000000-0000-0000-0000-000000000000}"/>
          </ac:picMkLst>
        </pc:picChg>
        <pc:picChg chg="add mod ord">
          <ac:chgData name="kursat ymn" userId="47174fbee67923fe" providerId="LiveId" clId="{44F7DE90-A4B4-494B-98A7-DB61278B776A}" dt="2022-02-23T19:09:59.754" v="713" actId="167"/>
          <ac:picMkLst>
            <pc:docMk/>
            <pc:sldMk cId="2518263805" sldId="506"/>
            <ac:picMk id="13" creationId="{1E4CE59C-7B5B-4E84-A931-F8AF626A7EB9}"/>
          </ac:picMkLst>
        </pc:picChg>
        <pc:picChg chg="mod">
          <ac:chgData name="kursat ymn" userId="47174fbee67923fe" providerId="LiveId" clId="{44F7DE90-A4B4-494B-98A7-DB61278B776A}" dt="2022-02-23T19:10:07.220" v="716" actId="1076"/>
          <ac:picMkLst>
            <pc:docMk/>
            <pc:sldMk cId="2518263805" sldId="506"/>
            <ac:picMk id="15" creationId="{EB67F6D5-98C0-4B15-BAF1-0D3BBF6BFD7C}"/>
          </ac:picMkLst>
        </pc:picChg>
      </pc:sldChg>
      <pc:sldChg chg="addSp delSp modSp add mod">
        <pc:chgData name="kursat ymn" userId="47174fbee67923fe" providerId="LiveId" clId="{44F7DE90-A4B4-494B-98A7-DB61278B776A}" dt="2022-02-23T19:10:23.627" v="721" actId="1076"/>
        <pc:sldMkLst>
          <pc:docMk/>
          <pc:sldMk cId="2677605673" sldId="507"/>
        </pc:sldMkLst>
        <pc:spChg chg="add mod ord">
          <ac:chgData name="kursat ymn" userId="47174fbee67923fe" providerId="LiveId" clId="{44F7DE90-A4B4-494B-98A7-DB61278B776A}" dt="2022-02-23T19:10:17.607" v="718" actId="167"/>
          <ac:spMkLst>
            <pc:docMk/>
            <pc:sldMk cId="2677605673" sldId="507"/>
            <ac:spMk id="11" creationId="{79690399-6770-4D20-850D-CD8C73A48BB6}"/>
          </ac:spMkLst>
        </pc:spChg>
        <pc:picChg chg="del">
          <ac:chgData name="kursat ymn" userId="47174fbee67923fe" providerId="LiveId" clId="{44F7DE90-A4B4-494B-98A7-DB61278B776A}" dt="2022-02-23T19:10:20.171" v="720" actId="478"/>
          <ac:picMkLst>
            <pc:docMk/>
            <pc:sldMk cId="2677605673" sldId="507"/>
            <ac:picMk id="12" creationId="{00000000-0000-0000-0000-000000000000}"/>
          </ac:picMkLst>
        </pc:picChg>
        <pc:picChg chg="mod">
          <ac:chgData name="kursat ymn" userId="47174fbee67923fe" providerId="LiveId" clId="{44F7DE90-A4B4-494B-98A7-DB61278B776A}" dt="2022-02-23T19:10:23.627" v="721" actId="1076"/>
          <ac:picMkLst>
            <pc:docMk/>
            <pc:sldMk cId="2677605673" sldId="507"/>
            <ac:picMk id="15" creationId="{EB67F6D5-98C0-4B15-BAF1-0D3BBF6BFD7C}"/>
          </ac:picMkLst>
        </pc:picChg>
        <pc:picChg chg="mod">
          <ac:chgData name="kursat ymn" userId="47174fbee67923fe" providerId="LiveId" clId="{44F7DE90-A4B4-494B-98A7-DB61278B776A}" dt="2022-02-23T19:10:18.823" v="719" actId="1076"/>
          <ac:picMkLst>
            <pc:docMk/>
            <pc:sldMk cId="2677605673" sldId="507"/>
            <ac:picMk id="16" creationId="{C93C491E-90E2-4A9C-917F-91D1858EAF7D}"/>
          </ac:picMkLst>
        </pc:picChg>
      </pc:sldChg>
      <pc:sldChg chg="addSp modSp add mod">
        <pc:chgData name="kursat ymn" userId="47174fbee67923fe" providerId="LiveId" clId="{44F7DE90-A4B4-494B-98A7-DB61278B776A}" dt="2022-02-23T19:10:33.839" v="726" actId="20577"/>
        <pc:sldMkLst>
          <pc:docMk/>
          <pc:sldMk cId="1068028075" sldId="508"/>
        </pc:sldMkLst>
        <pc:spChg chg="mod">
          <ac:chgData name="kursat ymn" userId="47174fbee67923fe" providerId="LiveId" clId="{44F7DE90-A4B4-494B-98A7-DB61278B776A}" dt="2022-02-23T19:10:33.839" v="726" actId="20577"/>
          <ac:spMkLst>
            <pc:docMk/>
            <pc:sldMk cId="1068028075" sldId="508"/>
            <ac:spMk id="9" creationId="{2321AC83-2A55-42C9-A0F0-261D5E2E7DA3}"/>
          </ac:spMkLst>
        </pc:spChg>
        <pc:picChg chg="add mod ord">
          <ac:chgData name="kursat ymn" userId="47174fbee67923fe" providerId="LiveId" clId="{44F7DE90-A4B4-494B-98A7-DB61278B776A}" dt="2022-02-23T19:10:28.894" v="724" actId="1076"/>
          <ac:picMkLst>
            <pc:docMk/>
            <pc:sldMk cId="1068028075" sldId="508"/>
            <ac:picMk id="11" creationId="{A7EDC3A8-7A95-4297-84CC-70B469F7CDBE}"/>
          </ac:picMkLst>
        </pc:picChg>
        <pc:picChg chg="mod">
          <ac:chgData name="kursat ymn" userId="47174fbee67923fe" providerId="LiveId" clId="{44F7DE90-A4B4-494B-98A7-DB61278B776A}" dt="2022-02-23T19:10:31.802" v="725" actId="1076"/>
          <ac:picMkLst>
            <pc:docMk/>
            <pc:sldMk cId="1068028075" sldId="508"/>
            <ac:picMk id="15" creationId="{EB67F6D5-98C0-4B15-BAF1-0D3BBF6BFD7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A03691-5CD9-40D1-A100-B9DF1E25B9D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4B2BB43-1745-4C2C-898E-5C47577B4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DAB4181-07C4-4E6F-AC22-00ED8A2EEC5F}"/>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5" name="Alt Bilgi Yer Tutucusu 4">
            <a:extLst>
              <a:ext uri="{FF2B5EF4-FFF2-40B4-BE49-F238E27FC236}">
                <a16:creationId xmlns:a16="http://schemas.microsoft.com/office/drawing/2014/main" id="{205B73D3-1E29-4256-B34B-B0500DC136C2}"/>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DE897C3F-F281-48A6-B6EA-5A060EC141EC}"/>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196757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BCD55-D3FF-4A22-B427-081F1CECE9F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7D020A4-1E7D-4156-8779-97350461EF1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234FC50-9315-49E0-8400-BD14B1B0BC50}"/>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5" name="Alt Bilgi Yer Tutucusu 4">
            <a:extLst>
              <a:ext uri="{FF2B5EF4-FFF2-40B4-BE49-F238E27FC236}">
                <a16:creationId xmlns:a16="http://schemas.microsoft.com/office/drawing/2014/main" id="{2ACE44DB-0AF0-49C1-8C3B-DDD2A3F5180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CCCCC03-888B-412C-ACAC-2137E1DF3970}"/>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52143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9CD36DE-C949-4C05-BCBB-EF20FDD2C91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0E80593-B4EC-4B1C-BE05-7962A3DE488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9AEE99-74C1-4387-8661-D27649151027}"/>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5" name="Alt Bilgi Yer Tutucusu 4">
            <a:extLst>
              <a:ext uri="{FF2B5EF4-FFF2-40B4-BE49-F238E27FC236}">
                <a16:creationId xmlns:a16="http://schemas.microsoft.com/office/drawing/2014/main" id="{3A81014F-48EE-454D-95D5-376C001A34E3}"/>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880A550-9896-430C-8DB5-3CC1D2BDD7C7}"/>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129522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0BE89E-550D-4388-BFDB-48120CF3FDF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E5A67B3-133D-4EDC-819B-CCDE801BA01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08BD1FC-8FD7-404A-B9C5-8E2092F39453}"/>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5" name="Alt Bilgi Yer Tutucusu 4">
            <a:extLst>
              <a:ext uri="{FF2B5EF4-FFF2-40B4-BE49-F238E27FC236}">
                <a16:creationId xmlns:a16="http://schemas.microsoft.com/office/drawing/2014/main" id="{717F7EBE-DC83-4090-8AC6-BA9E99F6A5B3}"/>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6B2C3051-933E-43A4-9F33-C29FC5B3C84F}"/>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44285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3E9D79-FC47-44E4-8720-D0514D8918A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51AA07D-545B-4A0F-82A1-59167E210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73C325B-BB42-4F49-95A7-F0C5AAB94AB0}"/>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5" name="Alt Bilgi Yer Tutucusu 4">
            <a:extLst>
              <a:ext uri="{FF2B5EF4-FFF2-40B4-BE49-F238E27FC236}">
                <a16:creationId xmlns:a16="http://schemas.microsoft.com/office/drawing/2014/main" id="{B0D9B07C-2352-4CF5-A5ED-B34E7FB7A774}"/>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08FE8941-B3EB-4E52-A91E-3BDEBD4774E1}"/>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54864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689B26-BB1B-44E3-9A67-C400DD7C662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9C3988B-F227-4731-B0C4-7A2F52D324B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A7ACE66-C9E4-41BE-9910-BF90944BF4E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EFD2002-D92E-4ABD-A781-647B5022B1AA}"/>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6" name="Alt Bilgi Yer Tutucusu 5">
            <a:extLst>
              <a:ext uri="{FF2B5EF4-FFF2-40B4-BE49-F238E27FC236}">
                <a16:creationId xmlns:a16="http://schemas.microsoft.com/office/drawing/2014/main" id="{F9E895C3-3913-488A-B685-A6B8B4D48304}"/>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2ADE77D2-C23D-4B1A-AA47-54E82C3F7BCA}"/>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239271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6D5143-30D6-41B1-B418-B8F74967166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DA46D21-EC48-4016-AA38-52E033B2D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A60FC34-7E4C-4A56-AC0E-A0C4477DAD3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049DF8F-C125-481A-A15F-A250AF124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C0FD73A-733F-4398-8A6F-4207433FBCD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DBA24D7-78F1-45CC-B8A8-8205D6D08B2A}"/>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8" name="Alt Bilgi Yer Tutucusu 7">
            <a:extLst>
              <a:ext uri="{FF2B5EF4-FFF2-40B4-BE49-F238E27FC236}">
                <a16:creationId xmlns:a16="http://schemas.microsoft.com/office/drawing/2014/main" id="{F1E041E4-8105-4C61-8827-55E564E72AFA}"/>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927B1A55-F2A3-4EF1-8245-4823E4542D0C}"/>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163394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51384-823B-4BE9-B653-1D8D9BFC305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316B7FD-C30F-42B7-B193-716627BF762D}"/>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4" name="Alt Bilgi Yer Tutucusu 3">
            <a:extLst>
              <a:ext uri="{FF2B5EF4-FFF2-40B4-BE49-F238E27FC236}">
                <a16:creationId xmlns:a16="http://schemas.microsoft.com/office/drawing/2014/main" id="{8D173F6D-750E-4E19-8B25-2D01EBDE4E7F}"/>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6367D1DE-5BA6-4795-84EC-231C32A12C0E}"/>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165809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EE840CD-01A3-434B-B6D5-3F4AF7D92309}"/>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3" name="Alt Bilgi Yer Tutucusu 2">
            <a:extLst>
              <a:ext uri="{FF2B5EF4-FFF2-40B4-BE49-F238E27FC236}">
                <a16:creationId xmlns:a16="http://schemas.microsoft.com/office/drawing/2014/main" id="{96E07F9F-0EF1-4ACE-8822-EAD42DD54AF8}"/>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E36B1737-2A59-4D9C-884E-1B9D15287C5C}"/>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4327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C794B1-F9CF-4DD9-BDB4-FD0E14BB815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1DDAEDB-42B0-4178-8B5D-10239137B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918B35-5984-4A25-8FB4-79D3BA99B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F324E69-4E1A-4C8E-9EB4-D5E9D9B92C65}"/>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6" name="Alt Bilgi Yer Tutucusu 5">
            <a:extLst>
              <a:ext uri="{FF2B5EF4-FFF2-40B4-BE49-F238E27FC236}">
                <a16:creationId xmlns:a16="http://schemas.microsoft.com/office/drawing/2014/main" id="{CA388A02-C758-4320-9812-55E63BF6A2DB}"/>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92309790-19B2-4E0A-A0F3-D35E7D8296C2}"/>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27074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F15ED3-12B9-4702-B2A3-5426D48493D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9E5B402-3281-471A-8306-0E0868CD34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DEAD76D2-41F2-4245-A943-9BF8E104A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1A0EB1F-58F1-4C86-8CB7-338713CCDC7F}"/>
              </a:ext>
            </a:extLst>
          </p:cNvPr>
          <p:cNvSpPr>
            <a:spLocks noGrp="1"/>
          </p:cNvSpPr>
          <p:nvPr>
            <p:ph type="dt" sz="half" idx="10"/>
          </p:nvPr>
        </p:nvSpPr>
        <p:spPr/>
        <p:txBody>
          <a:bodyPr/>
          <a:lstStyle/>
          <a:p>
            <a:fld id="{BC08A1A9-549F-423B-9730-4BA24A9D802D}" type="datetimeFigureOut">
              <a:rPr lang="tr-TR" smtClean="0"/>
              <a:t>23.02.2022</a:t>
            </a:fld>
            <a:endParaRPr lang="tr-TR" dirty="0"/>
          </a:p>
        </p:txBody>
      </p:sp>
      <p:sp>
        <p:nvSpPr>
          <p:cNvPr id="6" name="Alt Bilgi Yer Tutucusu 5">
            <a:extLst>
              <a:ext uri="{FF2B5EF4-FFF2-40B4-BE49-F238E27FC236}">
                <a16:creationId xmlns:a16="http://schemas.microsoft.com/office/drawing/2014/main" id="{02F611F7-FA17-419A-AE21-235E972B65B1}"/>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EBCE1766-B790-4D17-9455-4C5907A9BB60}"/>
              </a:ext>
            </a:extLst>
          </p:cNvPr>
          <p:cNvSpPr>
            <a:spLocks noGrp="1"/>
          </p:cNvSpPr>
          <p:nvPr>
            <p:ph type="sldNum" sz="quarter" idx="12"/>
          </p:nvPr>
        </p:nvSpPr>
        <p:spPr/>
        <p:txBody>
          <a:bodyPr/>
          <a:lstStyle/>
          <a:p>
            <a:fld id="{13BBBF7A-9795-4D3C-A895-84A97D8D9457}" type="slidenum">
              <a:rPr lang="tr-TR" smtClean="0"/>
              <a:t>‹#›</a:t>
            </a:fld>
            <a:endParaRPr lang="tr-TR" dirty="0"/>
          </a:p>
        </p:txBody>
      </p:sp>
    </p:spTree>
    <p:extLst>
      <p:ext uri="{BB962C8B-B14F-4D97-AF65-F5344CB8AC3E}">
        <p14:creationId xmlns:p14="http://schemas.microsoft.com/office/powerpoint/2010/main" val="363949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06F8F58-2ADE-4810-8998-4BE854ACE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0A932A6-E61A-433A-81E3-3281C23AD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28DC99-BEB2-461B-962F-A7A125C01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8A1A9-549F-423B-9730-4BA24A9D802D}" type="datetimeFigureOut">
              <a:rPr lang="tr-TR" smtClean="0"/>
              <a:t>23.02.2022</a:t>
            </a:fld>
            <a:endParaRPr lang="tr-TR" dirty="0"/>
          </a:p>
        </p:txBody>
      </p:sp>
      <p:sp>
        <p:nvSpPr>
          <p:cNvPr id="5" name="Alt Bilgi Yer Tutucusu 4">
            <a:extLst>
              <a:ext uri="{FF2B5EF4-FFF2-40B4-BE49-F238E27FC236}">
                <a16:creationId xmlns:a16="http://schemas.microsoft.com/office/drawing/2014/main" id="{045C1AE5-9A20-405A-9276-A4C1D79F9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00662AA2-55B4-4DCA-B434-EE369ADBD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BBF7A-9795-4D3C-A895-84A97D8D9457}" type="slidenum">
              <a:rPr lang="tr-TR" smtClean="0"/>
              <a:t>‹#›</a:t>
            </a:fld>
            <a:endParaRPr lang="tr-TR" dirty="0"/>
          </a:p>
        </p:txBody>
      </p:sp>
    </p:spTree>
    <p:extLst>
      <p:ext uri="{BB962C8B-B14F-4D97-AF65-F5344CB8AC3E}">
        <p14:creationId xmlns:p14="http://schemas.microsoft.com/office/powerpoint/2010/main" val="2024924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7W1C1bcrzDM" TargetMode="External"/><Relationship Id="rId2" Type="http://schemas.openxmlformats.org/officeDocument/2006/relationships/slideLayout" Target="../slideLayouts/slideLayout7.xml"/><Relationship Id="rId1" Type="http://schemas.openxmlformats.org/officeDocument/2006/relationships/video" Target="https://www.youtube.com/embed/7W1C1bcrzDM?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p4KJZPK9GvA" TargetMode="External"/><Relationship Id="rId2" Type="http://schemas.openxmlformats.org/officeDocument/2006/relationships/slideLayout" Target="../slideLayouts/slideLayout7.xml"/><Relationship Id="rId1" Type="http://schemas.openxmlformats.org/officeDocument/2006/relationships/video" Target="https://www.youtube.com/embed/p4KJZPK9GvA?feature=oembed" TargetMode="Externa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02wGJyqIAA" TargetMode="External"/><Relationship Id="rId2" Type="http://schemas.openxmlformats.org/officeDocument/2006/relationships/slideLayout" Target="../slideLayouts/slideLayout7.xml"/><Relationship Id="rId1" Type="http://schemas.openxmlformats.org/officeDocument/2006/relationships/video" Target="https://www.youtube.com/embed/n02wGJyqIAA?feature=oembed"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6RK2IzjwV-A" TargetMode="External"/><Relationship Id="rId2" Type="http://schemas.openxmlformats.org/officeDocument/2006/relationships/slideLayout" Target="../slideLayouts/slideLayout7.xml"/><Relationship Id="rId1" Type="http://schemas.openxmlformats.org/officeDocument/2006/relationships/video" Target="https://www.youtube.com/embed/6RK2IzjwV-A?feature=oembed"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javalab.org/en/bimetal_en/"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hyperlink" Target="https://javalab.org/en/thermometer_en/"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fenusbilim.com/" TargetMode="Externa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DEQERTgmok" TargetMode="External"/><Relationship Id="rId2" Type="http://schemas.openxmlformats.org/officeDocument/2006/relationships/slideLayout" Target="../slideLayouts/slideLayout7.xml"/><Relationship Id="rId1" Type="http://schemas.openxmlformats.org/officeDocument/2006/relationships/video" Target="https://www.youtube.com/embed/ZDEQERTgmok?feature=oembed"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818PllEQDw" TargetMode="External"/><Relationship Id="rId2" Type="http://schemas.openxmlformats.org/officeDocument/2006/relationships/slideLayout" Target="../slideLayouts/slideLayout7.xml"/><Relationship Id="rId1" Type="http://schemas.openxmlformats.org/officeDocument/2006/relationships/video" Target="https://www.youtube.com/embed/r818PllEQDw?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268E1CC-E363-4F5F-95A9-994195B0ACCE}"/>
              </a:ext>
            </a:extLst>
          </p:cNvPr>
          <p:cNvSpPr txBox="1"/>
          <p:nvPr/>
        </p:nvSpPr>
        <p:spPr>
          <a:xfrm>
            <a:off x="640080" y="5628861"/>
            <a:ext cx="10911840" cy="93460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dirty="0">
                <a:ln>
                  <a:solidFill>
                    <a:sysClr val="windowText" lastClr="000000"/>
                  </a:solidFill>
                </a:ln>
                <a:solidFill>
                  <a:schemeClr val="tx1">
                    <a:lumMod val="95000"/>
                  </a:schemeClr>
                </a:solidFill>
                <a:effectLst/>
                <a:latin typeface="Comic Sans MS" panose="030F0702030302020204" pitchFamily="66" charset="0"/>
                <a:ea typeface="+mj-ea"/>
                <a:cs typeface="+mj-cs"/>
              </a:rPr>
              <a:t>ISI MADDELERİ ETKİLER</a:t>
            </a:r>
          </a:p>
        </p:txBody>
      </p:sp>
      <p:pic>
        <p:nvPicPr>
          <p:cNvPr id="1026" name="Picture 2" descr="ISI MADDELERİ ETKİLER / GENLEŞME ve BÜZÜLME/ 5.SINIF FEN BİLİMLERİ - YouTube">
            <a:extLst>
              <a:ext uri="{FF2B5EF4-FFF2-40B4-BE49-F238E27FC236}">
                <a16:creationId xmlns:a16="http://schemas.microsoft.com/office/drawing/2014/main" id="{0D80F645-32FF-41E8-8037-B90207064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199"/>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14296583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sı Maddeleri Etkiler Özet Çalışma Kağıdı – FenBUL – Fen Bilimleri">
            <a:extLst>
              <a:ext uri="{FF2B5EF4-FFF2-40B4-BE49-F238E27FC236}">
                <a16:creationId xmlns:a16="http://schemas.microsoft.com/office/drawing/2014/main" id="{E2732B28-8CB0-49D6-930A-AA2771D098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572" r="1" b="5757"/>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26"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2EAEE14E-7D34-4C22-932C-ACDF6F2C921F}"/>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marL="57150" indent="-285750">
              <a:lnSpc>
                <a:spcPct val="90000"/>
              </a:lnSpc>
              <a:spcAft>
                <a:spcPts val="600"/>
              </a:spcAft>
              <a:buFont typeface="Wingdings" panose="05000000000000000000" pitchFamily="2" charset="2"/>
              <a:buChar char="Ø"/>
            </a:pPr>
            <a:r>
              <a:rPr lang="en-US" sz="2400" dirty="0" err="1">
                <a:solidFill>
                  <a:schemeClr val="bg1"/>
                </a:solidFill>
                <a:effectLst/>
              </a:rPr>
              <a:t>Yaz</a:t>
            </a:r>
            <a:r>
              <a:rPr lang="en-US" sz="2400" dirty="0">
                <a:solidFill>
                  <a:schemeClr val="bg1"/>
                </a:solidFill>
                <a:effectLst/>
              </a:rPr>
              <a:t> </a:t>
            </a:r>
            <a:r>
              <a:rPr lang="en-US" sz="2400" dirty="0" err="1">
                <a:solidFill>
                  <a:schemeClr val="bg1"/>
                </a:solidFill>
                <a:effectLst/>
              </a:rPr>
              <a:t>mevsiminde</a:t>
            </a:r>
            <a:r>
              <a:rPr lang="en-US" sz="2400" dirty="0">
                <a:solidFill>
                  <a:schemeClr val="bg1"/>
                </a:solidFill>
                <a:effectLst/>
              </a:rPr>
              <a:t> </a:t>
            </a:r>
            <a:r>
              <a:rPr lang="en-US" sz="2400" dirty="0" err="1">
                <a:solidFill>
                  <a:schemeClr val="bg1"/>
                </a:solidFill>
                <a:effectLst/>
              </a:rPr>
              <a:t>elektrik</a:t>
            </a:r>
            <a:r>
              <a:rPr lang="en-US" sz="2400" dirty="0">
                <a:solidFill>
                  <a:schemeClr val="bg1"/>
                </a:solidFill>
                <a:effectLst/>
              </a:rPr>
              <a:t> </a:t>
            </a:r>
            <a:r>
              <a:rPr lang="en-US" sz="2400" dirty="0" err="1">
                <a:solidFill>
                  <a:schemeClr val="bg1"/>
                </a:solidFill>
                <a:effectLst/>
              </a:rPr>
              <a:t>tellerinin</a:t>
            </a:r>
            <a:r>
              <a:rPr lang="en-US" sz="2400" dirty="0">
                <a:solidFill>
                  <a:schemeClr val="bg1"/>
                </a:solidFill>
                <a:effectLst/>
              </a:rPr>
              <a:t> </a:t>
            </a:r>
            <a:r>
              <a:rPr lang="en-US" sz="2400" dirty="0" err="1">
                <a:solidFill>
                  <a:schemeClr val="bg1"/>
                </a:solidFill>
                <a:effectLst/>
              </a:rPr>
              <a:t>uzaması</a:t>
            </a:r>
            <a:endParaRPr lang="en-US" sz="2400" dirty="0">
              <a:solidFill>
                <a:schemeClr val="bg1"/>
              </a:solidFill>
              <a:effectLst/>
            </a:endParaRP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20065875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62A7930-6EED-4CDF-B492-97A4622E381F}"/>
              </a:ext>
            </a:extLst>
          </p:cNvPr>
          <p:cNvSpPr txBox="1"/>
          <p:nvPr/>
        </p:nvSpPr>
        <p:spPr>
          <a:xfrm>
            <a:off x="3445565" y="6242638"/>
            <a:ext cx="6096000" cy="369332"/>
          </a:xfrm>
          <a:prstGeom prst="rect">
            <a:avLst/>
          </a:prstGeom>
          <a:noFill/>
        </p:spPr>
        <p:txBody>
          <a:bodyPr wrap="square">
            <a:spAutoFit/>
          </a:bodyPr>
          <a:lstStyle/>
          <a:p>
            <a:r>
              <a:rPr lang="tr-TR" b="1" dirty="0">
                <a:hlinkClick r:id="rId3"/>
              </a:rPr>
              <a:t>https://www.youtube.com/watch?v=7W1C1bcrzDM</a:t>
            </a:r>
            <a:endParaRPr lang="tr-TR" b="1" dirty="0"/>
          </a:p>
        </p:txBody>
      </p:sp>
      <p:pic>
        <p:nvPicPr>
          <p:cNvPr id="4" name="Çevrimiçi Medya 3" title="Katılarda genleşme- metal cifti ile termostat mantığı">
            <a:hlinkClick r:id="" action="ppaction://media"/>
            <a:extLst>
              <a:ext uri="{FF2B5EF4-FFF2-40B4-BE49-F238E27FC236}">
                <a16:creationId xmlns:a16="http://schemas.microsoft.com/office/drawing/2014/main" id="{2468005E-308F-416B-BF1E-27D9BE533FAF}"/>
              </a:ext>
            </a:extLst>
          </p:cNvPr>
          <p:cNvPicPr>
            <a:picLocks noRot="1" noChangeAspect="1"/>
          </p:cNvPicPr>
          <p:nvPr>
            <a:videoFile r:link="rId1"/>
          </p:nvPr>
        </p:nvPicPr>
        <p:blipFill>
          <a:blip r:embed="rId4"/>
          <a:stretch>
            <a:fillRect/>
          </a:stretch>
        </p:blipFill>
        <p:spPr>
          <a:xfrm>
            <a:off x="1281825" y="993913"/>
            <a:ext cx="9124063" cy="5155096"/>
          </a:xfrm>
          <a:prstGeom prst="rect">
            <a:avLst/>
          </a:prstGeom>
        </p:spPr>
      </p:pic>
      <p:sp>
        <p:nvSpPr>
          <p:cNvPr id="6" name="Metin kutusu 5">
            <a:extLst>
              <a:ext uri="{FF2B5EF4-FFF2-40B4-BE49-F238E27FC236}">
                <a16:creationId xmlns:a16="http://schemas.microsoft.com/office/drawing/2014/main" id="{51916728-7E32-42AF-8249-1E8BE92F98A5}"/>
              </a:ext>
            </a:extLst>
          </p:cNvPr>
          <p:cNvSpPr txBox="1"/>
          <p:nvPr/>
        </p:nvSpPr>
        <p:spPr>
          <a:xfrm>
            <a:off x="3247955" y="430696"/>
            <a:ext cx="6098344" cy="369332"/>
          </a:xfrm>
          <a:prstGeom prst="rect">
            <a:avLst/>
          </a:prstGeom>
          <a:noFill/>
        </p:spPr>
        <p:txBody>
          <a:bodyPr wrap="square">
            <a:spAutoFit/>
          </a:bodyPr>
          <a:lstStyle/>
          <a:p>
            <a:pPr algn="l"/>
            <a:r>
              <a:rPr lang="tr-TR" b="0" i="0" dirty="0">
                <a:effectLst/>
                <a:latin typeface="Roboto" panose="02000000000000000000" pitchFamily="2" charset="0"/>
              </a:rPr>
              <a:t>Katılarda genleşme- metal cifti ile termostat mantığı</a:t>
            </a:r>
          </a:p>
        </p:txBody>
      </p:sp>
    </p:spTree>
    <p:extLst>
      <p:ext uri="{BB962C8B-B14F-4D97-AF65-F5344CB8AC3E}">
        <p14:creationId xmlns:p14="http://schemas.microsoft.com/office/powerpoint/2010/main" val="39715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Isı Maddeleri Etkiler 5. Sınıf |">
            <a:extLst>
              <a:ext uri="{FF2B5EF4-FFF2-40B4-BE49-F238E27FC236}">
                <a16:creationId xmlns:a16="http://schemas.microsoft.com/office/drawing/2014/main" id="{0C669C44-4CC4-4D39-B0B2-4A9DA51412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85" y="708683"/>
            <a:ext cx="5212080" cy="3405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nleşmenin Bağlı Olduğu Değişkenler konu anlatımı 9.sınıf fizik tyt">
            <a:extLst>
              <a:ext uri="{FF2B5EF4-FFF2-40B4-BE49-F238E27FC236}">
                <a16:creationId xmlns:a16="http://schemas.microsoft.com/office/drawing/2014/main" id="{DC3B2723-21EF-4699-9C72-1F83BBBD87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5935" y="1153882"/>
            <a:ext cx="5212080" cy="251482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495EACBD-69F4-4BE4-B11E-5012E861D371}"/>
              </a:ext>
            </a:extLst>
          </p:cNvPr>
          <p:cNvSpPr txBox="1"/>
          <p:nvPr/>
        </p:nvSpPr>
        <p:spPr>
          <a:xfrm>
            <a:off x="4379976" y="5010912"/>
            <a:ext cx="6976872" cy="1344168"/>
          </a:xfrm>
          <a:prstGeom prst="rect">
            <a:avLst/>
          </a:prstGeom>
        </p:spPr>
        <p:txBody>
          <a:bodyPr vert="horz" lIns="91440" tIns="45720" rIns="91440" bIns="45720" rtlCol="0" anchor="ctr">
            <a:normAutofit/>
          </a:bodyPr>
          <a:lstStyle/>
          <a:p>
            <a:pPr marL="57150" indent="-285750">
              <a:lnSpc>
                <a:spcPct val="150000"/>
              </a:lnSpc>
              <a:spcAft>
                <a:spcPts val="600"/>
              </a:spcAft>
              <a:buFont typeface="Wingdings" panose="05000000000000000000" pitchFamily="2" charset="2"/>
              <a:buChar char="Ø"/>
            </a:pPr>
            <a:r>
              <a:rPr lang="en-US" sz="2800" dirty="0" err="1">
                <a:solidFill>
                  <a:schemeClr val="bg1"/>
                </a:solidFill>
                <a:effectLst/>
              </a:rPr>
              <a:t>Tren</a:t>
            </a:r>
            <a:r>
              <a:rPr lang="en-US" sz="2800" dirty="0">
                <a:solidFill>
                  <a:schemeClr val="bg1"/>
                </a:solidFill>
                <a:effectLst/>
              </a:rPr>
              <a:t> </a:t>
            </a:r>
            <a:r>
              <a:rPr lang="en-US" sz="2800" dirty="0" err="1">
                <a:solidFill>
                  <a:schemeClr val="bg1"/>
                </a:solidFill>
                <a:effectLst/>
              </a:rPr>
              <a:t>rayları</a:t>
            </a:r>
            <a:r>
              <a:rPr lang="en-US" sz="2800" dirty="0">
                <a:solidFill>
                  <a:schemeClr val="bg1"/>
                </a:solidFill>
                <a:effectLst/>
              </a:rPr>
              <a:t> arasındaki </a:t>
            </a:r>
            <a:r>
              <a:rPr lang="en-US" sz="2800" dirty="0" err="1">
                <a:solidFill>
                  <a:schemeClr val="bg1"/>
                </a:solidFill>
                <a:effectLst/>
              </a:rPr>
              <a:t>boşlukların</a:t>
            </a:r>
            <a:r>
              <a:rPr lang="en-US" sz="2800" dirty="0">
                <a:solidFill>
                  <a:schemeClr val="bg1"/>
                </a:solidFill>
                <a:effectLst/>
              </a:rPr>
              <a:t> </a:t>
            </a:r>
            <a:r>
              <a:rPr lang="en-US" sz="2800" dirty="0" err="1">
                <a:solidFill>
                  <a:schemeClr val="bg1"/>
                </a:solidFill>
                <a:effectLst/>
              </a:rPr>
              <a:t>yazın</a:t>
            </a:r>
            <a:r>
              <a:rPr lang="en-US" sz="2800" dirty="0">
                <a:solidFill>
                  <a:schemeClr val="bg1"/>
                </a:solidFill>
                <a:effectLst/>
              </a:rPr>
              <a:t> </a:t>
            </a:r>
            <a:r>
              <a:rPr lang="en-US" sz="2800" dirty="0" err="1">
                <a:solidFill>
                  <a:schemeClr val="bg1"/>
                </a:solidFill>
                <a:effectLst/>
              </a:rPr>
              <a:t>raylar</a:t>
            </a:r>
            <a:r>
              <a:rPr lang="en-US" sz="2800" dirty="0">
                <a:solidFill>
                  <a:schemeClr val="bg1"/>
                </a:solidFill>
                <a:effectLst/>
              </a:rPr>
              <a:t> </a:t>
            </a:r>
            <a:r>
              <a:rPr lang="en-US" sz="2800" dirty="0" err="1">
                <a:solidFill>
                  <a:schemeClr val="bg1"/>
                </a:solidFill>
                <a:effectLst/>
              </a:rPr>
              <a:t>genleştiği</a:t>
            </a:r>
            <a:r>
              <a:rPr lang="en-US" sz="2800" dirty="0">
                <a:solidFill>
                  <a:schemeClr val="bg1"/>
                </a:solidFill>
                <a:effectLst/>
              </a:rPr>
              <a:t> için </a:t>
            </a:r>
            <a:r>
              <a:rPr lang="en-US" sz="2800" dirty="0" err="1">
                <a:solidFill>
                  <a:schemeClr val="bg1"/>
                </a:solidFill>
                <a:effectLst/>
              </a:rPr>
              <a:t>azalması</a:t>
            </a:r>
            <a:endParaRPr lang="en-US" sz="2800" dirty="0">
              <a:solidFill>
                <a:schemeClr val="bg1"/>
              </a:solidFill>
              <a:effectLst/>
            </a:endParaRP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9646973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enleşme Ve Büzülme">
            <a:extLst>
              <a:ext uri="{FF2B5EF4-FFF2-40B4-BE49-F238E27FC236}">
                <a16:creationId xmlns:a16="http://schemas.microsoft.com/office/drawing/2014/main" id="{C5BF288C-7815-4A56-8B36-FC0F9D58A1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9531" y="1065965"/>
            <a:ext cx="10228659" cy="2721386"/>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C9BE82FB-7E4E-4FED-BAD0-2547AB79C9CD}"/>
              </a:ext>
            </a:extLst>
          </p:cNvPr>
          <p:cNvSpPr txBox="1"/>
          <p:nvPr/>
        </p:nvSpPr>
        <p:spPr>
          <a:xfrm>
            <a:off x="1060174" y="4212709"/>
            <a:ext cx="10518017" cy="2036742"/>
          </a:xfrm>
          <a:prstGeom prst="rect">
            <a:avLst/>
          </a:prstGeom>
        </p:spPr>
        <p:txBody>
          <a:bodyPr vert="horz" lIns="91440" tIns="45720" rIns="91440" bIns="45720" rtlCol="0" anchor="ctr">
            <a:normAutofit/>
          </a:bodyPr>
          <a:lstStyle/>
          <a:p>
            <a:pPr marL="114300" indent="-342900">
              <a:lnSpc>
                <a:spcPct val="150000"/>
              </a:lnSpc>
              <a:spcAft>
                <a:spcPts val="600"/>
              </a:spcAft>
              <a:buFont typeface="Wingdings" panose="05000000000000000000" pitchFamily="2" charset="2"/>
              <a:buChar char="Ø"/>
            </a:pPr>
            <a:r>
              <a:rPr lang="en-US" sz="2400" dirty="0" err="1">
                <a:effectLst/>
              </a:rPr>
              <a:t>Açılmayan</a:t>
            </a:r>
            <a:r>
              <a:rPr lang="en-US" sz="2400" dirty="0">
                <a:effectLst/>
              </a:rPr>
              <a:t> metal </a:t>
            </a:r>
            <a:r>
              <a:rPr lang="en-US" sz="2400" dirty="0" err="1">
                <a:effectLst/>
              </a:rPr>
              <a:t>konserve</a:t>
            </a:r>
            <a:r>
              <a:rPr lang="en-US" sz="2400" dirty="0">
                <a:effectLst/>
              </a:rPr>
              <a:t> </a:t>
            </a:r>
            <a:r>
              <a:rPr lang="en-US" sz="2400" dirty="0" err="1">
                <a:effectLst/>
              </a:rPr>
              <a:t>kapağının</a:t>
            </a:r>
            <a:r>
              <a:rPr lang="en-US" sz="2400" dirty="0">
                <a:effectLst/>
              </a:rPr>
              <a:t> </a:t>
            </a:r>
            <a:r>
              <a:rPr lang="en-US" sz="2400" dirty="0" err="1">
                <a:effectLst/>
              </a:rPr>
              <a:t>sıcak</a:t>
            </a:r>
            <a:r>
              <a:rPr lang="en-US" sz="2400" dirty="0">
                <a:effectLst/>
              </a:rPr>
              <a:t> su </a:t>
            </a:r>
            <a:r>
              <a:rPr lang="en-US" sz="2400" dirty="0" err="1">
                <a:effectLst/>
              </a:rPr>
              <a:t>dökülünce</a:t>
            </a:r>
            <a:r>
              <a:rPr lang="en-US" sz="2400" dirty="0">
                <a:effectLst/>
              </a:rPr>
              <a:t> </a:t>
            </a:r>
            <a:r>
              <a:rPr lang="en-US" sz="2400" dirty="0" err="1">
                <a:effectLst/>
              </a:rPr>
              <a:t>kapağın</a:t>
            </a:r>
            <a:r>
              <a:rPr lang="en-US" sz="2400" dirty="0">
                <a:effectLst/>
              </a:rPr>
              <a:t> </a:t>
            </a:r>
            <a:r>
              <a:rPr lang="en-US" sz="2400" dirty="0" err="1">
                <a:effectLst/>
              </a:rPr>
              <a:t>genleşerek</a:t>
            </a:r>
            <a:r>
              <a:rPr lang="en-US" sz="2400" dirty="0">
                <a:effectLst/>
              </a:rPr>
              <a:t> </a:t>
            </a:r>
            <a:r>
              <a:rPr lang="en-US" sz="2400" dirty="0" err="1">
                <a:effectLst/>
              </a:rPr>
              <a:t>kavanozun</a:t>
            </a:r>
            <a:r>
              <a:rPr lang="en-US" sz="2400" dirty="0">
                <a:effectLst/>
              </a:rPr>
              <a:t> </a:t>
            </a:r>
            <a:r>
              <a:rPr lang="en-US" sz="2400" dirty="0" err="1">
                <a:effectLst/>
              </a:rPr>
              <a:t>açılması</a:t>
            </a:r>
            <a:endParaRPr lang="en-US" sz="2400" dirty="0">
              <a:effectLst/>
            </a:endParaRP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353993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4" descr="Genleşme ve Büzülme: Resimler">
            <a:extLst>
              <a:ext uri="{FF2B5EF4-FFF2-40B4-BE49-F238E27FC236}">
                <a16:creationId xmlns:a16="http://schemas.microsoft.com/office/drawing/2014/main" id="{37B51230-6B1C-45F1-8D45-69B3BB1C8E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5520" y="424328"/>
            <a:ext cx="4689010" cy="397393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atılarda, Sıvılarda, Gazlarda -Genleşme ve Büzülme 5.Sınıf Fen Bilimleri">
            <a:extLst>
              <a:ext uri="{FF2B5EF4-FFF2-40B4-BE49-F238E27FC236}">
                <a16:creationId xmlns:a16="http://schemas.microsoft.com/office/drawing/2014/main" id="{526CCB2C-E422-4C6F-B134-3F6945A40F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5935" y="707092"/>
            <a:ext cx="5212080" cy="340840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1C253030-975B-4A08-B1F9-670EF170AB0C}"/>
              </a:ext>
            </a:extLst>
          </p:cNvPr>
          <p:cNvSpPr txBox="1"/>
          <p:nvPr/>
        </p:nvSpPr>
        <p:spPr>
          <a:xfrm>
            <a:off x="4379976" y="5010912"/>
            <a:ext cx="6976872" cy="1344168"/>
          </a:xfrm>
          <a:prstGeom prst="rect">
            <a:avLst/>
          </a:prstGeom>
        </p:spPr>
        <p:txBody>
          <a:bodyPr vert="horz" lIns="91440" tIns="45720" rIns="91440" bIns="45720" rtlCol="0" anchor="ctr">
            <a:normAutofit/>
          </a:bodyPr>
          <a:lstStyle/>
          <a:p>
            <a:pPr>
              <a:lnSpc>
                <a:spcPct val="90000"/>
              </a:lnSpc>
              <a:spcAft>
                <a:spcPts val="600"/>
              </a:spcAft>
            </a:pPr>
            <a:r>
              <a:rPr lang="en-US" sz="4000" b="1" dirty="0">
                <a:solidFill>
                  <a:schemeClr val="bg1"/>
                </a:solidFill>
                <a:effectLst/>
              </a:rPr>
              <a:t>KATILARDA BÜZÜLME </a:t>
            </a: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3474978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16743E82-7244-4491-99EB-9B44295842DD}"/>
              </a:ext>
            </a:extLst>
          </p:cNvPr>
          <p:cNvSpPr txBox="1"/>
          <p:nvPr/>
        </p:nvSpPr>
        <p:spPr>
          <a:xfrm>
            <a:off x="733427" y="2194101"/>
            <a:ext cx="3543298" cy="3973337"/>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ü"/>
            </a:pPr>
            <a:r>
              <a:rPr lang="en-US" sz="2400" dirty="0" err="1">
                <a:effectLst/>
              </a:rPr>
              <a:t>Soğutulan</a:t>
            </a:r>
            <a:r>
              <a:rPr lang="en-US" sz="2400" dirty="0">
                <a:effectLst/>
              </a:rPr>
              <a:t> </a:t>
            </a:r>
            <a:r>
              <a:rPr lang="en-US" sz="2400" dirty="0" err="1">
                <a:effectLst/>
              </a:rPr>
              <a:t>katı</a:t>
            </a:r>
            <a:r>
              <a:rPr lang="en-US" sz="2400" dirty="0">
                <a:effectLst/>
              </a:rPr>
              <a:t> </a:t>
            </a:r>
            <a:r>
              <a:rPr lang="en-US" sz="2400" dirty="0" err="1">
                <a:effectLst/>
              </a:rPr>
              <a:t>maddeler</a:t>
            </a:r>
            <a:r>
              <a:rPr lang="en-US" sz="2400" dirty="0">
                <a:effectLst/>
              </a:rPr>
              <a:t>, </a:t>
            </a:r>
            <a:r>
              <a:rPr lang="en-US" sz="2400" dirty="0" err="1">
                <a:effectLst/>
              </a:rPr>
              <a:t>büzülerek</a:t>
            </a:r>
            <a:r>
              <a:rPr lang="en-US" sz="2400" dirty="0">
                <a:effectLst/>
              </a:rPr>
              <a:t> </a:t>
            </a:r>
            <a:r>
              <a:rPr lang="en-US" sz="2400" dirty="0" err="1">
                <a:effectLst/>
              </a:rPr>
              <a:t>hacimlerinde</a:t>
            </a:r>
            <a:r>
              <a:rPr lang="en-US" sz="2400" dirty="0">
                <a:effectLst/>
              </a:rPr>
              <a:t> </a:t>
            </a:r>
            <a:r>
              <a:rPr lang="en-US" sz="2400" dirty="0" err="1">
                <a:effectLst/>
              </a:rPr>
              <a:t>azalma</a:t>
            </a:r>
            <a:r>
              <a:rPr lang="en-US" sz="2400" dirty="0">
                <a:effectLst/>
              </a:rPr>
              <a:t> meydana </a:t>
            </a:r>
            <a:r>
              <a:rPr lang="en-US" sz="2400" dirty="0" err="1">
                <a:effectLst/>
              </a:rPr>
              <a:t>gelir</a:t>
            </a:r>
            <a:r>
              <a:rPr lang="en-US" sz="2400" dirty="0">
                <a:effectLst/>
              </a:rPr>
              <a:t>.</a:t>
            </a:r>
          </a:p>
        </p:txBody>
      </p:sp>
      <p:pic>
        <p:nvPicPr>
          <p:cNvPr id="9218" name="Picture 2" descr="Katılarda Sıvılarda ve Gazlarda Genleşme (Maddelerin Genleşmesi) -  KozanBilgi.Net">
            <a:extLst>
              <a:ext uri="{FF2B5EF4-FFF2-40B4-BE49-F238E27FC236}">
                <a16:creationId xmlns:a16="http://schemas.microsoft.com/office/drawing/2014/main" id="{9617E24B-5FC2-4214-B0F4-E8663E1246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594"/>
          <a:stretch/>
        </p:blipFill>
        <p:spPr bwMode="auto">
          <a:xfrm>
            <a:off x="6406102" y="1073835"/>
            <a:ext cx="1961960" cy="4710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atılarda Sıvılarda ve Gazlarda Genleşme (Maddelerin Genleşmesi) -  KozanBilgi.Net">
            <a:extLst>
              <a:ext uri="{FF2B5EF4-FFF2-40B4-BE49-F238E27FC236}">
                <a16:creationId xmlns:a16="http://schemas.microsoft.com/office/drawing/2014/main" id="{5A9AF915-5175-49DC-9CBE-B9A084A472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61" t="4444" r="-4616" b="-4444"/>
          <a:stretch/>
        </p:blipFill>
        <p:spPr bwMode="auto">
          <a:xfrm>
            <a:off x="8673211" y="1097142"/>
            <a:ext cx="2828925" cy="4663716"/>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15253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5 B SINIFI Gravzant halkası ile ısının katılar üzerindeki genleşme ve  büzülme etkisini gözlemlemlediler - Osmanlı Ortaokulu">
            <a:extLst>
              <a:ext uri="{FF2B5EF4-FFF2-40B4-BE49-F238E27FC236}">
                <a16:creationId xmlns:a16="http://schemas.microsoft.com/office/drawing/2014/main" id="{B7D0C26A-96A6-44EF-A78A-B972AF56F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16" r="16706" b="2"/>
          <a:stretch/>
        </p:blipFill>
        <p:spPr bwMode="auto">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7FCF7686-6544-4793-8E0A-F60B629E02A2}"/>
              </a:ext>
            </a:extLst>
          </p:cNvPr>
          <p:cNvSpPr txBox="1"/>
          <p:nvPr/>
        </p:nvSpPr>
        <p:spPr>
          <a:xfrm>
            <a:off x="4406844" y="5021831"/>
            <a:ext cx="6946955" cy="1299943"/>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Ø"/>
            </a:pPr>
            <a:r>
              <a:rPr lang="en-US" sz="2400" dirty="0" err="1">
                <a:effectLst/>
              </a:rPr>
              <a:t>Isıtılmış</a:t>
            </a:r>
            <a:r>
              <a:rPr lang="en-US" sz="2400" dirty="0">
                <a:effectLst/>
              </a:rPr>
              <a:t> olan metal </a:t>
            </a:r>
            <a:r>
              <a:rPr lang="en-US" sz="2400" dirty="0" err="1">
                <a:effectLst/>
              </a:rPr>
              <a:t>küre</a:t>
            </a:r>
            <a:r>
              <a:rPr lang="en-US" sz="2400" dirty="0">
                <a:effectLst/>
              </a:rPr>
              <a:t> </a:t>
            </a:r>
            <a:r>
              <a:rPr lang="en-US" sz="2400" dirty="0" err="1">
                <a:effectLst/>
              </a:rPr>
              <a:t>soğutulduğunda</a:t>
            </a:r>
            <a:r>
              <a:rPr lang="en-US" sz="2400" dirty="0">
                <a:effectLst/>
              </a:rPr>
              <a:t> </a:t>
            </a:r>
            <a:r>
              <a:rPr lang="en-US" sz="2400" dirty="0" err="1">
                <a:effectLst/>
              </a:rPr>
              <a:t>büzülüp</a:t>
            </a:r>
            <a:r>
              <a:rPr lang="en-US" sz="2400" dirty="0">
                <a:effectLst/>
              </a:rPr>
              <a:t> </a:t>
            </a:r>
            <a:r>
              <a:rPr lang="en-US" sz="2400" dirty="0" err="1">
                <a:effectLst/>
              </a:rPr>
              <a:t>halkanın</a:t>
            </a:r>
            <a:r>
              <a:rPr lang="en-US" sz="2400" dirty="0">
                <a:effectLst/>
              </a:rPr>
              <a:t> </a:t>
            </a:r>
            <a:r>
              <a:rPr lang="en-US" sz="2400" dirty="0" err="1">
                <a:effectLst/>
              </a:rPr>
              <a:t>içinden</a:t>
            </a:r>
            <a:r>
              <a:rPr lang="en-US" sz="2400" dirty="0">
                <a:effectLst/>
              </a:rPr>
              <a:t> </a:t>
            </a:r>
            <a:r>
              <a:rPr lang="en-US" sz="2400" dirty="0" err="1">
                <a:effectLst/>
              </a:rPr>
              <a:t>geçer</a:t>
            </a:r>
            <a:endParaRPr lang="en-US" sz="2400" dirty="0">
              <a:effectLst/>
            </a:endParaRPr>
          </a:p>
        </p:txBody>
      </p:sp>
      <p:pic>
        <p:nvPicPr>
          <p:cNvPr id="10242" name="Picture 2" descr="ISI MADDELERİ ETKİLER (5.SINIF)">
            <a:extLst>
              <a:ext uri="{FF2B5EF4-FFF2-40B4-BE49-F238E27FC236}">
                <a16:creationId xmlns:a16="http://schemas.microsoft.com/office/drawing/2014/main" id="{C83A1C5E-0BF9-42A5-A3BC-4674770669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608" t="-2669" r="-6871" b="2669"/>
          <a:stretch/>
        </p:blipFill>
        <p:spPr bwMode="auto">
          <a:xfrm>
            <a:off x="126629" y="29721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ISI MADDELERİ ETKİLER (5.SINIF)">
            <a:extLst>
              <a:ext uri="{FF2B5EF4-FFF2-40B4-BE49-F238E27FC236}">
                <a16:creationId xmlns:a16="http://schemas.microsoft.com/office/drawing/2014/main" id="{8D8B20B4-A1B8-4BDD-B132-03D4A63543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81" t="1627" r="69166" b="-1629"/>
          <a:stretch/>
        </p:blipFill>
        <p:spPr bwMode="auto">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89144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E3AAE216-0645-4439-96CC-2DAA5E3C5174}"/>
              </a:ext>
            </a:extLst>
          </p:cNvPr>
          <p:cNvSpPr txBox="1"/>
          <p:nvPr/>
        </p:nvSpPr>
        <p:spPr>
          <a:xfrm>
            <a:off x="670705" y="2803563"/>
            <a:ext cx="4008384" cy="2275369"/>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Ø"/>
            </a:pPr>
            <a:r>
              <a:rPr lang="en-US" sz="2400" dirty="0" err="1">
                <a:effectLst/>
              </a:rPr>
              <a:t>Kış</a:t>
            </a:r>
            <a:r>
              <a:rPr lang="en-US" sz="2400" dirty="0">
                <a:effectLst/>
              </a:rPr>
              <a:t> </a:t>
            </a:r>
            <a:r>
              <a:rPr lang="en-US" sz="2400" dirty="0" err="1">
                <a:effectLst/>
              </a:rPr>
              <a:t>mevsiminde</a:t>
            </a:r>
            <a:r>
              <a:rPr lang="en-US" sz="2400" dirty="0">
                <a:effectLst/>
              </a:rPr>
              <a:t> </a:t>
            </a:r>
            <a:r>
              <a:rPr lang="en-US" sz="2400" dirty="0" err="1">
                <a:effectLst/>
              </a:rPr>
              <a:t>elektrik</a:t>
            </a:r>
            <a:r>
              <a:rPr lang="en-US" sz="2400" dirty="0">
                <a:effectLst/>
              </a:rPr>
              <a:t> </a:t>
            </a:r>
            <a:r>
              <a:rPr lang="en-US" sz="2400" dirty="0" err="1">
                <a:effectLst/>
              </a:rPr>
              <a:t>tel­lerinin</a:t>
            </a:r>
            <a:r>
              <a:rPr lang="en-US" sz="2400" dirty="0">
                <a:effectLst/>
              </a:rPr>
              <a:t> </a:t>
            </a:r>
            <a:r>
              <a:rPr lang="en-US" sz="2400" dirty="0" err="1">
                <a:effectLst/>
              </a:rPr>
              <a:t>gergin</a:t>
            </a:r>
            <a:r>
              <a:rPr lang="en-US" sz="2400" dirty="0">
                <a:effectLst/>
              </a:rPr>
              <a:t> </a:t>
            </a:r>
            <a:r>
              <a:rPr lang="en-US" sz="2400" dirty="0" err="1">
                <a:effectLst/>
              </a:rPr>
              <a:t>durması</a:t>
            </a:r>
            <a:endParaRPr lang="en-US" sz="2400" dirty="0">
              <a:effectLst/>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Katılarda, Sıvılarda, Gazlarda -Genleşme ve Büzülme 5.Sınıf Fen Bilimleri">
            <a:extLst>
              <a:ext uri="{FF2B5EF4-FFF2-40B4-BE49-F238E27FC236}">
                <a16:creationId xmlns:a16="http://schemas.microsoft.com/office/drawing/2014/main" id="{594D3E17-7940-4963-A9F5-E4F337383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389"/>
          <a:stretch/>
        </p:blipFill>
        <p:spPr bwMode="auto">
          <a:xfrm>
            <a:off x="5303458" y="1782981"/>
            <a:ext cx="6236936"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14641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sı maddeleri etkiler – Soruyurdu">
            <a:extLst>
              <a:ext uri="{FF2B5EF4-FFF2-40B4-BE49-F238E27FC236}">
                <a16:creationId xmlns:a16="http://schemas.microsoft.com/office/drawing/2014/main" id="{FD0DFA19-B90E-40C4-8928-C85A7C956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61" r="1" b="10579"/>
          <a:stretch/>
        </p:blipFill>
        <p:spPr bwMode="auto">
          <a:xfrm>
            <a:off x="1155556" y="637762"/>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AF97D2CE-E7AF-4471-8F4E-BB9BFA7D5788}"/>
              </a:ext>
            </a:extLst>
          </p:cNvPr>
          <p:cNvSpPr txBox="1"/>
          <p:nvPr/>
        </p:nvSpPr>
        <p:spPr>
          <a:xfrm>
            <a:off x="6734649" y="4750697"/>
            <a:ext cx="4310672" cy="2007911"/>
          </a:xfrm>
          <a:prstGeom prst="rect">
            <a:avLst/>
          </a:prstGeom>
        </p:spPr>
        <p:txBody>
          <a:bodyPr vert="horz" lIns="91440" tIns="45720" rIns="91440" bIns="45720" rtlCol="0">
            <a:normAutofit/>
          </a:bodyPr>
          <a:lstStyle/>
          <a:p>
            <a:pPr marL="57150" indent="-285750">
              <a:lnSpc>
                <a:spcPct val="150000"/>
              </a:lnSpc>
              <a:spcAft>
                <a:spcPts val="600"/>
              </a:spcAft>
              <a:buFont typeface="Wingdings" panose="05000000000000000000" pitchFamily="2" charset="2"/>
              <a:buChar char="Ø"/>
            </a:pPr>
            <a:r>
              <a:rPr lang="en-US" sz="2400" dirty="0" err="1">
                <a:effectLst/>
              </a:rPr>
              <a:t>Tren</a:t>
            </a:r>
            <a:r>
              <a:rPr lang="en-US" sz="2400" dirty="0">
                <a:effectLst/>
              </a:rPr>
              <a:t> </a:t>
            </a:r>
            <a:r>
              <a:rPr lang="en-US" sz="2400" dirty="0" err="1">
                <a:effectLst/>
              </a:rPr>
              <a:t>rayları</a:t>
            </a:r>
            <a:r>
              <a:rPr lang="en-US" sz="2400" dirty="0">
                <a:effectLst/>
              </a:rPr>
              <a:t> arasındaki </a:t>
            </a:r>
            <a:r>
              <a:rPr lang="en-US" sz="2400" dirty="0" err="1">
                <a:effectLst/>
              </a:rPr>
              <a:t>boşluğun</a:t>
            </a:r>
            <a:r>
              <a:rPr lang="en-US" sz="2400" dirty="0">
                <a:effectLst/>
              </a:rPr>
              <a:t> </a:t>
            </a:r>
            <a:r>
              <a:rPr lang="en-US" sz="2400" dirty="0" err="1">
                <a:effectLst/>
              </a:rPr>
              <a:t>kışın</a:t>
            </a:r>
            <a:r>
              <a:rPr lang="en-US" sz="2400" dirty="0">
                <a:effectLst/>
              </a:rPr>
              <a:t> </a:t>
            </a:r>
            <a:r>
              <a:rPr lang="en-US" sz="2400" dirty="0" err="1">
                <a:effectLst/>
              </a:rPr>
              <a:t>raylar</a:t>
            </a:r>
            <a:r>
              <a:rPr lang="en-US" sz="2400" dirty="0">
                <a:effectLst/>
              </a:rPr>
              <a:t> </a:t>
            </a:r>
            <a:r>
              <a:rPr lang="en-US" sz="2400" dirty="0" err="1">
                <a:effectLst/>
              </a:rPr>
              <a:t>büzüldüğü</a:t>
            </a:r>
            <a:r>
              <a:rPr lang="en-US" sz="2400" dirty="0">
                <a:effectLst/>
              </a:rPr>
              <a:t> için </a:t>
            </a:r>
            <a:r>
              <a:rPr lang="en-US" sz="2400" dirty="0" err="1">
                <a:effectLst/>
              </a:rPr>
              <a:t>artması</a:t>
            </a:r>
            <a:endParaRPr lang="en-US" sz="2400" dirty="0">
              <a:effectLst/>
            </a:endParaRP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40120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838CF79-B641-40DA-B6D5-BA6128322BAF}"/>
              </a:ext>
            </a:extLst>
          </p:cNvPr>
          <p:cNvSpPr txBox="1"/>
          <p:nvPr/>
        </p:nvSpPr>
        <p:spPr>
          <a:xfrm>
            <a:off x="648931" y="2438400"/>
            <a:ext cx="3505494" cy="3785419"/>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Ø"/>
            </a:pPr>
            <a:r>
              <a:rPr lang="en-US" sz="2400" dirty="0" err="1">
                <a:effectLst/>
              </a:rPr>
              <a:t>Gözlük</a:t>
            </a:r>
            <a:r>
              <a:rPr lang="en-US" sz="2400" dirty="0">
                <a:effectLst/>
              </a:rPr>
              <a:t> </a:t>
            </a:r>
            <a:r>
              <a:rPr lang="en-US" sz="2400" dirty="0" err="1">
                <a:effectLst/>
              </a:rPr>
              <a:t>camlarının</a:t>
            </a:r>
            <a:r>
              <a:rPr lang="en-US" sz="2400" dirty="0">
                <a:effectLst/>
              </a:rPr>
              <a:t> </a:t>
            </a:r>
            <a:r>
              <a:rPr lang="en-US" sz="2400" dirty="0" err="1">
                <a:effectLst/>
              </a:rPr>
              <a:t>çerçeveye</a:t>
            </a:r>
            <a:r>
              <a:rPr lang="en-US" sz="2400" dirty="0">
                <a:effectLst/>
              </a:rPr>
              <a:t> </a:t>
            </a:r>
            <a:r>
              <a:rPr lang="en-US" sz="2400" dirty="0" err="1">
                <a:effectLst/>
              </a:rPr>
              <a:t>takıldıktan</a:t>
            </a:r>
            <a:r>
              <a:rPr lang="en-US" sz="2400" dirty="0">
                <a:effectLst/>
              </a:rPr>
              <a:t> </a:t>
            </a:r>
            <a:r>
              <a:rPr lang="en-US" sz="2400" dirty="0" err="1">
                <a:effectLst/>
              </a:rPr>
              <a:t>sonra</a:t>
            </a:r>
            <a:r>
              <a:rPr lang="en-US" sz="2400" dirty="0">
                <a:effectLst/>
              </a:rPr>
              <a:t> </a:t>
            </a:r>
            <a:r>
              <a:rPr lang="en-US" sz="2400" dirty="0" err="1">
                <a:effectLst/>
              </a:rPr>
              <a:t>soğutularak</a:t>
            </a:r>
            <a:r>
              <a:rPr lang="en-US" sz="2400" dirty="0">
                <a:effectLst/>
              </a:rPr>
              <a:t> </a:t>
            </a:r>
            <a:r>
              <a:rPr lang="en-US" sz="2400" dirty="0" err="1">
                <a:effectLst/>
              </a:rPr>
              <a:t>camın</a:t>
            </a:r>
            <a:r>
              <a:rPr lang="en-US" sz="2400" dirty="0">
                <a:effectLst/>
              </a:rPr>
              <a:t> </a:t>
            </a:r>
            <a:r>
              <a:rPr lang="en-US" sz="2400" dirty="0" err="1">
                <a:effectLst/>
              </a:rPr>
              <a:t>genleşmesi</a:t>
            </a:r>
            <a:r>
              <a:rPr lang="en-US" sz="2400" dirty="0">
                <a:effectLst/>
              </a:rPr>
              <a:t> </a:t>
            </a:r>
            <a:r>
              <a:rPr lang="en-US" sz="2400" dirty="0" err="1">
                <a:effectLst/>
              </a:rPr>
              <a:t>sağlanır</a:t>
            </a:r>
            <a:r>
              <a:rPr lang="en-US" sz="2400" dirty="0">
                <a:effectLst/>
              </a:rPr>
              <a:t> ve </a:t>
            </a:r>
            <a:r>
              <a:rPr lang="en-US" sz="2400" dirty="0" err="1">
                <a:effectLst/>
              </a:rPr>
              <a:t>çerçeve</a:t>
            </a:r>
            <a:r>
              <a:rPr lang="en-US" sz="2400" dirty="0">
                <a:effectLst/>
              </a:rPr>
              <a:t> </a:t>
            </a:r>
            <a:r>
              <a:rPr lang="en-US" sz="2400" dirty="0" err="1">
                <a:effectLst/>
              </a:rPr>
              <a:t>camı</a:t>
            </a:r>
            <a:r>
              <a:rPr lang="en-US" sz="2400" dirty="0">
                <a:effectLst/>
              </a:rPr>
              <a:t> </a:t>
            </a:r>
            <a:r>
              <a:rPr lang="en-US" sz="2400" dirty="0" err="1">
                <a:effectLst/>
              </a:rPr>
              <a:t>sıkıca</a:t>
            </a:r>
            <a:r>
              <a:rPr lang="en-US" sz="2400" dirty="0">
                <a:effectLst/>
              </a:rPr>
              <a:t> </a:t>
            </a:r>
            <a:r>
              <a:rPr lang="en-US" sz="2400" dirty="0" err="1">
                <a:effectLst/>
              </a:rPr>
              <a:t>tutar</a:t>
            </a:r>
            <a:endParaRPr lang="en-US" sz="24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SI MADDELERİ ETKİLER (5.SINIF)">
            <a:extLst>
              <a:ext uri="{FF2B5EF4-FFF2-40B4-BE49-F238E27FC236}">
                <a16:creationId xmlns:a16="http://schemas.microsoft.com/office/drawing/2014/main" id="{A3B29A63-AB7D-470C-ACD3-C35E539848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922544"/>
            <a:ext cx="6019331" cy="300966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34188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37" name="Rectangle 136">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050" name="Picture 2" descr="Genleşme ve büzülme nedir?">
            <a:extLst>
              <a:ext uri="{FF2B5EF4-FFF2-40B4-BE49-F238E27FC236}">
                <a16:creationId xmlns:a16="http://schemas.microsoft.com/office/drawing/2014/main" id="{C0D8BBD6-AF21-49C2-B33B-0A980686A8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4262" y="866326"/>
            <a:ext cx="5363475" cy="235739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3133D686-F348-4AA0-9B32-CC3E7D643EAB}"/>
              </a:ext>
            </a:extLst>
          </p:cNvPr>
          <p:cNvSpPr txBox="1"/>
          <p:nvPr/>
        </p:nvSpPr>
        <p:spPr>
          <a:xfrm>
            <a:off x="980661" y="4479235"/>
            <a:ext cx="9982200" cy="1761553"/>
          </a:xfrm>
          <a:prstGeom prst="rect">
            <a:avLst/>
          </a:prstGeom>
        </p:spPr>
        <p:txBody>
          <a:bodyPr vert="horz" lIns="91440" tIns="45720" rIns="91440" bIns="45720" rtlCol="0">
            <a:normAutofit/>
          </a:bodyPr>
          <a:lstStyle/>
          <a:p>
            <a:pPr marL="342900" indent="-571500">
              <a:lnSpc>
                <a:spcPct val="160000"/>
              </a:lnSpc>
              <a:spcAft>
                <a:spcPts val="600"/>
              </a:spcAft>
              <a:buFont typeface="Wingdings" panose="05000000000000000000" pitchFamily="2" charset="2"/>
              <a:buChar char="ü"/>
            </a:pPr>
            <a:r>
              <a:rPr lang="en-US" sz="3600" dirty="0" err="1">
                <a:solidFill>
                  <a:schemeClr val="bg1"/>
                </a:solidFill>
                <a:effectLst/>
              </a:rPr>
              <a:t>Isı</a:t>
            </a:r>
            <a:r>
              <a:rPr lang="en-US" sz="3600" dirty="0">
                <a:solidFill>
                  <a:schemeClr val="bg1"/>
                </a:solidFill>
                <a:effectLst/>
              </a:rPr>
              <a:t> </a:t>
            </a:r>
            <a:r>
              <a:rPr lang="en-US" sz="3600" dirty="0" err="1">
                <a:solidFill>
                  <a:schemeClr val="bg1"/>
                </a:solidFill>
                <a:effectLst/>
              </a:rPr>
              <a:t>alan</a:t>
            </a:r>
            <a:r>
              <a:rPr lang="en-US" sz="3600" dirty="0">
                <a:solidFill>
                  <a:schemeClr val="bg1"/>
                </a:solidFill>
                <a:effectLst/>
              </a:rPr>
              <a:t> </a:t>
            </a:r>
            <a:r>
              <a:rPr lang="en-US" sz="3600" dirty="0" err="1">
                <a:solidFill>
                  <a:schemeClr val="bg1"/>
                </a:solidFill>
                <a:effectLst/>
              </a:rPr>
              <a:t>yani</a:t>
            </a:r>
            <a:r>
              <a:rPr lang="en-US" sz="3600" dirty="0">
                <a:solidFill>
                  <a:schemeClr val="bg1"/>
                </a:solidFill>
                <a:effectLst/>
              </a:rPr>
              <a:t> sıcaklığı </a:t>
            </a:r>
            <a:r>
              <a:rPr lang="en-US" sz="3600" dirty="0" err="1">
                <a:solidFill>
                  <a:schemeClr val="bg1"/>
                </a:solidFill>
                <a:effectLst/>
              </a:rPr>
              <a:t>artan</a:t>
            </a:r>
            <a:r>
              <a:rPr lang="en-US" sz="3600" dirty="0">
                <a:solidFill>
                  <a:schemeClr val="bg1"/>
                </a:solidFill>
                <a:effectLst/>
              </a:rPr>
              <a:t> </a:t>
            </a:r>
            <a:r>
              <a:rPr lang="en-US" sz="3600" b="1" dirty="0" err="1">
                <a:solidFill>
                  <a:schemeClr val="bg1"/>
                </a:solidFill>
                <a:effectLst/>
              </a:rPr>
              <a:t>maddelerin</a:t>
            </a:r>
            <a:r>
              <a:rPr lang="en-US" sz="3600" b="1" dirty="0">
                <a:solidFill>
                  <a:schemeClr val="bg1"/>
                </a:solidFill>
                <a:effectLst/>
              </a:rPr>
              <a:t> </a:t>
            </a:r>
            <a:r>
              <a:rPr lang="en-US" sz="3600" b="1" dirty="0" err="1">
                <a:solidFill>
                  <a:schemeClr val="bg1"/>
                </a:solidFill>
                <a:effectLst/>
              </a:rPr>
              <a:t>hacminin</a:t>
            </a:r>
            <a:r>
              <a:rPr lang="en-US" sz="3600" b="1" dirty="0">
                <a:solidFill>
                  <a:schemeClr val="bg1"/>
                </a:solidFill>
                <a:effectLst/>
              </a:rPr>
              <a:t> </a:t>
            </a:r>
            <a:r>
              <a:rPr lang="en-US" sz="3600" b="1" dirty="0" err="1">
                <a:solidFill>
                  <a:schemeClr val="bg1"/>
                </a:solidFill>
                <a:effectLst/>
              </a:rPr>
              <a:t>artmasına</a:t>
            </a:r>
            <a:r>
              <a:rPr lang="en-US" sz="3600" b="1" dirty="0">
                <a:solidFill>
                  <a:schemeClr val="bg1"/>
                </a:solidFill>
                <a:effectLst/>
              </a:rPr>
              <a:t> </a:t>
            </a:r>
            <a:r>
              <a:rPr lang="en-US" sz="3600" b="1" dirty="0" err="1">
                <a:solidFill>
                  <a:schemeClr val="bg1"/>
                </a:solidFill>
                <a:effectLst/>
              </a:rPr>
              <a:t>genleşme</a:t>
            </a:r>
            <a:r>
              <a:rPr lang="en-US" sz="3600" b="1" dirty="0">
                <a:solidFill>
                  <a:schemeClr val="bg1"/>
                </a:solidFill>
                <a:effectLst/>
              </a:rPr>
              <a:t> </a:t>
            </a:r>
            <a:r>
              <a:rPr lang="en-US" sz="3600" dirty="0">
                <a:solidFill>
                  <a:schemeClr val="bg1"/>
                </a:solidFill>
                <a:effectLst/>
              </a:rPr>
              <a:t>denir.</a:t>
            </a: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1350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Sıvılarda Genleşme ve Örnekleri | Not Bu">
            <a:extLst>
              <a:ext uri="{FF2B5EF4-FFF2-40B4-BE49-F238E27FC236}">
                <a16:creationId xmlns:a16="http://schemas.microsoft.com/office/drawing/2014/main" id="{BAC5DF9C-B191-4B7D-8A58-C4B74F3A0B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235" b="-324"/>
          <a:stretch/>
        </p:blipFill>
        <p:spPr bwMode="auto">
          <a:xfrm>
            <a:off x="1423373" y="643466"/>
            <a:ext cx="9345253" cy="5571067"/>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33117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8"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23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92CA91F0-CF06-409F-BD8E-461D7B425494}"/>
              </a:ext>
            </a:extLst>
          </p:cNvPr>
          <p:cNvSpPr txBox="1"/>
          <p:nvPr/>
        </p:nvSpPr>
        <p:spPr>
          <a:xfrm>
            <a:off x="0" y="1510749"/>
            <a:ext cx="4459978" cy="4481986"/>
          </a:xfrm>
          <a:prstGeom prst="ellipse">
            <a:avLst/>
          </a:prstGeom>
          <a:solidFill>
            <a:srgbClr val="262626"/>
          </a:solidFill>
          <a:ln w="174625" cmpd="thinThick">
            <a:solidFill>
              <a:srgbClr val="262626"/>
            </a:solidFill>
          </a:ln>
        </p:spPr>
        <p:txBody>
          <a:bodyPr vert="horz" lIns="91440" tIns="45720" rIns="91440" bIns="45720" rtlCol="0" anchor="ctr">
            <a:normAutofit lnSpcReduction="10000"/>
          </a:bodyPr>
          <a:lstStyle/>
          <a:p>
            <a:pPr algn="ctr">
              <a:lnSpc>
                <a:spcPct val="150000"/>
              </a:lnSpc>
              <a:spcBef>
                <a:spcPct val="0"/>
              </a:spcBef>
              <a:spcAft>
                <a:spcPts val="600"/>
              </a:spcAft>
            </a:pPr>
            <a:r>
              <a:rPr lang="en-US" sz="2800" b="1" kern="1200" dirty="0" err="1">
                <a:solidFill>
                  <a:srgbClr val="FFFFFF"/>
                </a:solidFill>
                <a:effectLst/>
                <a:latin typeface="+mj-lt"/>
                <a:ea typeface="+mj-ea"/>
                <a:cs typeface="+mj-cs"/>
              </a:rPr>
              <a:t>Isıtılan</a:t>
            </a:r>
            <a:r>
              <a:rPr lang="en-US" sz="2800" b="1" kern="1200" dirty="0">
                <a:solidFill>
                  <a:srgbClr val="FFFFFF"/>
                </a:solidFill>
                <a:effectLst/>
                <a:latin typeface="+mj-lt"/>
                <a:ea typeface="+mj-ea"/>
                <a:cs typeface="+mj-cs"/>
              </a:rPr>
              <a:t> </a:t>
            </a:r>
            <a:r>
              <a:rPr lang="en-US" sz="2800" b="1" kern="1200" dirty="0" err="1">
                <a:solidFill>
                  <a:srgbClr val="FFFFFF"/>
                </a:solidFill>
                <a:effectLst/>
                <a:latin typeface="+mj-lt"/>
                <a:ea typeface="+mj-ea"/>
                <a:cs typeface="+mj-cs"/>
              </a:rPr>
              <a:t>sıvılar</a:t>
            </a:r>
            <a:r>
              <a:rPr lang="en-US" sz="2800" b="1" kern="1200" dirty="0">
                <a:solidFill>
                  <a:srgbClr val="FFFFFF"/>
                </a:solidFill>
                <a:effectLst/>
                <a:latin typeface="+mj-lt"/>
                <a:ea typeface="+mj-ea"/>
                <a:cs typeface="+mj-cs"/>
              </a:rPr>
              <a:t> </a:t>
            </a:r>
            <a:r>
              <a:rPr lang="en-US" sz="2800" b="1" kern="1200" dirty="0" err="1">
                <a:solidFill>
                  <a:srgbClr val="FFFFFF"/>
                </a:solidFill>
                <a:effectLst/>
                <a:latin typeface="+mj-lt"/>
                <a:ea typeface="+mj-ea"/>
                <a:cs typeface="+mj-cs"/>
              </a:rPr>
              <a:t>genellikle</a:t>
            </a:r>
            <a:r>
              <a:rPr lang="en-US" sz="2800" b="1" kern="1200" dirty="0">
                <a:solidFill>
                  <a:srgbClr val="FFFFFF"/>
                </a:solidFill>
                <a:effectLst/>
                <a:latin typeface="+mj-lt"/>
                <a:ea typeface="+mj-ea"/>
                <a:cs typeface="+mj-cs"/>
              </a:rPr>
              <a:t> </a:t>
            </a:r>
            <a:r>
              <a:rPr lang="en-US" sz="2800" b="1" kern="1200" dirty="0" err="1">
                <a:solidFill>
                  <a:srgbClr val="FFFFFF"/>
                </a:solidFill>
                <a:effectLst/>
                <a:latin typeface="+mj-lt"/>
                <a:ea typeface="+mj-ea"/>
                <a:cs typeface="+mj-cs"/>
              </a:rPr>
              <a:t>hacimlerinde</a:t>
            </a:r>
            <a:r>
              <a:rPr lang="en-US" sz="2800" b="1" kern="1200" dirty="0">
                <a:solidFill>
                  <a:srgbClr val="FFFFFF"/>
                </a:solidFill>
                <a:effectLst/>
                <a:latin typeface="+mj-lt"/>
                <a:ea typeface="+mj-ea"/>
                <a:cs typeface="+mj-cs"/>
              </a:rPr>
              <a:t> </a:t>
            </a:r>
            <a:r>
              <a:rPr lang="en-US" sz="2800" b="1" kern="1200" dirty="0" err="1">
                <a:solidFill>
                  <a:srgbClr val="FFFFFF"/>
                </a:solidFill>
                <a:effectLst/>
                <a:latin typeface="+mj-lt"/>
                <a:ea typeface="+mj-ea"/>
                <a:cs typeface="+mj-cs"/>
              </a:rPr>
              <a:t>artma</a:t>
            </a:r>
            <a:r>
              <a:rPr lang="en-US" sz="2800" b="1" kern="1200" dirty="0">
                <a:solidFill>
                  <a:srgbClr val="FFFFFF"/>
                </a:solidFill>
                <a:effectLst/>
                <a:latin typeface="+mj-lt"/>
                <a:ea typeface="+mj-ea"/>
                <a:cs typeface="+mj-cs"/>
              </a:rPr>
              <a:t> meydana </a:t>
            </a:r>
            <a:r>
              <a:rPr lang="en-US" sz="2800" b="1" kern="1200" dirty="0" err="1">
                <a:solidFill>
                  <a:srgbClr val="FFFFFF"/>
                </a:solidFill>
                <a:effectLst/>
                <a:latin typeface="+mj-lt"/>
                <a:ea typeface="+mj-ea"/>
                <a:cs typeface="+mj-cs"/>
              </a:rPr>
              <a:t>gelir</a:t>
            </a:r>
            <a:r>
              <a:rPr lang="en-US" sz="2800" b="1" kern="1200" dirty="0">
                <a:solidFill>
                  <a:srgbClr val="FFFFFF"/>
                </a:solidFill>
                <a:effectLst/>
                <a:latin typeface="+mj-lt"/>
                <a:ea typeface="+mj-ea"/>
                <a:cs typeface="+mj-cs"/>
              </a:rPr>
              <a:t> ve </a:t>
            </a:r>
            <a:r>
              <a:rPr lang="en-US" sz="2800" b="1" kern="1200" dirty="0" err="1">
                <a:solidFill>
                  <a:srgbClr val="FFFFFF"/>
                </a:solidFill>
                <a:effectLst/>
                <a:latin typeface="+mj-lt"/>
                <a:ea typeface="+mj-ea"/>
                <a:cs typeface="+mj-cs"/>
              </a:rPr>
              <a:t>genleşir</a:t>
            </a:r>
            <a:endParaRPr lang="en-US" sz="2800" b="1" kern="1200" dirty="0">
              <a:solidFill>
                <a:srgbClr val="FFFFFF"/>
              </a:solidFill>
              <a:effectLst/>
              <a:latin typeface="+mj-lt"/>
              <a:ea typeface="+mj-ea"/>
              <a:cs typeface="+mj-cs"/>
            </a:endParaRPr>
          </a:p>
        </p:txBody>
      </p:sp>
      <p:pic>
        <p:nvPicPr>
          <p:cNvPr id="15362" name="Picture 2" descr="Katı ve sıvıların ısıl genleşmesi. Moleküllerin katı, sıvı, gaz halindeki  kütlelerdeki ısıl hareketlerinin doğası ve artan sıcaklıkla değişimi">
            <a:extLst>
              <a:ext uri="{FF2B5EF4-FFF2-40B4-BE49-F238E27FC236}">
                <a16:creationId xmlns:a16="http://schemas.microsoft.com/office/drawing/2014/main" id="{3B292DB9-D447-4926-BAB2-D7F54E4058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1889" y="2028068"/>
            <a:ext cx="7188199" cy="303701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10357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FAC5552-BEA7-4772-B583-619BB77D4344}"/>
              </a:ext>
            </a:extLst>
          </p:cNvPr>
          <p:cNvSpPr txBox="1"/>
          <p:nvPr/>
        </p:nvSpPr>
        <p:spPr>
          <a:xfrm>
            <a:off x="3485322" y="6303138"/>
            <a:ext cx="6096000" cy="369332"/>
          </a:xfrm>
          <a:prstGeom prst="rect">
            <a:avLst/>
          </a:prstGeom>
          <a:noFill/>
        </p:spPr>
        <p:txBody>
          <a:bodyPr wrap="square">
            <a:spAutoFit/>
          </a:bodyPr>
          <a:lstStyle/>
          <a:p>
            <a:r>
              <a:rPr lang="tr-TR" b="1" dirty="0">
                <a:hlinkClick r:id="rId3"/>
              </a:rPr>
              <a:t>https://www.youtube.com/watch?v=p4KJZPK9GvA</a:t>
            </a:r>
            <a:endParaRPr lang="tr-TR" b="1" dirty="0"/>
          </a:p>
        </p:txBody>
      </p:sp>
      <p:pic>
        <p:nvPicPr>
          <p:cNvPr id="4" name="Çevrimiçi Medya 3" title="Sıvılarda genleşme (5.sınıf)">
            <a:hlinkClick r:id="" action="ppaction://media"/>
            <a:extLst>
              <a:ext uri="{FF2B5EF4-FFF2-40B4-BE49-F238E27FC236}">
                <a16:creationId xmlns:a16="http://schemas.microsoft.com/office/drawing/2014/main" id="{25FD4F1F-35B4-47C1-ADBD-6F60C6861359}"/>
              </a:ext>
            </a:extLst>
          </p:cNvPr>
          <p:cNvPicPr>
            <a:picLocks noRot="1" noChangeAspect="1"/>
          </p:cNvPicPr>
          <p:nvPr>
            <a:videoFile r:link="rId1"/>
          </p:nvPr>
        </p:nvPicPr>
        <p:blipFill>
          <a:blip r:embed="rId4"/>
          <a:stretch>
            <a:fillRect/>
          </a:stretch>
        </p:blipFill>
        <p:spPr>
          <a:xfrm>
            <a:off x="1457739" y="715617"/>
            <a:ext cx="9440709" cy="5334000"/>
          </a:xfrm>
          <a:prstGeom prst="rect">
            <a:avLst/>
          </a:prstGeom>
        </p:spPr>
      </p:pic>
      <p:sp>
        <p:nvSpPr>
          <p:cNvPr id="6" name="Metin kutusu 5">
            <a:extLst>
              <a:ext uri="{FF2B5EF4-FFF2-40B4-BE49-F238E27FC236}">
                <a16:creationId xmlns:a16="http://schemas.microsoft.com/office/drawing/2014/main" id="{9B944DFF-38C0-4405-AA11-DE35D05FE67F}"/>
              </a:ext>
            </a:extLst>
          </p:cNvPr>
          <p:cNvSpPr txBox="1"/>
          <p:nvPr/>
        </p:nvSpPr>
        <p:spPr>
          <a:xfrm>
            <a:off x="3751537" y="185530"/>
            <a:ext cx="6098344" cy="369332"/>
          </a:xfrm>
          <a:prstGeom prst="rect">
            <a:avLst/>
          </a:prstGeom>
          <a:noFill/>
        </p:spPr>
        <p:txBody>
          <a:bodyPr wrap="square">
            <a:spAutoFit/>
          </a:bodyPr>
          <a:lstStyle/>
          <a:p>
            <a:pPr algn="l"/>
            <a:r>
              <a:rPr lang="tr-TR" b="0" i="0" dirty="0">
                <a:effectLst/>
                <a:latin typeface="Roboto" panose="02000000000000000000" pitchFamily="2" charset="0"/>
              </a:rPr>
              <a:t>Sıvılarda genleşme (5.sınıf)</a:t>
            </a:r>
          </a:p>
        </p:txBody>
      </p:sp>
    </p:spTree>
    <p:extLst>
      <p:ext uri="{BB962C8B-B14F-4D97-AF65-F5344CB8AC3E}">
        <p14:creationId xmlns:p14="http://schemas.microsoft.com/office/powerpoint/2010/main" val="35210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5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0" name="Picture 4" descr="Genleşme ve Büzülme İle İlgili Sorular ve Cevapları">
            <a:extLst>
              <a:ext uri="{FF2B5EF4-FFF2-40B4-BE49-F238E27FC236}">
                <a16:creationId xmlns:a16="http://schemas.microsoft.com/office/drawing/2014/main" id="{7B70A5E2-A2AC-437C-AADC-A9AA9A3ABB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3" r="3078" b="4"/>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Sıvıların genleşme katsayısı ne demektir?">
            <a:extLst>
              <a:ext uri="{FF2B5EF4-FFF2-40B4-BE49-F238E27FC236}">
                <a16:creationId xmlns:a16="http://schemas.microsoft.com/office/drawing/2014/main" id="{E797BB80-75DB-43DD-88E0-DA76165D3B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0" r="16908"/>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FB4BDF77-1A60-4EB8-BD8D-7B47228D2842}"/>
              </a:ext>
            </a:extLst>
          </p:cNvPr>
          <p:cNvSpPr txBox="1"/>
          <p:nvPr/>
        </p:nvSpPr>
        <p:spPr>
          <a:xfrm>
            <a:off x="7957973" y="763523"/>
            <a:ext cx="3511296" cy="5330952"/>
          </a:xfrm>
          <a:prstGeom prst="rect">
            <a:avLst/>
          </a:prstGeom>
        </p:spPr>
        <p:txBody>
          <a:bodyPr vert="horz" lIns="91440" tIns="45720" rIns="91440" bIns="45720" rtlCol="0" anchor="ctr">
            <a:normAutofit/>
          </a:bodyPr>
          <a:lstStyle/>
          <a:p>
            <a:pPr marL="114300" indent="-342900">
              <a:lnSpc>
                <a:spcPct val="150000"/>
              </a:lnSpc>
              <a:spcAft>
                <a:spcPts val="600"/>
              </a:spcAft>
              <a:buFont typeface="Wingdings" panose="05000000000000000000" pitchFamily="2" charset="2"/>
              <a:buChar char="Ø"/>
            </a:pPr>
            <a:r>
              <a:rPr lang="en-US" sz="2600" dirty="0" err="1">
                <a:solidFill>
                  <a:srgbClr val="FFFFFF"/>
                </a:solidFill>
                <a:effectLst/>
              </a:rPr>
              <a:t>Termometrelerde</a:t>
            </a:r>
            <a:r>
              <a:rPr lang="en-US" sz="2600" dirty="0">
                <a:solidFill>
                  <a:srgbClr val="FFFFFF"/>
                </a:solidFill>
                <a:effectLst/>
              </a:rPr>
              <a:t> </a:t>
            </a:r>
            <a:r>
              <a:rPr lang="en-US" sz="2600" dirty="0" err="1">
                <a:solidFill>
                  <a:srgbClr val="FFFFFF"/>
                </a:solidFill>
                <a:effectLst/>
              </a:rPr>
              <a:t>kullanılan</a:t>
            </a:r>
            <a:r>
              <a:rPr lang="en-US" sz="2600" dirty="0">
                <a:solidFill>
                  <a:srgbClr val="FFFFFF"/>
                </a:solidFill>
                <a:effectLst/>
              </a:rPr>
              <a:t> </a:t>
            </a:r>
            <a:r>
              <a:rPr lang="en-US" sz="2600" dirty="0" err="1">
                <a:solidFill>
                  <a:srgbClr val="FFFFFF"/>
                </a:solidFill>
                <a:effectLst/>
              </a:rPr>
              <a:t>civa</a:t>
            </a:r>
            <a:r>
              <a:rPr lang="en-US" sz="2600" dirty="0">
                <a:solidFill>
                  <a:srgbClr val="FFFFFF"/>
                </a:solidFill>
                <a:effectLst/>
              </a:rPr>
              <a:t> ve </a:t>
            </a:r>
            <a:r>
              <a:rPr lang="en-US" sz="2600" dirty="0" err="1">
                <a:solidFill>
                  <a:srgbClr val="FFFFFF"/>
                </a:solidFill>
                <a:effectLst/>
              </a:rPr>
              <a:t>alkolün</a:t>
            </a:r>
            <a:r>
              <a:rPr lang="en-US" sz="2600" dirty="0">
                <a:solidFill>
                  <a:srgbClr val="FFFFFF"/>
                </a:solidFill>
                <a:effectLst/>
              </a:rPr>
              <a:t> </a:t>
            </a:r>
            <a:r>
              <a:rPr lang="en-US" sz="2600" dirty="0" err="1">
                <a:solidFill>
                  <a:srgbClr val="FFFFFF"/>
                </a:solidFill>
                <a:effectLst/>
              </a:rPr>
              <a:t>ısıtılınca</a:t>
            </a:r>
            <a:r>
              <a:rPr lang="en-US" sz="2600" dirty="0">
                <a:solidFill>
                  <a:srgbClr val="FFFFFF"/>
                </a:solidFill>
                <a:effectLst/>
              </a:rPr>
              <a:t> </a:t>
            </a:r>
            <a:r>
              <a:rPr lang="en-US" sz="2600" dirty="0" err="1">
                <a:solidFill>
                  <a:srgbClr val="FFFFFF"/>
                </a:solidFill>
                <a:effectLst/>
              </a:rPr>
              <a:t>genleşmesi</a:t>
            </a:r>
            <a:endParaRPr lang="en-US" sz="2600" dirty="0">
              <a:solidFill>
                <a:srgbClr val="FFFFFF"/>
              </a:solidFill>
              <a:effectLst/>
            </a:endParaRPr>
          </a:p>
          <a:p>
            <a:pPr marL="114300" indent="-342900">
              <a:lnSpc>
                <a:spcPct val="150000"/>
              </a:lnSpc>
              <a:spcAft>
                <a:spcPts val="600"/>
              </a:spcAft>
              <a:buFont typeface="Wingdings" panose="05000000000000000000" pitchFamily="2" charset="2"/>
              <a:buChar char="Ø"/>
            </a:pPr>
            <a:r>
              <a:rPr lang="en-US" sz="2600" dirty="0" err="1">
                <a:solidFill>
                  <a:srgbClr val="FFFFFF"/>
                </a:solidFill>
                <a:effectLst/>
              </a:rPr>
              <a:t>Kaynayan</a:t>
            </a:r>
            <a:r>
              <a:rPr lang="en-US" sz="2600" dirty="0">
                <a:solidFill>
                  <a:srgbClr val="FFFFFF"/>
                </a:solidFill>
                <a:effectLst/>
              </a:rPr>
              <a:t> </a:t>
            </a:r>
            <a:r>
              <a:rPr lang="en-US" sz="2600" dirty="0" err="1">
                <a:solidFill>
                  <a:srgbClr val="FFFFFF"/>
                </a:solidFill>
                <a:effectLst/>
              </a:rPr>
              <a:t>sütün</a:t>
            </a:r>
            <a:r>
              <a:rPr lang="en-US" sz="2600" dirty="0">
                <a:solidFill>
                  <a:srgbClr val="FFFFFF"/>
                </a:solidFill>
                <a:effectLst/>
              </a:rPr>
              <a:t> </a:t>
            </a:r>
            <a:r>
              <a:rPr lang="en-US" sz="2600" dirty="0" err="1">
                <a:solidFill>
                  <a:srgbClr val="FFFFFF"/>
                </a:solidFill>
                <a:effectLst/>
              </a:rPr>
              <a:t>taşması</a:t>
            </a:r>
            <a:r>
              <a:rPr lang="en-US" sz="2600" dirty="0">
                <a:solidFill>
                  <a:srgbClr val="FFFFFF"/>
                </a:solidFill>
                <a:effectLst/>
              </a:rPr>
              <a:t> </a:t>
            </a:r>
            <a:r>
              <a:rPr lang="en-US" sz="2600" dirty="0" err="1">
                <a:solidFill>
                  <a:srgbClr val="FFFFFF"/>
                </a:solidFill>
                <a:effectLst/>
              </a:rPr>
              <a:t>hacimlerinde</a:t>
            </a:r>
            <a:r>
              <a:rPr lang="en-US" sz="2600" dirty="0">
                <a:solidFill>
                  <a:srgbClr val="FFFFFF"/>
                </a:solidFill>
                <a:effectLst/>
              </a:rPr>
              <a:t> </a:t>
            </a:r>
            <a:r>
              <a:rPr lang="en-US" sz="2600" dirty="0" err="1">
                <a:solidFill>
                  <a:srgbClr val="FFFFFF"/>
                </a:solidFill>
                <a:effectLst/>
              </a:rPr>
              <a:t>artma</a:t>
            </a:r>
            <a:r>
              <a:rPr lang="en-US" sz="2600" dirty="0">
                <a:solidFill>
                  <a:srgbClr val="FFFFFF"/>
                </a:solidFill>
                <a:effectLst/>
              </a:rPr>
              <a:t> meydana </a:t>
            </a:r>
            <a:r>
              <a:rPr lang="en-US" sz="2600" dirty="0" err="1">
                <a:solidFill>
                  <a:srgbClr val="FFFFFF"/>
                </a:solidFill>
                <a:effectLst/>
              </a:rPr>
              <a:t>gelir</a:t>
            </a:r>
            <a:r>
              <a:rPr lang="en-US" sz="2600" dirty="0">
                <a:solidFill>
                  <a:srgbClr val="FFFFFF"/>
                </a:solidFill>
                <a:effectLst/>
              </a:rPr>
              <a:t> ve </a:t>
            </a:r>
            <a:r>
              <a:rPr lang="en-US" sz="2600" dirty="0" err="1">
                <a:solidFill>
                  <a:srgbClr val="FFFFFF"/>
                </a:solidFill>
                <a:effectLst/>
              </a:rPr>
              <a:t>genleşir</a:t>
            </a:r>
            <a:endParaRPr lang="en-US" sz="2600" dirty="0">
              <a:solidFill>
                <a:srgbClr val="FFFFFF"/>
              </a:solidFill>
              <a:effectLst/>
            </a:endParaRP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60841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5.Sınıf Isı Maddeleri Etkiler Test - fenbilim.net">
            <a:extLst>
              <a:ext uri="{FF2B5EF4-FFF2-40B4-BE49-F238E27FC236}">
                <a16:creationId xmlns:a16="http://schemas.microsoft.com/office/drawing/2014/main" id="{DCD8AB87-9D8B-44AD-A06A-1235E8702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 r="1646" b="1"/>
          <a:stretch/>
        </p:blipFill>
        <p:spPr bwMode="auto">
          <a:xfrm>
            <a:off x="3134282" y="2583245"/>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69395ECC-156B-40E9-9B80-C55E8070E019}"/>
              </a:ext>
            </a:extLst>
          </p:cNvPr>
          <p:cNvSpPr txBox="1"/>
          <p:nvPr/>
        </p:nvSpPr>
        <p:spPr>
          <a:xfrm>
            <a:off x="3651653" y="733769"/>
            <a:ext cx="5874413" cy="1028772"/>
          </a:xfrm>
          <a:prstGeom prst="rect">
            <a:avLst/>
          </a:prstGeom>
        </p:spPr>
        <p:txBody>
          <a:bodyPr vert="horz" lIns="91440" tIns="45720" rIns="91440" bIns="45720" rtlCol="0" anchor="ctr">
            <a:normAutofit/>
          </a:bodyPr>
          <a:lstStyle/>
          <a:p>
            <a:pPr>
              <a:lnSpc>
                <a:spcPct val="90000"/>
              </a:lnSpc>
              <a:spcAft>
                <a:spcPts val="600"/>
              </a:spcAft>
            </a:pPr>
            <a:r>
              <a:rPr lang="en-US" sz="3600" b="1" dirty="0">
                <a:solidFill>
                  <a:schemeClr val="bg1"/>
                </a:solidFill>
                <a:effectLst/>
              </a:rPr>
              <a:t>SIVILARDA BÜZÜLME </a:t>
            </a: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323552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D4F0372-E1A1-4D12-BD3F-989D4E5BD42E}"/>
              </a:ext>
            </a:extLst>
          </p:cNvPr>
          <p:cNvSpPr txBox="1"/>
          <p:nvPr/>
        </p:nvSpPr>
        <p:spPr>
          <a:xfrm>
            <a:off x="648931" y="2199860"/>
            <a:ext cx="3505494" cy="4023959"/>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Ø"/>
            </a:pPr>
            <a:r>
              <a:rPr lang="en-US" sz="2400" dirty="0" err="1">
                <a:effectLst/>
              </a:rPr>
              <a:t>Soğutulan</a:t>
            </a:r>
            <a:r>
              <a:rPr lang="en-US" sz="2400" dirty="0">
                <a:effectLst/>
              </a:rPr>
              <a:t> </a:t>
            </a:r>
            <a:r>
              <a:rPr lang="en-US" sz="2400" dirty="0" err="1">
                <a:effectLst/>
              </a:rPr>
              <a:t>sıvıların</a:t>
            </a:r>
            <a:r>
              <a:rPr lang="en-US" sz="2400" dirty="0">
                <a:effectLst/>
              </a:rPr>
              <a:t> </a:t>
            </a:r>
            <a:r>
              <a:rPr lang="en-US" sz="2400" dirty="0" err="1">
                <a:effectLst/>
              </a:rPr>
              <a:t>genelliklerinde</a:t>
            </a:r>
            <a:r>
              <a:rPr lang="en-US" sz="2400" dirty="0">
                <a:effectLst/>
              </a:rPr>
              <a:t> </a:t>
            </a:r>
            <a:r>
              <a:rPr lang="en-US" sz="2400" dirty="0" err="1">
                <a:effectLst/>
              </a:rPr>
              <a:t>hacimlerinde</a:t>
            </a:r>
            <a:r>
              <a:rPr lang="en-US" sz="2400" dirty="0">
                <a:effectLst/>
              </a:rPr>
              <a:t> </a:t>
            </a:r>
            <a:r>
              <a:rPr lang="en-US" sz="2400" dirty="0" err="1">
                <a:effectLst/>
              </a:rPr>
              <a:t>azalma</a:t>
            </a:r>
            <a:r>
              <a:rPr lang="en-US" sz="2400" dirty="0">
                <a:effectLst/>
              </a:rPr>
              <a:t> meydana </a:t>
            </a:r>
            <a:r>
              <a:rPr lang="en-US" sz="2400" dirty="0" err="1">
                <a:effectLst/>
              </a:rPr>
              <a:t>gelir</a:t>
            </a:r>
            <a:r>
              <a:rPr lang="en-US" sz="2400" dirty="0">
                <a:effectLst/>
              </a:rPr>
              <a:t> ve </a:t>
            </a:r>
            <a:r>
              <a:rPr lang="en-US" sz="2400" dirty="0" err="1">
                <a:effectLst/>
              </a:rPr>
              <a:t>büzülür</a:t>
            </a:r>
            <a:r>
              <a:rPr lang="en-US" sz="2400" dirty="0">
                <a:effectLst/>
              </a:rPr>
              <a:t>.</a:t>
            </a:r>
          </a:p>
          <a:p>
            <a:pPr marL="114300" indent="-342900">
              <a:lnSpc>
                <a:spcPct val="150000"/>
              </a:lnSpc>
              <a:spcAft>
                <a:spcPts val="600"/>
              </a:spcAft>
              <a:buFont typeface="Wingdings" panose="05000000000000000000" pitchFamily="2" charset="2"/>
              <a:buChar char="Ø"/>
            </a:pPr>
            <a:r>
              <a:rPr lang="en-US" sz="2400" dirty="0" err="1">
                <a:effectLst/>
              </a:rPr>
              <a:t>Termometrelerde</a:t>
            </a:r>
            <a:r>
              <a:rPr lang="en-US" sz="2400" dirty="0">
                <a:effectLst/>
              </a:rPr>
              <a:t> </a:t>
            </a:r>
            <a:r>
              <a:rPr lang="en-US" sz="2400" dirty="0" err="1">
                <a:effectLst/>
              </a:rPr>
              <a:t>kullanılan</a:t>
            </a:r>
            <a:r>
              <a:rPr lang="en-US" sz="2400" dirty="0">
                <a:effectLst/>
              </a:rPr>
              <a:t> </a:t>
            </a:r>
            <a:r>
              <a:rPr lang="en-US" sz="2400" dirty="0" err="1">
                <a:effectLst/>
              </a:rPr>
              <a:t>civa</a:t>
            </a:r>
            <a:r>
              <a:rPr lang="en-US" sz="2400" dirty="0">
                <a:effectLst/>
              </a:rPr>
              <a:t> ve </a:t>
            </a:r>
            <a:r>
              <a:rPr lang="en-US" sz="2400" dirty="0" err="1">
                <a:effectLst/>
              </a:rPr>
              <a:t>alkolün</a:t>
            </a:r>
            <a:r>
              <a:rPr lang="en-US" sz="2400" dirty="0">
                <a:effectLst/>
              </a:rPr>
              <a:t> </a:t>
            </a:r>
            <a:r>
              <a:rPr lang="en-US" sz="2400" dirty="0" err="1">
                <a:effectLst/>
              </a:rPr>
              <a:t>soğutulunca</a:t>
            </a:r>
            <a:r>
              <a:rPr lang="en-US" sz="2400" dirty="0">
                <a:effectLst/>
              </a:rPr>
              <a:t> </a:t>
            </a:r>
            <a:r>
              <a:rPr lang="en-US" sz="2400" dirty="0" err="1">
                <a:effectLst/>
              </a:rPr>
              <a:t>büzülmesi</a:t>
            </a:r>
            <a:endParaRPr lang="en-US" sz="2400" dirty="0">
              <a:effectLst/>
            </a:endParaRP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5.Sınıf Isı Maddeleri Etkiler Test - fenbilim.net">
            <a:extLst>
              <a:ext uri="{FF2B5EF4-FFF2-40B4-BE49-F238E27FC236}">
                <a16:creationId xmlns:a16="http://schemas.microsoft.com/office/drawing/2014/main" id="{6653DA4C-DD6C-46BD-980D-DDEF3ED230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 r="1646" b="1"/>
          <a:stretch/>
        </p:blipFill>
        <p:spPr bwMode="auto">
          <a:xfrm>
            <a:off x="5405862" y="1660925"/>
            <a:ext cx="6019331" cy="35329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645270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8D8B470-1A0E-414D-B582-722DB2455DCD}"/>
              </a:ext>
            </a:extLst>
          </p:cNvPr>
          <p:cNvSpPr txBox="1"/>
          <p:nvPr/>
        </p:nvSpPr>
        <p:spPr>
          <a:xfrm>
            <a:off x="477078" y="92765"/>
            <a:ext cx="11062650" cy="1850646"/>
          </a:xfrm>
          <a:prstGeom prst="rect">
            <a:avLst/>
          </a:prstGeom>
        </p:spPr>
        <p:txBody>
          <a:bodyPr vert="horz" lIns="91440" tIns="45720" rIns="91440" bIns="45720" rtlCol="0" anchor="ctr">
            <a:normAutofit/>
          </a:bodyPr>
          <a:lstStyle/>
          <a:p>
            <a:pPr>
              <a:lnSpc>
                <a:spcPct val="150000"/>
              </a:lnSpc>
              <a:spcAft>
                <a:spcPts val="600"/>
              </a:spcAft>
            </a:pPr>
            <a:r>
              <a:rPr lang="en-US" sz="2800" b="1" dirty="0">
                <a:effectLst/>
              </a:rPr>
              <a:t>GAZLARDA GENLEŞME</a:t>
            </a:r>
          </a:p>
          <a:p>
            <a:pPr indent="-228600">
              <a:lnSpc>
                <a:spcPct val="150000"/>
              </a:lnSpc>
              <a:spcAft>
                <a:spcPts val="600"/>
              </a:spcAft>
              <a:buFont typeface="Arial" panose="020B0604020202020204" pitchFamily="34" charset="0"/>
              <a:buChar char="•"/>
            </a:pPr>
            <a:r>
              <a:rPr lang="en-US" sz="2000" dirty="0" err="1">
                <a:effectLst/>
              </a:rPr>
              <a:t>Isıtılan</a:t>
            </a:r>
            <a:r>
              <a:rPr lang="en-US" sz="2000" dirty="0">
                <a:effectLst/>
              </a:rPr>
              <a:t> gazların </a:t>
            </a:r>
            <a:r>
              <a:rPr lang="en-US" sz="2000" dirty="0" err="1">
                <a:effectLst/>
              </a:rPr>
              <a:t>hacimlerinde</a:t>
            </a:r>
            <a:r>
              <a:rPr lang="en-US" sz="2000" dirty="0">
                <a:effectLst/>
              </a:rPr>
              <a:t> </a:t>
            </a:r>
            <a:r>
              <a:rPr lang="en-US" sz="2000" dirty="0" err="1">
                <a:effectLst/>
              </a:rPr>
              <a:t>artma</a:t>
            </a:r>
            <a:r>
              <a:rPr lang="en-US" sz="2000" dirty="0">
                <a:effectLst/>
              </a:rPr>
              <a:t> meydana </a:t>
            </a:r>
            <a:r>
              <a:rPr lang="en-US" sz="2000" dirty="0" err="1">
                <a:effectLst/>
              </a:rPr>
              <a:t>gelir</a:t>
            </a:r>
            <a:r>
              <a:rPr lang="en-US" sz="2000" dirty="0">
                <a:effectLst/>
              </a:rPr>
              <a:t> ve </a:t>
            </a:r>
            <a:r>
              <a:rPr lang="en-US" sz="2000" dirty="0" err="1">
                <a:effectLst/>
              </a:rPr>
              <a:t>genleşir</a:t>
            </a:r>
            <a:endParaRPr lang="en-US" sz="2000" dirty="0">
              <a:effectLst/>
            </a:endParaRPr>
          </a:p>
          <a:p>
            <a:pPr indent="-228600">
              <a:lnSpc>
                <a:spcPct val="150000"/>
              </a:lnSpc>
              <a:spcAft>
                <a:spcPts val="600"/>
              </a:spcAft>
              <a:buFont typeface="Arial" panose="020B0604020202020204" pitchFamily="34" charset="0"/>
              <a:buChar char="•"/>
            </a:pPr>
            <a:r>
              <a:rPr lang="en-US" sz="2000" dirty="0" err="1">
                <a:effectLst/>
              </a:rPr>
              <a:t>Sıcak</a:t>
            </a:r>
            <a:r>
              <a:rPr lang="en-US" sz="2000" dirty="0">
                <a:effectLst/>
              </a:rPr>
              <a:t> hava </a:t>
            </a:r>
            <a:r>
              <a:rPr lang="en-US" sz="2000" dirty="0" err="1">
                <a:effectLst/>
              </a:rPr>
              <a:t>balonları</a:t>
            </a:r>
            <a:r>
              <a:rPr lang="en-US" sz="2000" dirty="0">
                <a:effectLst/>
              </a:rPr>
              <a:t> ve </a:t>
            </a:r>
            <a:r>
              <a:rPr lang="en-US" sz="2000" dirty="0" err="1">
                <a:effectLst/>
              </a:rPr>
              <a:t>dilek</a:t>
            </a:r>
            <a:r>
              <a:rPr lang="en-US" sz="2000" dirty="0">
                <a:effectLst/>
              </a:rPr>
              <a:t> </a:t>
            </a:r>
            <a:r>
              <a:rPr lang="en-US" sz="2000" dirty="0" err="1">
                <a:effectLst/>
              </a:rPr>
              <a:t>fenerleri</a:t>
            </a:r>
            <a:r>
              <a:rPr lang="en-US" sz="2000" dirty="0">
                <a:effectLst/>
              </a:rPr>
              <a:t> </a:t>
            </a:r>
            <a:r>
              <a:rPr lang="en-US" sz="2000" dirty="0" err="1">
                <a:effectLst/>
              </a:rPr>
              <a:t>içindeki</a:t>
            </a:r>
            <a:r>
              <a:rPr lang="en-US" sz="2000" dirty="0">
                <a:effectLst/>
              </a:rPr>
              <a:t> hava </a:t>
            </a:r>
            <a:r>
              <a:rPr lang="en-US" sz="2000" dirty="0" err="1">
                <a:effectLst/>
              </a:rPr>
              <a:t>ısı</a:t>
            </a:r>
            <a:r>
              <a:rPr lang="en-US" sz="2000" dirty="0">
                <a:effectLst/>
              </a:rPr>
              <a:t> etkisiyle </a:t>
            </a:r>
            <a:r>
              <a:rPr lang="en-US" sz="2000" dirty="0" err="1">
                <a:effectLst/>
              </a:rPr>
              <a:t>genleştiği</a:t>
            </a:r>
            <a:r>
              <a:rPr lang="en-US" sz="2000" dirty="0">
                <a:effectLst/>
              </a:rPr>
              <a:t> için </a:t>
            </a:r>
            <a:r>
              <a:rPr lang="en-US" sz="2000" dirty="0" err="1">
                <a:effectLst/>
              </a:rPr>
              <a:t>uçarlar</a:t>
            </a:r>
            <a:endParaRPr lang="en-US" sz="2000" dirty="0">
              <a:effectLst/>
            </a:endParaRPr>
          </a:p>
        </p:txBody>
      </p:sp>
      <p:sp>
        <p:nvSpPr>
          <p:cNvPr id="75" name="Rectangle 74">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5.Sınıf Isı Maddeleri Etkiler Konu Anlatımı | Hüseyin Faruk YILDIRIM">
            <a:extLst>
              <a:ext uri="{FF2B5EF4-FFF2-40B4-BE49-F238E27FC236}">
                <a16:creationId xmlns:a16="http://schemas.microsoft.com/office/drawing/2014/main" id="{33C3AD49-EA19-4C4A-A598-9036055C44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038" y="2742397"/>
            <a:ext cx="2674620" cy="3291840"/>
          </a:xfrm>
          <a:prstGeom prst="rect">
            <a:avLst/>
          </a:prstGeom>
          <a:noFill/>
          <a:extLst>
            <a:ext uri="{909E8E84-426E-40DD-AFC4-6F175D3DCCD1}">
              <a14:hiddenFill xmlns:a14="http://schemas.microsoft.com/office/drawing/2010/main">
                <a:solidFill>
                  <a:srgbClr val="FFFFFF"/>
                </a:solidFill>
              </a14:hiddenFill>
            </a:ext>
          </a:extLst>
        </p:spPr>
      </p:pic>
      <p:sp>
        <p:nvSpPr>
          <p:cNvPr id="79"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8" name="Picture 6" descr="5. Sınıf Fen Bilimleri Genleşme ve Büzülme Konu Anlatımı | FenEhli.com">
            <a:extLst>
              <a:ext uri="{FF2B5EF4-FFF2-40B4-BE49-F238E27FC236}">
                <a16:creationId xmlns:a16="http://schemas.microsoft.com/office/drawing/2014/main" id="{5F9008DE-C317-4960-BB86-267E039652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6484" y="3007939"/>
            <a:ext cx="4974336" cy="2760756"/>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30653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FD7EDBD-713A-4C5B-A72F-B98AAF13779D}"/>
              </a:ext>
            </a:extLst>
          </p:cNvPr>
          <p:cNvSpPr txBox="1"/>
          <p:nvPr/>
        </p:nvSpPr>
        <p:spPr>
          <a:xfrm>
            <a:off x="3445566" y="6295647"/>
            <a:ext cx="6096000" cy="369332"/>
          </a:xfrm>
          <a:prstGeom prst="rect">
            <a:avLst/>
          </a:prstGeom>
          <a:noFill/>
        </p:spPr>
        <p:txBody>
          <a:bodyPr wrap="square">
            <a:spAutoFit/>
          </a:bodyPr>
          <a:lstStyle/>
          <a:p>
            <a:r>
              <a:rPr lang="tr-TR" b="1" dirty="0">
                <a:hlinkClick r:id="rId3"/>
              </a:rPr>
              <a:t>https://www.youtube.com/watch?v=n02wGJyqIAA</a:t>
            </a:r>
            <a:endParaRPr lang="tr-TR" b="1" dirty="0"/>
          </a:p>
        </p:txBody>
      </p:sp>
      <p:pic>
        <p:nvPicPr>
          <p:cNvPr id="4" name="Çevrimiçi Medya 3" title="Gazlarin genlesmesi (5.sinif)">
            <a:hlinkClick r:id="" action="ppaction://media"/>
            <a:extLst>
              <a:ext uri="{FF2B5EF4-FFF2-40B4-BE49-F238E27FC236}">
                <a16:creationId xmlns:a16="http://schemas.microsoft.com/office/drawing/2014/main" id="{599A7B38-B503-471F-B730-5A4F4C47101B}"/>
              </a:ext>
            </a:extLst>
          </p:cNvPr>
          <p:cNvPicPr>
            <a:picLocks noRot="1" noChangeAspect="1"/>
          </p:cNvPicPr>
          <p:nvPr>
            <a:videoFile r:link="rId1"/>
          </p:nvPr>
        </p:nvPicPr>
        <p:blipFill>
          <a:blip r:embed="rId4"/>
          <a:stretch>
            <a:fillRect/>
          </a:stretch>
        </p:blipFill>
        <p:spPr>
          <a:xfrm>
            <a:off x="2111669" y="1219200"/>
            <a:ext cx="8467318" cy="4784035"/>
          </a:xfrm>
          <a:prstGeom prst="rect">
            <a:avLst/>
          </a:prstGeom>
        </p:spPr>
      </p:pic>
      <p:sp>
        <p:nvSpPr>
          <p:cNvPr id="6" name="Metin kutusu 5">
            <a:extLst>
              <a:ext uri="{FF2B5EF4-FFF2-40B4-BE49-F238E27FC236}">
                <a16:creationId xmlns:a16="http://schemas.microsoft.com/office/drawing/2014/main" id="{0433F0D4-EE86-4B8C-A85D-E1C726268882}"/>
              </a:ext>
            </a:extLst>
          </p:cNvPr>
          <p:cNvSpPr txBox="1"/>
          <p:nvPr/>
        </p:nvSpPr>
        <p:spPr>
          <a:xfrm>
            <a:off x="4482987" y="485433"/>
            <a:ext cx="6096000" cy="369332"/>
          </a:xfrm>
          <a:prstGeom prst="rect">
            <a:avLst/>
          </a:prstGeom>
          <a:noFill/>
        </p:spPr>
        <p:txBody>
          <a:bodyPr wrap="square">
            <a:spAutoFit/>
          </a:bodyPr>
          <a:lstStyle/>
          <a:p>
            <a:pPr algn="l"/>
            <a:r>
              <a:rPr lang="tr-TR" b="0" i="0" dirty="0">
                <a:effectLst/>
                <a:latin typeface="Roboto" panose="02000000000000000000" pitchFamily="2" charset="0"/>
              </a:rPr>
              <a:t>Gazların genleşmesi (5.Sinif)</a:t>
            </a:r>
          </a:p>
        </p:txBody>
      </p:sp>
    </p:spTree>
    <p:extLst>
      <p:ext uri="{BB962C8B-B14F-4D97-AF65-F5344CB8AC3E}">
        <p14:creationId xmlns:p14="http://schemas.microsoft.com/office/powerpoint/2010/main" val="27252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E53E843-A23A-4219-8023-77533A765084}"/>
              </a:ext>
            </a:extLst>
          </p:cNvPr>
          <p:cNvSpPr txBox="1"/>
          <p:nvPr/>
        </p:nvSpPr>
        <p:spPr>
          <a:xfrm>
            <a:off x="766807" y="2409310"/>
            <a:ext cx="3505494" cy="2586759"/>
          </a:xfrm>
          <a:prstGeom prst="rect">
            <a:avLst/>
          </a:prstGeom>
        </p:spPr>
        <p:txBody>
          <a:bodyPr vert="horz" lIns="91440" tIns="45720" rIns="91440" bIns="45720" rtlCol="0">
            <a:normAutofit/>
          </a:bodyPr>
          <a:lstStyle/>
          <a:p>
            <a:pPr>
              <a:lnSpc>
                <a:spcPct val="150000"/>
              </a:lnSpc>
              <a:spcAft>
                <a:spcPts val="600"/>
              </a:spcAft>
            </a:pPr>
            <a:r>
              <a:rPr lang="en-US" sz="2800" b="1" dirty="0">
                <a:effectLst/>
              </a:rPr>
              <a:t>GAZLARDA BÜZÜLME</a:t>
            </a:r>
          </a:p>
          <a:p>
            <a:pPr marL="342900" indent="-342900">
              <a:lnSpc>
                <a:spcPct val="150000"/>
              </a:lnSpc>
              <a:spcAft>
                <a:spcPts val="600"/>
              </a:spcAft>
              <a:buFont typeface="Wingdings" panose="05000000000000000000" pitchFamily="2" charset="2"/>
              <a:buChar char="Ø"/>
            </a:pPr>
            <a:r>
              <a:rPr lang="en-US" sz="2000" dirty="0" err="1">
                <a:effectLst/>
              </a:rPr>
              <a:t>Soğutulan</a:t>
            </a:r>
            <a:r>
              <a:rPr lang="en-US" sz="2000" dirty="0">
                <a:effectLst/>
              </a:rPr>
              <a:t> gazların </a:t>
            </a:r>
            <a:r>
              <a:rPr lang="en-US" sz="2000" dirty="0" err="1">
                <a:effectLst/>
              </a:rPr>
              <a:t>hacimlerinde</a:t>
            </a:r>
            <a:r>
              <a:rPr lang="en-US" sz="2000" dirty="0">
                <a:effectLst/>
              </a:rPr>
              <a:t> </a:t>
            </a:r>
            <a:r>
              <a:rPr lang="en-US" sz="2000" dirty="0" err="1">
                <a:effectLst/>
              </a:rPr>
              <a:t>azalma</a:t>
            </a:r>
            <a:r>
              <a:rPr lang="en-US" sz="2000" dirty="0">
                <a:effectLst/>
              </a:rPr>
              <a:t> meydana </a:t>
            </a:r>
            <a:r>
              <a:rPr lang="en-US" sz="2000" dirty="0" err="1">
                <a:effectLst/>
              </a:rPr>
              <a:t>gelir</a:t>
            </a:r>
            <a:r>
              <a:rPr lang="en-US" sz="2000" dirty="0">
                <a:effectLst/>
              </a:rPr>
              <a:t> ve </a:t>
            </a:r>
            <a:r>
              <a:rPr lang="en-US" sz="2000" dirty="0" err="1">
                <a:effectLst/>
              </a:rPr>
              <a:t>büzülür</a:t>
            </a:r>
            <a:r>
              <a:rPr lang="en-US" sz="2000" dirty="0">
                <a:effectLst/>
              </a:rPr>
              <a: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Fen Bilimleri Dersinde Genleşme-Büzülme Deneyleri - Şehit Nizam Akdeniz  Ortaokulu">
            <a:extLst>
              <a:ext uri="{FF2B5EF4-FFF2-40B4-BE49-F238E27FC236}">
                <a16:creationId xmlns:a16="http://schemas.microsoft.com/office/drawing/2014/main" id="{1F3B922B-B715-4CAB-846C-0AA6E71B64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173033"/>
            <a:ext cx="6019331" cy="45086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272272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7E53E843-A23A-4219-8023-77533A765084}"/>
              </a:ext>
            </a:extLst>
          </p:cNvPr>
          <p:cNvSpPr txBox="1"/>
          <p:nvPr/>
        </p:nvSpPr>
        <p:spPr>
          <a:xfrm>
            <a:off x="804672" y="2421683"/>
            <a:ext cx="4765949" cy="3353476"/>
          </a:xfrm>
          <a:prstGeom prst="rect">
            <a:avLst/>
          </a:prstGeom>
        </p:spPr>
        <p:txBody>
          <a:bodyPr vert="horz" lIns="91440" tIns="45720" rIns="91440" bIns="45720" rtlCol="0" anchor="t">
            <a:normAutofit lnSpcReduction="10000"/>
          </a:bodyPr>
          <a:lstStyle/>
          <a:p>
            <a:pPr marL="57150" indent="-285750">
              <a:lnSpc>
                <a:spcPct val="150000"/>
              </a:lnSpc>
              <a:spcAft>
                <a:spcPts val="600"/>
              </a:spcAft>
              <a:buFont typeface="Wingdings" panose="05000000000000000000" pitchFamily="2" charset="2"/>
              <a:buChar char="Ø"/>
            </a:pPr>
            <a:r>
              <a:rPr lang="en-US" sz="2400" dirty="0" err="1">
                <a:solidFill>
                  <a:schemeClr val="tx2"/>
                </a:solidFill>
                <a:effectLst/>
              </a:rPr>
              <a:t>Soğuk</a:t>
            </a:r>
            <a:r>
              <a:rPr lang="en-US" sz="2400" dirty="0">
                <a:solidFill>
                  <a:schemeClr val="tx2"/>
                </a:solidFill>
                <a:effectLst/>
              </a:rPr>
              <a:t> </a:t>
            </a:r>
            <a:r>
              <a:rPr lang="en-US" sz="2400" dirty="0" err="1">
                <a:solidFill>
                  <a:schemeClr val="tx2"/>
                </a:solidFill>
                <a:effectLst/>
              </a:rPr>
              <a:t>zeminde</a:t>
            </a:r>
            <a:r>
              <a:rPr lang="en-US" sz="2400" dirty="0">
                <a:solidFill>
                  <a:schemeClr val="tx2"/>
                </a:solidFill>
                <a:effectLst/>
              </a:rPr>
              <a:t> </a:t>
            </a:r>
            <a:r>
              <a:rPr lang="en-US" sz="2400" dirty="0" err="1">
                <a:solidFill>
                  <a:schemeClr val="tx2"/>
                </a:solidFill>
                <a:effectLst/>
              </a:rPr>
              <a:t>unutulan</a:t>
            </a:r>
            <a:r>
              <a:rPr lang="en-US" sz="2400" dirty="0">
                <a:solidFill>
                  <a:schemeClr val="tx2"/>
                </a:solidFill>
                <a:effectLst/>
              </a:rPr>
              <a:t> </a:t>
            </a:r>
            <a:r>
              <a:rPr lang="en-US" sz="2400" dirty="0" err="1">
                <a:solidFill>
                  <a:schemeClr val="tx2"/>
                </a:solidFill>
                <a:effectLst/>
              </a:rPr>
              <a:t>topun</a:t>
            </a:r>
            <a:r>
              <a:rPr lang="en-US" sz="2400" dirty="0">
                <a:solidFill>
                  <a:schemeClr val="tx2"/>
                </a:solidFill>
                <a:effectLst/>
              </a:rPr>
              <a:t> </a:t>
            </a:r>
            <a:r>
              <a:rPr lang="en-US" sz="2400" dirty="0" err="1">
                <a:solidFill>
                  <a:schemeClr val="tx2"/>
                </a:solidFill>
                <a:effectLst/>
              </a:rPr>
              <a:t>içerisindeki</a:t>
            </a:r>
            <a:r>
              <a:rPr lang="en-US" sz="2400" dirty="0">
                <a:solidFill>
                  <a:schemeClr val="tx2"/>
                </a:solidFill>
                <a:effectLst/>
              </a:rPr>
              <a:t> hava </a:t>
            </a:r>
            <a:r>
              <a:rPr lang="en-US" sz="2400" dirty="0" err="1">
                <a:solidFill>
                  <a:schemeClr val="tx2"/>
                </a:solidFill>
                <a:effectLst/>
              </a:rPr>
              <a:t>büzüleceği</a:t>
            </a:r>
            <a:r>
              <a:rPr lang="en-US" sz="2400" dirty="0">
                <a:solidFill>
                  <a:schemeClr val="tx2"/>
                </a:solidFill>
                <a:effectLst/>
              </a:rPr>
              <a:t> için </a:t>
            </a:r>
            <a:r>
              <a:rPr lang="en-US" sz="2400" dirty="0" err="1">
                <a:solidFill>
                  <a:schemeClr val="tx2"/>
                </a:solidFill>
                <a:effectLst/>
              </a:rPr>
              <a:t>topun</a:t>
            </a:r>
            <a:r>
              <a:rPr lang="en-US" sz="2400" dirty="0">
                <a:solidFill>
                  <a:schemeClr val="tx2"/>
                </a:solidFill>
                <a:effectLst/>
              </a:rPr>
              <a:t> </a:t>
            </a:r>
            <a:r>
              <a:rPr lang="en-US" sz="2400" dirty="0" err="1">
                <a:solidFill>
                  <a:schemeClr val="tx2"/>
                </a:solidFill>
                <a:effectLst/>
              </a:rPr>
              <a:t>havası</a:t>
            </a:r>
            <a:r>
              <a:rPr lang="en-US" sz="2400" dirty="0">
                <a:solidFill>
                  <a:schemeClr val="tx2"/>
                </a:solidFill>
                <a:effectLst/>
              </a:rPr>
              <a:t> </a:t>
            </a:r>
            <a:r>
              <a:rPr lang="en-US" sz="2400" dirty="0" err="1">
                <a:solidFill>
                  <a:schemeClr val="tx2"/>
                </a:solidFill>
                <a:effectLst/>
              </a:rPr>
              <a:t>iner</a:t>
            </a:r>
            <a:r>
              <a:rPr lang="en-US" sz="2400" dirty="0">
                <a:solidFill>
                  <a:schemeClr val="tx2"/>
                </a:solidFill>
                <a:effectLst/>
              </a:rPr>
              <a:t>.</a:t>
            </a:r>
          </a:p>
          <a:p>
            <a:pPr marL="57150" indent="-285750">
              <a:lnSpc>
                <a:spcPct val="150000"/>
              </a:lnSpc>
              <a:spcAft>
                <a:spcPts val="600"/>
              </a:spcAft>
              <a:buFont typeface="Wingdings" panose="05000000000000000000" pitchFamily="2" charset="2"/>
              <a:buChar char="Ø"/>
            </a:pPr>
            <a:r>
              <a:rPr lang="en-US" sz="2400" dirty="0" err="1">
                <a:solidFill>
                  <a:schemeClr val="tx2"/>
                </a:solidFill>
                <a:effectLst/>
              </a:rPr>
              <a:t>Kışın</a:t>
            </a:r>
            <a:r>
              <a:rPr lang="en-US" sz="2400" dirty="0">
                <a:solidFill>
                  <a:schemeClr val="tx2"/>
                </a:solidFill>
                <a:effectLst/>
              </a:rPr>
              <a:t> </a:t>
            </a:r>
            <a:r>
              <a:rPr lang="en-US" sz="2400" dirty="0" err="1">
                <a:solidFill>
                  <a:schemeClr val="tx2"/>
                </a:solidFill>
                <a:effectLst/>
              </a:rPr>
              <a:t>araç</a:t>
            </a:r>
            <a:r>
              <a:rPr lang="en-US" sz="2400" dirty="0">
                <a:solidFill>
                  <a:schemeClr val="tx2"/>
                </a:solidFill>
                <a:effectLst/>
              </a:rPr>
              <a:t> </a:t>
            </a:r>
            <a:r>
              <a:rPr lang="en-US" sz="2400" dirty="0" err="1">
                <a:solidFill>
                  <a:schemeClr val="tx2"/>
                </a:solidFill>
                <a:effectLst/>
              </a:rPr>
              <a:t>lastiklerinin</a:t>
            </a:r>
            <a:r>
              <a:rPr lang="en-US" sz="2400" dirty="0">
                <a:solidFill>
                  <a:schemeClr val="tx2"/>
                </a:solidFill>
                <a:effectLst/>
              </a:rPr>
              <a:t> </a:t>
            </a:r>
            <a:r>
              <a:rPr lang="en-US" sz="2400" dirty="0" err="1">
                <a:solidFill>
                  <a:schemeClr val="tx2"/>
                </a:solidFill>
                <a:effectLst/>
              </a:rPr>
              <a:t>içindeki</a:t>
            </a:r>
            <a:r>
              <a:rPr lang="en-US" sz="2400" dirty="0">
                <a:solidFill>
                  <a:schemeClr val="tx2"/>
                </a:solidFill>
                <a:effectLst/>
              </a:rPr>
              <a:t> gazlar </a:t>
            </a:r>
            <a:r>
              <a:rPr lang="en-US" sz="2400" dirty="0" err="1">
                <a:solidFill>
                  <a:schemeClr val="tx2"/>
                </a:solidFill>
                <a:effectLst/>
              </a:rPr>
              <a:t>büzüldüğü</a:t>
            </a:r>
            <a:r>
              <a:rPr lang="en-US" sz="2400" dirty="0">
                <a:solidFill>
                  <a:schemeClr val="tx2"/>
                </a:solidFill>
                <a:effectLst/>
              </a:rPr>
              <a:t> için </a:t>
            </a:r>
            <a:r>
              <a:rPr lang="en-US" sz="2400" dirty="0" err="1">
                <a:solidFill>
                  <a:schemeClr val="tx2"/>
                </a:solidFill>
                <a:effectLst/>
              </a:rPr>
              <a:t>lastikler</a:t>
            </a:r>
            <a:r>
              <a:rPr lang="en-US" sz="2400" dirty="0">
                <a:solidFill>
                  <a:schemeClr val="tx2"/>
                </a:solidFill>
                <a:effectLst/>
              </a:rPr>
              <a:t> </a:t>
            </a:r>
            <a:r>
              <a:rPr lang="en-US" sz="2400" dirty="0" err="1">
                <a:solidFill>
                  <a:schemeClr val="tx2"/>
                </a:solidFill>
                <a:effectLst/>
              </a:rPr>
              <a:t>patlamış</a:t>
            </a:r>
            <a:r>
              <a:rPr lang="en-US" sz="2400" dirty="0">
                <a:solidFill>
                  <a:schemeClr val="tx2"/>
                </a:solidFill>
                <a:effectLst/>
              </a:rPr>
              <a:t> </a:t>
            </a:r>
            <a:r>
              <a:rPr lang="en-US" sz="2400" dirty="0" err="1">
                <a:solidFill>
                  <a:schemeClr val="tx2"/>
                </a:solidFill>
                <a:effectLst/>
              </a:rPr>
              <a:t>gibi</a:t>
            </a:r>
            <a:r>
              <a:rPr lang="en-US" sz="2400" dirty="0">
                <a:solidFill>
                  <a:schemeClr val="tx2"/>
                </a:solidFill>
                <a:effectLst/>
              </a:rPr>
              <a:t> </a:t>
            </a:r>
            <a:r>
              <a:rPr lang="en-US" sz="2400" dirty="0" err="1">
                <a:solidFill>
                  <a:schemeClr val="tx2"/>
                </a:solidFill>
                <a:effectLst/>
              </a:rPr>
              <a:t>durur</a:t>
            </a:r>
            <a:r>
              <a:rPr lang="en-US" sz="2400" dirty="0">
                <a:solidFill>
                  <a:schemeClr val="tx2"/>
                </a:solidFill>
                <a:effectLst/>
              </a:rPr>
              <a:t>.</a:t>
            </a:r>
            <a:endParaRPr lang="en-US" sz="2400" dirty="0">
              <a:solidFill>
                <a:schemeClr val="tx2"/>
              </a:solidFill>
            </a:endParaRPr>
          </a:p>
        </p:txBody>
      </p:sp>
      <p:grpSp>
        <p:nvGrpSpPr>
          <p:cNvPr id="75" name="Group 7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6" name="Freeform: Shape 7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506" name="Picture 2" descr="GENLEŞME VE BÜZÜLME-Konu özeti - Fen Kurdu">
            <a:extLst>
              <a:ext uri="{FF2B5EF4-FFF2-40B4-BE49-F238E27FC236}">
                <a16:creationId xmlns:a16="http://schemas.microsoft.com/office/drawing/2014/main" id="{E5F15DB6-6447-432E-B48F-4BE0A937A7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034"/>
          <a:stretch/>
        </p:blipFill>
        <p:spPr bwMode="auto">
          <a:xfrm>
            <a:off x="7708392" y="2099626"/>
            <a:ext cx="4142232" cy="358229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1391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3074" name="Picture 2" descr="Genleşmenin Bağlı Olduğu Değişkenler konu anlatımı 9.sınıf fizik tyt">
            <a:extLst>
              <a:ext uri="{FF2B5EF4-FFF2-40B4-BE49-F238E27FC236}">
                <a16:creationId xmlns:a16="http://schemas.microsoft.com/office/drawing/2014/main" id="{D5897C35-4FBE-44F8-ABB3-44FDC55E33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989"/>
          <a:stretch/>
        </p:blipFill>
        <p:spPr bwMode="auto">
          <a:xfrm>
            <a:off x="1584956" y="866326"/>
            <a:ext cx="9022087" cy="235739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F8060275-C044-4315-958B-1696F0B6084E}"/>
              </a:ext>
            </a:extLst>
          </p:cNvPr>
          <p:cNvSpPr txBox="1"/>
          <p:nvPr/>
        </p:nvSpPr>
        <p:spPr>
          <a:xfrm>
            <a:off x="893199" y="4839224"/>
            <a:ext cx="9713844" cy="1351423"/>
          </a:xfrm>
          <a:prstGeom prst="rect">
            <a:avLst/>
          </a:prstGeom>
        </p:spPr>
        <p:txBody>
          <a:bodyPr vert="horz" lIns="91440" tIns="45720" rIns="91440" bIns="45720" rtlCol="0">
            <a:normAutofit/>
          </a:bodyPr>
          <a:lstStyle/>
          <a:p>
            <a:pPr marL="228600" indent="-457200">
              <a:lnSpc>
                <a:spcPct val="150000"/>
              </a:lnSpc>
              <a:spcAft>
                <a:spcPts val="600"/>
              </a:spcAft>
              <a:buFont typeface="Wingdings" panose="05000000000000000000" pitchFamily="2" charset="2"/>
              <a:buChar char="ü"/>
            </a:pPr>
            <a:r>
              <a:rPr lang="en-US" sz="2800" dirty="0" err="1">
                <a:solidFill>
                  <a:schemeClr val="bg1"/>
                </a:solidFill>
                <a:effectLst/>
              </a:rPr>
              <a:t>Isı</a:t>
            </a:r>
            <a:r>
              <a:rPr lang="en-US" sz="2800" dirty="0">
                <a:solidFill>
                  <a:schemeClr val="bg1"/>
                </a:solidFill>
                <a:effectLst/>
              </a:rPr>
              <a:t> </a:t>
            </a:r>
            <a:r>
              <a:rPr lang="en-US" sz="2800" dirty="0" err="1">
                <a:solidFill>
                  <a:schemeClr val="bg1"/>
                </a:solidFill>
                <a:effectLst/>
              </a:rPr>
              <a:t>veren</a:t>
            </a:r>
            <a:r>
              <a:rPr lang="en-US" sz="2800" dirty="0">
                <a:solidFill>
                  <a:schemeClr val="bg1"/>
                </a:solidFill>
                <a:effectLst/>
              </a:rPr>
              <a:t> </a:t>
            </a:r>
            <a:r>
              <a:rPr lang="en-US" sz="2800" dirty="0" err="1">
                <a:solidFill>
                  <a:schemeClr val="bg1"/>
                </a:solidFill>
                <a:effectLst/>
              </a:rPr>
              <a:t>yani</a:t>
            </a:r>
            <a:r>
              <a:rPr lang="en-US" sz="2800" dirty="0">
                <a:solidFill>
                  <a:schemeClr val="bg1"/>
                </a:solidFill>
                <a:effectLst/>
              </a:rPr>
              <a:t> </a:t>
            </a:r>
            <a:r>
              <a:rPr lang="en-US" sz="2800" dirty="0" err="1">
                <a:solidFill>
                  <a:schemeClr val="bg1"/>
                </a:solidFill>
                <a:effectLst/>
              </a:rPr>
              <a:t>soğuyan</a:t>
            </a:r>
            <a:r>
              <a:rPr lang="en-US" sz="2800" dirty="0">
                <a:solidFill>
                  <a:schemeClr val="bg1"/>
                </a:solidFill>
                <a:effectLst/>
              </a:rPr>
              <a:t> </a:t>
            </a:r>
            <a:r>
              <a:rPr lang="en-US" sz="2800" dirty="0" err="1">
                <a:solidFill>
                  <a:schemeClr val="bg1"/>
                </a:solidFill>
                <a:effectLst/>
              </a:rPr>
              <a:t>maddelerin</a:t>
            </a:r>
            <a:r>
              <a:rPr lang="en-US" sz="2800" dirty="0">
                <a:solidFill>
                  <a:schemeClr val="bg1"/>
                </a:solidFill>
                <a:effectLst/>
              </a:rPr>
              <a:t> </a:t>
            </a:r>
            <a:r>
              <a:rPr lang="en-US" sz="2800" b="1" dirty="0" err="1">
                <a:solidFill>
                  <a:schemeClr val="bg1"/>
                </a:solidFill>
                <a:effectLst/>
              </a:rPr>
              <a:t>hacimlerinin</a:t>
            </a:r>
            <a:r>
              <a:rPr lang="en-US" sz="2800" b="1" dirty="0">
                <a:solidFill>
                  <a:schemeClr val="bg1"/>
                </a:solidFill>
                <a:effectLst/>
              </a:rPr>
              <a:t> </a:t>
            </a:r>
            <a:r>
              <a:rPr lang="en-US" sz="2800" b="1" dirty="0" err="1">
                <a:solidFill>
                  <a:schemeClr val="bg1"/>
                </a:solidFill>
                <a:effectLst/>
              </a:rPr>
              <a:t>azalmasına</a:t>
            </a:r>
            <a:r>
              <a:rPr lang="en-US" sz="2800" b="1" dirty="0">
                <a:solidFill>
                  <a:schemeClr val="bg1"/>
                </a:solidFill>
                <a:effectLst/>
              </a:rPr>
              <a:t> </a:t>
            </a:r>
            <a:r>
              <a:rPr lang="en-US" sz="2800" b="1" dirty="0" err="1">
                <a:solidFill>
                  <a:schemeClr val="bg1"/>
                </a:solidFill>
                <a:effectLst/>
              </a:rPr>
              <a:t>büzülme</a:t>
            </a:r>
            <a:r>
              <a:rPr lang="en-US" sz="2800" b="1" dirty="0">
                <a:solidFill>
                  <a:schemeClr val="bg1"/>
                </a:solidFill>
                <a:effectLst/>
              </a:rPr>
              <a:t> </a:t>
            </a:r>
            <a:r>
              <a:rPr lang="en-US" sz="2800" dirty="0">
                <a:solidFill>
                  <a:schemeClr val="bg1"/>
                </a:solidFill>
                <a:effectLst/>
              </a:rPr>
              <a:t>denir</a:t>
            </a: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141274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E7075EC-A5F6-4AC9-B592-53373BAA8CFA}"/>
              </a:ext>
            </a:extLst>
          </p:cNvPr>
          <p:cNvSpPr txBox="1"/>
          <p:nvPr/>
        </p:nvSpPr>
        <p:spPr>
          <a:xfrm>
            <a:off x="3048000" y="6176377"/>
            <a:ext cx="6096000" cy="369332"/>
          </a:xfrm>
          <a:prstGeom prst="rect">
            <a:avLst/>
          </a:prstGeom>
          <a:noFill/>
        </p:spPr>
        <p:txBody>
          <a:bodyPr wrap="square">
            <a:spAutoFit/>
          </a:bodyPr>
          <a:lstStyle/>
          <a:p>
            <a:r>
              <a:rPr lang="tr-TR" b="1" dirty="0">
                <a:hlinkClick r:id="rId3"/>
              </a:rPr>
              <a:t>https://www.youtube.com/watch?v=6RK2IzjwV-A</a:t>
            </a:r>
            <a:endParaRPr lang="tr-TR" b="1" dirty="0"/>
          </a:p>
        </p:txBody>
      </p:sp>
      <p:pic>
        <p:nvPicPr>
          <p:cNvPr id="4" name="Çevrimiçi Medya 3" title="5. Sınıf Fen Bilimleri | Isının Maddeler Üzerindeki Etkisi">
            <a:hlinkClick r:id="" action="ppaction://media"/>
            <a:extLst>
              <a:ext uri="{FF2B5EF4-FFF2-40B4-BE49-F238E27FC236}">
                <a16:creationId xmlns:a16="http://schemas.microsoft.com/office/drawing/2014/main" id="{3927FD52-ABF6-41DF-96EF-C90A3F64DB04}"/>
              </a:ext>
            </a:extLst>
          </p:cNvPr>
          <p:cNvPicPr>
            <a:picLocks noRot="1" noChangeAspect="1"/>
          </p:cNvPicPr>
          <p:nvPr>
            <a:videoFile r:link="rId1"/>
          </p:nvPr>
        </p:nvPicPr>
        <p:blipFill>
          <a:blip r:embed="rId4"/>
          <a:stretch>
            <a:fillRect/>
          </a:stretch>
        </p:blipFill>
        <p:spPr>
          <a:xfrm>
            <a:off x="1539460" y="916129"/>
            <a:ext cx="8969514" cy="5067775"/>
          </a:xfrm>
          <a:prstGeom prst="rect">
            <a:avLst/>
          </a:prstGeom>
        </p:spPr>
      </p:pic>
      <p:sp>
        <p:nvSpPr>
          <p:cNvPr id="6" name="Metin kutusu 5">
            <a:extLst>
              <a:ext uri="{FF2B5EF4-FFF2-40B4-BE49-F238E27FC236}">
                <a16:creationId xmlns:a16="http://schemas.microsoft.com/office/drawing/2014/main" id="{27F11862-E47F-436D-9EB3-0731B47A161A}"/>
              </a:ext>
            </a:extLst>
          </p:cNvPr>
          <p:cNvSpPr txBox="1"/>
          <p:nvPr/>
        </p:nvSpPr>
        <p:spPr>
          <a:xfrm>
            <a:off x="3234702" y="339918"/>
            <a:ext cx="6098344" cy="369332"/>
          </a:xfrm>
          <a:prstGeom prst="rect">
            <a:avLst/>
          </a:prstGeom>
          <a:noFill/>
        </p:spPr>
        <p:txBody>
          <a:bodyPr wrap="square">
            <a:spAutoFit/>
          </a:bodyPr>
          <a:lstStyle/>
          <a:p>
            <a:pPr algn="l"/>
            <a:r>
              <a:rPr lang="tr-TR" b="0" i="0" dirty="0">
                <a:effectLst/>
                <a:latin typeface="Roboto" panose="02000000000000000000" pitchFamily="2" charset="0"/>
              </a:rPr>
              <a:t>5. Sınıf Fen Bilimleri | Isının Maddeler Üzerindeki Etkisi</a:t>
            </a:r>
          </a:p>
        </p:txBody>
      </p:sp>
    </p:spTree>
    <p:extLst>
      <p:ext uri="{BB962C8B-B14F-4D97-AF65-F5344CB8AC3E}">
        <p14:creationId xmlns:p14="http://schemas.microsoft.com/office/powerpoint/2010/main" val="422952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A53ED67-7430-4002-852A-AF0D67CA1D9C}"/>
              </a:ext>
            </a:extLst>
          </p:cNvPr>
          <p:cNvSpPr txBox="1"/>
          <p:nvPr/>
        </p:nvSpPr>
        <p:spPr>
          <a:xfrm>
            <a:off x="3631096" y="6216134"/>
            <a:ext cx="6096000" cy="369332"/>
          </a:xfrm>
          <a:prstGeom prst="rect">
            <a:avLst/>
          </a:prstGeom>
          <a:noFill/>
        </p:spPr>
        <p:txBody>
          <a:bodyPr wrap="square">
            <a:spAutoFit/>
          </a:bodyPr>
          <a:lstStyle/>
          <a:p>
            <a:r>
              <a:rPr lang="tr-TR" b="1" dirty="0">
                <a:hlinkClick r:id="rId2"/>
              </a:rPr>
              <a:t>https://javalab.org/en/bimetal_en/</a:t>
            </a:r>
            <a:endParaRPr lang="tr-TR" b="1" dirty="0"/>
          </a:p>
        </p:txBody>
      </p:sp>
      <p:sp>
        <p:nvSpPr>
          <p:cNvPr id="5" name="Metin kutusu 4">
            <a:extLst>
              <a:ext uri="{FF2B5EF4-FFF2-40B4-BE49-F238E27FC236}">
                <a16:creationId xmlns:a16="http://schemas.microsoft.com/office/drawing/2014/main" id="{FFC814AA-60A7-4876-8389-93E3103DB6CD}"/>
              </a:ext>
            </a:extLst>
          </p:cNvPr>
          <p:cNvSpPr txBox="1"/>
          <p:nvPr/>
        </p:nvSpPr>
        <p:spPr>
          <a:xfrm>
            <a:off x="3949148" y="272534"/>
            <a:ext cx="6096000" cy="369332"/>
          </a:xfrm>
          <a:prstGeom prst="rect">
            <a:avLst/>
          </a:prstGeom>
          <a:noFill/>
        </p:spPr>
        <p:txBody>
          <a:bodyPr wrap="square">
            <a:spAutoFit/>
          </a:bodyPr>
          <a:lstStyle/>
          <a:p>
            <a:r>
              <a:rPr lang="tr-TR" b="1" dirty="0"/>
              <a:t>Genleşen metal çiftleri simülasyon</a:t>
            </a:r>
          </a:p>
        </p:txBody>
      </p:sp>
      <p:pic>
        <p:nvPicPr>
          <p:cNvPr id="6" name="Resim 5">
            <a:extLst>
              <a:ext uri="{FF2B5EF4-FFF2-40B4-BE49-F238E27FC236}">
                <a16:creationId xmlns:a16="http://schemas.microsoft.com/office/drawing/2014/main" id="{B75FAB93-4D80-4663-B1DA-11EFE2056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pic>
        <p:nvPicPr>
          <p:cNvPr id="8" name="Resim 7">
            <a:extLst>
              <a:ext uri="{FF2B5EF4-FFF2-40B4-BE49-F238E27FC236}">
                <a16:creationId xmlns:a16="http://schemas.microsoft.com/office/drawing/2014/main" id="{88727CD4-CC77-4E56-87D3-67A1AF0CC62B}"/>
              </a:ext>
            </a:extLst>
          </p:cNvPr>
          <p:cNvPicPr>
            <a:picLocks noChangeAspect="1"/>
          </p:cNvPicPr>
          <p:nvPr/>
        </p:nvPicPr>
        <p:blipFill>
          <a:blip r:embed="rId4"/>
          <a:stretch>
            <a:fillRect/>
          </a:stretch>
        </p:blipFill>
        <p:spPr>
          <a:xfrm>
            <a:off x="2663687" y="808383"/>
            <a:ext cx="6815961" cy="5278924"/>
          </a:xfrm>
          <a:prstGeom prst="rect">
            <a:avLst/>
          </a:prstGeom>
        </p:spPr>
      </p:pic>
    </p:spTree>
    <p:extLst>
      <p:ext uri="{BB962C8B-B14F-4D97-AF65-F5344CB8AC3E}">
        <p14:creationId xmlns:p14="http://schemas.microsoft.com/office/powerpoint/2010/main" val="183444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73A1718-39FD-44E4-A283-788F9E840D58}"/>
              </a:ext>
            </a:extLst>
          </p:cNvPr>
          <p:cNvPicPr>
            <a:picLocks noChangeAspect="1"/>
          </p:cNvPicPr>
          <p:nvPr/>
        </p:nvPicPr>
        <p:blipFill>
          <a:blip r:embed="rId2"/>
          <a:stretch>
            <a:fillRect/>
          </a:stretch>
        </p:blipFill>
        <p:spPr>
          <a:xfrm>
            <a:off x="2084763" y="942539"/>
            <a:ext cx="8022473" cy="4972921"/>
          </a:xfrm>
          <a:prstGeom prst="rect">
            <a:avLst/>
          </a:prstGeom>
        </p:spPr>
      </p:pic>
      <p:sp>
        <p:nvSpPr>
          <p:cNvPr id="5" name="Metin kutusu 4">
            <a:extLst>
              <a:ext uri="{FF2B5EF4-FFF2-40B4-BE49-F238E27FC236}">
                <a16:creationId xmlns:a16="http://schemas.microsoft.com/office/drawing/2014/main" id="{3AAA1A72-A6EB-4BF0-B1CD-8CB5794402E3}"/>
              </a:ext>
            </a:extLst>
          </p:cNvPr>
          <p:cNvSpPr txBox="1"/>
          <p:nvPr/>
        </p:nvSpPr>
        <p:spPr>
          <a:xfrm>
            <a:off x="3619016" y="6182799"/>
            <a:ext cx="6098344" cy="369332"/>
          </a:xfrm>
          <a:prstGeom prst="rect">
            <a:avLst/>
          </a:prstGeom>
          <a:noFill/>
        </p:spPr>
        <p:txBody>
          <a:bodyPr wrap="square">
            <a:spAutoFit/>
          </a:bodyPr>
          <a:lstStyle/>
          <a:p>
            <a:r>
              <a:rPr lang="tr-TR" b="1" dirty="0">
                <a:hlinkClick r:id="rId3"/>
              </a:rPr>
              <a:t>https://javalab.org/en/thermometer_en/</a:t>
            </a:r>
            <a:endParaRPr lang="tr-TR" b="1" dirty="0"/>
          </a:p>
        </p:txBody>
      </p:sp>
      <p:sp>
        <p:nvSpPr>
          <p:cNvPr id="6" name="Metin kutusu 5">
            <a:extLst>
              <a:ext uri="{FF2B5EF4-FFF2-40B4-BE49-F238E27FC236}">
                <a16:creationId xmlns:a16="http://schemas.microsoft.com/office/drawing/2014/main" id="{F50F886C-5FCF-40C4-9E6E-1AC7371469B2}"/>
              </a:ext>
            </a:extLst>
          </p:cNvPr>
          <p:cNvSpPr txBox="1"/>
          <p:nvPr/>
        </p:nvSpPr>
        <p:spPr>
          <a:xfrm>
            <a:off x="3076575" y="503583"/>
            <a:ext cx="4606326" cy="369332"/>
          </a:xfrm>
          <a:prstGeom prst="rect">
            <a:avLst/>
          </a:prstGeom>
          <a:noFill/>
        </p:spPr>
        <p:txBody>
          <a:bodyPr wrap="none" rtlCol="0">
            <a:spAutoFit/>
          </a:bodyPr>
          <a:lstStyle/>
          <a:p>
            <a:r>
              <a:rPr lang="tr-TR" b="1" dirty="0"/>
              <a:t>Sıvılarda genleşme (termometre) simülasyonu</a:t>
            </a:r>
          </a:p>
        </p:txBody>
      </p:sp>
      <p:pic>
        <p:nvPicPr>
          <p:cNvPr id="7" name="Resim 6">
            <a:extLst>
              <a:ext uri="{FF2B5EF4-FFF2-40B4-BE49-F238E27FC236}">
                <a16:creationId xmlns:a16="http://schemas.microsoft.com/office/drawing/2014/main" id="{1E11CFC6-F523-4CEE-A0CE-7347BA118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1202291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34F318-0DA0-44D8-A98B-3B914607AEA3}"/>
              </a:ext>
            </a:extLst>
          </p:cNvPr>
          <p:cNvSpPr/>
          <p:nvPr/>
        </p:nvSpPr>
        <p:spPr>
          <a:xfrm>
            <a:off x="3856383" y="3812954"/>
            <a:ext cx="7630725" cy="1516014"/>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6000" b="1" kern="1200" dirty="0">
                <a:ln>
                  <a:solidFill>
                    <a:sysClr val="windowText" lastClr="000000"/>
                  </a:solidFill>
                </a:ln>
                <a:solidFill>
                  <a:srgbClr val="FFFFFF"/>
                </a:solidFill>
                <a:effectLst>
                  <a:outerShdw blurRad="38100" dist="19050" dir="2700000" algn="tl" rotWithShape="0">
                    <a:schemeClr val="dk1">
                      <a:lumMod val="50000"/>
                      <a:alpha val="40000"/>
                    </a:schemeClr>
                  </a:outerShdw>
                </a:effectLst>
                <a:latin typeface="+mj-lt"/>
                <a:ea typeface="+mj-ea"/>
                <a:cs typeface="+mj-cs"/>
              </a:rPr>
              <a:t>MEB ÖRNEK SORULAR </a:t>
            </a:r>
          </a:p>
        </p:txBody>
      </p:sp>
      <p:pic>
        <p:nvPicPr>
          <p:cNvPr id="33" name="Resim 32" descr="Soru Zutto">
            <a:extLst>
              <a:ext uri="{FF2B5EF4-FFF2-40B4-BE49-F238E27FC236}">
                <a16:creationId xmlns:a16="http://schemas.microsoft.com/office/drawing/2014/main" id="{D1C180C0-C7F5-4B4F-857F-10B9F70327AA}"/>
              </a:ext>
            </a:extLst>
          </p:cNvPr>
          <p:cNvPicPr>
            <a:picLocks noChangeAspect="1"/>
          </p:cNvPicPr>
          <p:nvPr/>
        </p:nvPicPr>
        <p:blipFill rotWithShape="1">
          <a:blip r:embed="rId2">
            <a:extLst>
              <a:ext uri="{28A0092B-C50C-407E-A947-70E740481C1C}">
                <a14:useLocalDpi xmlns:a14="http://schemas.microsoft.com/office/drawing/2010/main" val="0"/>
              </a:ext>
            </a:extLst>
          </a:blip>
          <a:srcRect l="17543" r="15509" b="-2"/>
          <a:stretch/>
        </p:blipFill>
        <p:spPr>
          <a:xfrm>
            <a:off x="317635" y="321733"/>
            <a:ext cx="4160452" cy="6214534"/>
          </a:xfrm>
          <a:prstGeom prst="rect">
            <a:avLst/>
          </a:prstGeom>
        </p:spPr>
      </p:pic>
      <p:pic>
        <p:nvPicPr>
          <p:cNvPr id="5" name="Resim 4">
            <a:extLst>
              <a:ext uri="{FF2B5EF4-FFF2-40B4-BE49-F238E27FC236}">
                <a16:creationId xmlns:a16="http://schemas.microsoft.com/office/drawing/2014/main" id="{5277DF1D-6FB5-4965-8D27-627DBE552698}"/>
              </a:ext>
            </a:extLst>
          </p:cNvPr>
          <p:cNvPicPr>
            <a:picLocks noChangeAspect="1"/>
          </p:cNvPicPr>
          <p:nvPr/>
        </p:nvPicPr>
        <p:blipFill rotWithShape="1">
          <a:blip r:embed="rId3"/>
          <a:srcRect t="3627" r="2" b="2"/>
          <a:stretch/>
        </p:blipFill>
        <p:spPr>
          <a:xfrm>
            <a:off x="4654296" y="299363"/>
            <a:ext cx="7217085" cy="3008188"/>
          </a:xfrm>
          <a:prstGeom prst="rect">
            <a:avLst/>
          </a:prstGeom>
        </p:spPr>
      </p:pic>
      <p:pic>
        <p:nvPicPr>
          <p:cNvPr id="6" name="Resim 5">
            <a:extLst>
              <a:ext uri="{FF2B5EF4-FFF2-40B4-BE49-F238E27FC236}">
                <a16:creationId xmlns:a16="http://schemas.microsoft.com/office/drawing/2014/main" id="{4B662ED9-1E1E-42E1-A871-673480DCC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23969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443804AA-A70D-425E-8CC3-EA87747A4C6A}"/>
              </a:ext>
            </a:extLst>
          </p:cNvPr>
          <p:cNvPicPr>
            <a:picLocks noChangeAspect="1"/>
          </p:cNvPicPr>
          <p:nvPr/>
        </p:nvPicPr>
        <p:blipFill>
          <a:blip r:embed="rId2"/>
          <a:stretch>
            <a:fillRect/>
          </a:stretch>
        </p:blipFill>
        <p:spPr>
          <a:xfrm>
            <a:off x="81159" y="1083212"/>
            <a:ext cx="11467374" cy="447227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45859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09CB7DB3-B3CF-4AB1-8214-BFA0818E9DD3}"/>
              </a:ext>
            </a:extLst>
          </p:cNvPr>
          <p:cNvPicPr>
            <a:picLocks noChangeAspect="1"/>
          </p:cNvPicPr>
          <p:nvPr/>
        </p:nvPicPr>
        <p:blipFill>
          <a:blip r:embed="rId2"/>
          <a:stretch>
            <a:fillRect/>
          </a:stretch>
        </p:blipFill>
        <p:spPr>
          <a:xfrm>
            <a:off x="81159" y="1083212"/>
            <a:ext cx="11467374" cy="4472274"/>
          </a:xfrm>
          <a:prstGeom prst="rect">
            <a:avLst/>
          </a:prstGeom>
          <a:ln>
            <a:noFill/>
          </a:ln>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9616337" y="4109856"/>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468" y="3957238"/>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27883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pic>
        <p:nvPicPr>
          <p:cNvPr id="3" name="Resim 2">
            <a:extLst>
              <a:ext uri="{FF2B5EF4-FFF2-40B4-BE49-F238E27FC236}">
                <a16:creationId xmlns:a16="http://schemas.microsoft.com/office/drawing/2014/main" id="{FCE181FE-E119-4D25-B64A-6066E5E97EC8}"/>
              </a:ext>
            </a:extLst>
          </p:cNvPr>
          <p:cNvPicPr>
            <a:picLocks noChangeAspect="1"/>
          </p:cNvPicPr>
          <p:nvPr/>
        </p:nvPicPr>
        <p:blipFill>
          <a:blip r:embed="rId3"/>
          <a:stretch>
            <a:fillRect/>
          </a:stretch>
        </p:blipFill>
        <p:spPr>
          <a:xfrm>
            <a:off x="801858" y="111002"/>
            <a:ext cx="9973993" cy="6641490"/>
          </a:xfrm>
          <a:prstGeom prst="rect">
            <a:avLst/>
          </a:prstGeom>
        </p:spPr>
      </p:pic>
    </p:spTree>
    <p:extLst>
      <p:ext uri="{BB962C8B-B14F-4D97-AF65-F5344CB8AC3E}">
        <p14:creationId xmlns:p14="http://schemas.microsoft.com/office/powerpoint/2010/main" val="2896577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38025CA8-7488-45E2-9A95-730E9A2C449D}"/>
              </a:ext>
            </a:extLst>
          </p:cNvPr>
          <p:cNvPicPr>
            <a:picLocks noChangeAspect="1"/>
          </p:cNvPicPr>
          <p:nvPr/>
        </p:nvPicPr>
        <p:blipFill>
          <a:blip r:embed="rId2"/>
          <a:stretch>
            <a:fillRect/>
          </a:stretch>
        </p:blipFill>
        <p:spPr>
          <a:xfrm>
            <a:off x="801858" y="111002"/>
            <a:ext cx="9973993" cy="6641490"/>
          </a:xfrm>
          <a:prstGeom prst="rect">
            <a:avLst/>
          </a:prstGeom>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10050310" y="987520"/>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484" y="6172200"/>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11859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EBFAE75-EB1B-41BD-AED9-E9DD8FBCD135}"/>
              </a:ext>
            </a:extLst>
          </p:cNvPr>
          <p:cNvPicPr>
            <a:picLocks noChangeAspect="1"/>
          </p:cNvPicPr>
          <p:nvPr/>
        </p:nvPicPr>
        <p:blipFill>
          <a:blip r:embed="rId2"/>
          <a:stretch>
            <a:fillRect/>
          </a:stretch>
        </p:blipFill>
        <p:spPr>
          <a:xfrm>
            <a:off x="514465" y="158292"/>
            <a:ext cx="9933932" cy="6680571"/>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1769061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F2232164-193E-4A38-BB89-8221CEC86EA3}"/>
              </a:ext>
            </a:extLst>
          </p:cNvPr>
          <p:cNvPicPr>
            <a:picLocks noChangeAspect="1"/>
          </p:cNvPicPr>
          <p:nvPr/>
        </p:nvPicPr>
        <p:blipFill>
          <a:blip r:embed="rId2"/>
          <a:stretch>
            <a:fillRect/>
          </a:stretch>
        </p:blipFill>
        <p:spPr>
          <a:xfrm>
            <a:off x="242972" y="88714"/>
            <a:ext cx="9933932" cy="6680571"/>
          </a:xfrm>
          <a:prstGeom prst="rect">
            <a:avLst/>
          </a:prstGeom>
          <a:ln>
            <a:noFill/>
          </a:ln>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9919248" y="850242"/>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545" y="6350768"/>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281224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9" name="Group 78">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0"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Katılarda, Sıvılarda, Gazlarda -Genleşme ve Büzülme 5.Sınıf Fen Bilimleri">
            <a:extLst>
              <a:ext uri="{FF2B5EF4-FFF2-40B4-BE49-F238E27FC236}">
                <a16:creationId xmlns:a16="http://schemas.microsoft.com/office/drawing/2014/main" id="{B14C058D-C6AD-45DE-A23C-9143DC73EF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5222" y="1458443"/>
            <a:ext cx="4849488" cy="147909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D3381E70-9418-49D3-82AF-D05FD8545C2A}"/>
              </a:ext>
            </a:extLst>
          </p:cNvPr>
          <p:cNvSpPr txBox="1"/>
          <p:nvPr/>
        </p:nvSpPr>
        <p:spPr>
          <a:xfrm>
            <a:off x="767290" y="2439907"/>
            <a:ext cx="4075054" cy="2741213"/>
          </a:xfrm>
          <a:prstGeom prst="rect">
            <a:avLst/>
          </a:prstGeom>
        </p:spPr>
        <p:txBody>
          <a:bodyPr vert="horz" lIns="91440" tIns="45720" rIns="91440" bIns="45720" rtlCol="0" anchor="t">
            <a:normAutofit/>
          </a:bodyPr>
          <a:lstStyle/>
          <a:p>
            <a:pPr marL="114300" indent="-342900">
              <a:lnSpc>
                <a:spcPct val="150000"/>
              </a:lnSpc>
              <a:spcAft>
                <a:spcPts val="600"/>
              </a:spcAft>
              <a:buFont typeface="Wingdings" panose="05000000000000000000" pitchFamily="2" charset="2"/>
              <a:buChar char="ü"/>
            </a:pPr>
            <a:r>
              <a:rPr lang="en-US" sz="2400" dirty="0" err="1">
                <a:solidFill>
                  <a:schemeClr val="bg1"/>
                </a:solidFill>
                <a:effectLst/>
              </a:rPr>
              <a:t>Genleşme</a:t>
            </a:r>
            <a:r>
              <a:rPr lang="en-US" sz="2400" dirty="0">
                <a:solidFill>
                  <a:schemeClr val="bg1"/>
                </a:solidFill>
                <a:effectLst/>
              </a:rPr>
              <a:t> ve </a:t>
            </a:r>
            <a:r>
              <a:rPr lang="en-US" sz="2400" dirty="0" err="1">
                <a:solidFill>
                  <a:schemeClr val="bg1"/>
                </a:solidFill>
                <a:effectLst/>
              </a:rPr>
              <a:t>büzülme</a:t>
            </a:r>
            <a:r>
              <a:rPr lang="en-US" sz="2400" dirty="0">
                <a:solidFill>
                  <a:schemeClr val="bg1"/>
                </a:solidFill>
                <a:effectLst/>
              </a:rPr>
              <a:t> </a:t>
            </a:r>
            <a:r>
              <a:rPr lang="en-US" sz="2400" dirty="0" err="1">
                <a:solidFill>
                  <a:schemeClr val="bg1"/>
                </a:solidFill>
                <a:effectLst/>
              </a:rPr>
              <a:t>maddeler</a:t>
            </a:r>
            <a:r>
              <a:rPr lang="en-US" sz="2400" dirty="0">
                <a:solidFill>
                  <a:schemeClr val="bg1"/>
                </a:solidFill>
                <a:effectLst/>
              </a:rPr>
              <a:t> </a:t>
            </a:r>
            <a:r>
              <a:rPr lang="en-US" sz="2400" dirty="0" err="1">
                <a:solidFill>
                  <a:schemeClr val="bg1"/>
                </a:solidFill>
                <a:effectLst/>
              </a:rPr>
              <a:t>katı</a:t>
            </a:r>
            <a:r>
              <a:rPr lang="en-US" sz="2400" dirty="0">
                <a:solidFill>
                  <a:schemeClr val="bg1"/>
                </a:solidFill>
                <a:effectLst/>
              </a:rPr>
              <a:t> , </a:t>
            </a:r>
            <a:r>
              <a:rPr lang="en-US" sz="2400" dirty="0" err="1">
                <a:solidFill>
                  <a:schemeClr val="bg1"/>
                </a:solidFill>
                <a:effectLst/>
              </a:rPr>
              <a:t>sıvı</a:t>
            </a:r>
            <a:r>
              <a:rPr lang="en-US" sz="2400" dirty="0">
                <a:solidFill>
                  <a:schemeClr val="bg1"/>
                </a:solidFill>
                <a:effectLst/>
              </a:rPr>
              <a:t> ve </a:t>
            </a:r>
            <a:r>
              <a:rPr lang="en-US" sz="2400" dirty="0" err="1">
                <a:solidFill>
                  <a:schemeClr val="bg1"/>
                </a:solidFill>
                <a:effectLst/>
              </a:rPr>
              <a:t>gaz</a:t>
            </a:r>
            <a:r>
              <a:rPr lang="en-US" sz="2400" dirty="0">
                <a:solidFill>
                  <a:schemeClr val="bg1"/>
                </a:solidFill>
                <a:effectLst/>
              </a:rPr>
              <a:t> </a:t>
            </a:r>
            <a:r>
              <a:rPr lang="en-US" sz="2400" dirty="0" err="1">
                <a:solidFill>
                  <a:schemeClr val="bg1"/>
                </a:solidFill>
                <a:effectLst/>
              </a:rPr>
              <a:t>haldeyken</a:t>
            </a:r>
            <a:r>
              <a:rPr lang="en-US" sz="2400" dirty="0">
                <a:solidFill>
                  <a:schemeClr val="bg1"/>
                </a:solidFill>
                <a:effectLst/>
              </a:rPr>
              <a:t> de gerçekleşir.</a:t>
            </a:r>
          </a:p>
        </p:txBody>
      </p:sp>
      <p:pic>
        <p:nvPicPr>
          <p:cNvPr id="1028" name="Picture 4" descr="ÜNİTE 6">
            <a:extLst>
              <a:ext uri="{FF2B5EF4-FFF2-40B4-BE49-F238E27FC236}">
                <a16:creationId xmlns:a16="http://schemas.microsoft.com/office/drawing/2014/main" id="{FB3E57FB-7E5C-4F7A-B015-E2614C5D70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52763" y="3589866"/>
            <a:ext cx="2117158" cy="21648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Sınıf Fen Bilimleri Genleşme ve Büzülme Konu Anlatımı | FenEhli.com">
            <a:extLst>
              <a:ext uri="{FF2B5EF4-FFF2-40B4-BE49-F238E27FC236}">
                <a16:creationId xmlns:a16="http://schemas.microsoft.com/office/drawing/2014/main" id="{27FE73A9-495D-4B0F-9E2D-834218D787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24957" y="3562066"/>
            <a:ext cx="1931238" cy="2176043"/>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3532536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
        <p:nvSpPr>
          <p:cNvPr id="4" name="Metin kutusu 3">
            <a:extLst>
              <a:ext uri="{FF2B5EF4-FFF2-40B4-BE49-F238E27FC236}">
                <a16:creationId xmlns:a16="http://schemas.microsoft.com/office/drawing/2014/main" id="{0E8B8B61-66A3-4F9A-A158-136178BE2164}"/>
              </a:ext>
            </a:extLst>
          </p:cNvPr>
          <p:cNvSpPr txBox="1"/>
          <p:nvPr/>
        </p:nvSpPr>
        <p:spPr>
          <a:xfrm>
            <a:off x="146945" y="964892"/>
            <a:ext cx="11660741" cy="3900748"/>
          </a:xfrm>
          <a:prstGeom prst="rect">
            <a:avLst/>
          </a:prstGeom>
          <a:noFill/>
        </p:spPr>
        <p:txBody>
          <a:bodyPr wrap="square">
            <a:spAutoFit/>
          </a:bodyPr>
          <a:lstStyle/>
          <a:p>
            <a:pPr algn="l">
              <a:lnSpc>
                <a:spcPct val="150000"/>
              </a:lnSpc>
            </a:pPr>
            <a:r>
              <a:rPr lang="tr-TR" sz="2800" b="0" i="1" u="none" strike="noStrike" baseline="0" dirty="0">
                <a:latin typeface="Arial-ItalicMT"/>
              </a:rPr>
              <a:t>Genleşme: Bir maddenin boyutlarının ısı etkisiyle artmasıdır.</a:t>
            </a:r>
          </a:p>
          <a:p>
            <a:pPr algn="l">
              <a:lnSpc>
                <a:spcPct val="150000"/>
              </a:lnSpc>
            </a:pPr>
            <a:r>
              <a:rPr lang="tr-TR" sz="2800" b="1" i="0" u="none" strike="noStrike" baseline="0" dirty="0">
                <a:latin typeface="Arial-BoldMT"/>
              </a:rPr>
              <a:t>Genleşmeyle ilgili verilen bilgilerden hangisi yanlıştır?</a:t>
            </a:r>
          </a:p>
          <a:p>
            <a:pPr algn="l">
              <a:lnSpc>
                <a:spcPct val="150000"/>
              </a:lnSpc>
            </a:pPr>
            <a:r>
              <a:rPr lang="tr-TR" sz="2800" b="0" i="0" u="none" strike="noStrike" baseline="0" dirty="0">
                <a:latin typeface="ArialMT"/>
              </a:rPr>
              <a:t>A) Sıcaklığı değişen bir maddenin boyutları da değişebilir.</a:t>
            </a:r>
          </a:p>
          <a:p>
            <a:pPr algn="l">
              <a:lnSpc>
                <a:spcPct val="150000"/>
              </a:lnSpc>
            </a:pPr>
            <a:r>
              <a:rPr lang="tr-TR" sz="2800" b="0" i="0" u="none" strike="noStrike" baseline="0" dirty="0">
                <a:latin typeface="ArialMT"/>
              </a:rPr>
              <a:t>B) Gazlar, sıvılar ve katılar genleşebilir.</a:t>
            </a:r>
          </a:p>
          <a:p>
            <a:pPr algn="l">
              <a:lnSpc>
                <a:spcPct val="150000"/>
              </a:lnSpc>
            </a:pPr>
            <a:r>
              <a:rPr lang="tr-TR" sz="2800" b="0" i="0" u="none" strike="noStrike" baseline="0" dirty="0">
                <a:latin typeface="ArialMT"/>
              </a:rPr>
              <a:t>C) Maddelerin cinsi değişince genleşme miktarları da değişebilir.</a:t>
            </a:r>
          </a:p>
          <a:p>
            <a:pPr algn="l">
              <a:lnSpc>
                <a:spcPct val="150000"/>
              </a:lnSpc>
            </a:pPr>
            <a:r>
              <a:rPr lang="tr-TR" sz="2800" b="0" i="0" u="none" strike="noStrike" baseline="0" dirty="0">
                <a:latin typeface="ArialMT"/>
              </a:rPr>
              <a:t>D) Tüm termometreler sıvıların genleşmesinden faydalanılarak yapılır.</a:t>
            </a:r>
            <a:endParaRPr lang="tr-TR" sz="2800" dirty="0"/>
          </a:p>
        </p:txBody>
      </p:sp>
    </p:spTree>
    <p:extLst>
      <p:ext uri="{BB962C8B-B14F-4D97-AF65-F5344CB8AC3E}">
        <p14:creationId xmlns:p14="http://schemas.microsoft.com/office/powerpoint/2010/main" val="4084784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09FD1AB0-1006-4B9A-8F51-71152C90747D}"/>
              </a:ext>
            </a:extLst>
          </p:cNvPr>
          <p:cNvSpPr txBox="1"/>
          <p:nvPr/>
        </p:nvSpPr>
        <p:spPr>
          <a:xfrm>
            <a:off x="146945" y="964892"/>
            <a:ext cx="11660741" cy="3900748"/>
          </a:xfrm>
          <a:prstGeom prst="rect">
            <a:avLst/>
          </a:prstGeom>
          <a:noFill/>
        </p:spPr>
        <p:txBody>
          <a:bodyPr wrap="square">
            <a:spAutoFit/>
          </a:bodyPr>
          <a:lstStyle/>
          <a:p>
            <a:pPr algn="l">
              <a:lnSpc>
                <a:spcPct val="150000"/>
              </a:lnSpc>
            </a:pPr>
            <a:r>
              <a:rPr lang="tr-TR" sz="2800" b="0" i="1" u="none" strike="noStrike" baseline="0" dirty="0">
                <a:latin typeface="Arial-ItalicMT"/>
              </a:rPr>
              <a:t>Genleşme: Bir maddenin boyutlarının ısı etkisiyle artmasıdır.</a:t>
            </a:r>
          </a:p>
          <a:p>
            <a:pPr algn="l">
              <a:lnSpc>
                <a:spcPct val="150000"/>
              </a:lnSpc>
            </a:pPr>
            <a:r>
              <a:rPr lang="tr-TR" sz="2800" b="1" i="0" u="none" strike="noStrike" baseline="0" dirty="0">
                <a:latin typeface="Arial-BoldMT"/>
              </a:rPr>
              <a:t>Genleşmeyle ilgili verilen bilgilerden hangisi yanlıştır?</a:t>
            </a:r>
          </a:p>
          <a:p>
            <a:pPr algn="l">
              <a:lnSpc>
                <a:spcPct val="150000"/>
              </a:lnSpc>
            </a:pPr>
            <a:r>
              <a:rPr lang="tr-TR" sz="2800" b="0" i="0" u="none" strike="noStrike" baseline="0" dirty="0">
                <a:latin typeface="ArialMT"/>
              </a:rPr>
              <a:t>A) Sıcaklığı değişen bir maddenin boyutları da değişebilir.</a:t>
            </a:r>
          </a:p>
          <a:p>
            <a:pPr algn="l">
              <a:lnSpc>
                <a:spcPct val="150000"/>
              </a:lnSpc>
            </a:pPr>
            <a:r>
              <a:rPr lang="tr-TR" sz="2800" b="0" i="0" u="none" strike="noStrike" baseline="0" dirty="0">
                <a:latin typeface="ArialMT"/>
              </a:rPr>
              <a:t>B) Gazlar, sıvılar ve katılar genleşebilir.</a:t>
            </a:r>
          </a:p>
          <a:p>
            <a:pPr algn="l">
              <a:lnSpc>
                <a:spcPct val="150000"/>
              </a:lnSpc>
            </a:pPr>
            <a:r>
              <a:rPr lang="tr-TR" sz="2800" b="0" i="0" u="none" strike="noStrike" baseline="0" dirty="0">
                <a:latin typeface="ArialMT"/>
              </a:rPr>
              <a:t>C) Maddelerin cinsi değişince genleşme miktarları da değişebilir.</a:t>
            </a:r>
          </a:p>
          <a:p>
            <a:pPr algn="l">
              <a:lnSpc>
                <a:spcPct val="150000"/>
              </a:lnSpc>
            </a:pPr>
            <a:r>
              <a:rPr lang="tr-TR" sz="2800" b="0" i="0" u="none" strike="noStrike" baseline="0" dirty="0">
                <a:latin typeface="ArialMT"/>
              </a:rPr>
              <a:t>D) Tüm termometreler sıvıların genleşmesinden faydalanılarak yapılır.</a:t>
            </a:r>
            <a:endParaRPr lang="tr-TR" sz="2800" dirty="0"/>
          </a:p>
        </p:txBody>
      </p:sp>
      <p:pic>
        <p:nvPicPr>
          <p:cNvPr id="5" name="Picture 5"/>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7"/>
          <a:srcRect/>
          <a:stretch>
            <a:fillRect/>
          </a:stretch>
        </p:blipFill>
        <p:spPr>
          <a:xfrm>
            <a:off x="9937051" y="94868"/>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86" y="4253753"/>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30825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
        <p:nvSpPr>
          <p:cNvPr id="4" name="Metin kutusu 3">
            <a:extLst>
              <a:ext uri="{FF2B5EF4-FFF2-40B4-BE49-F238E27FC236}">
                <a16:creationId xmlns:a16="http://schemas.microsoft.com/office/drawing/2014/main" id="{EB0AA36A-989A-4E7D-A321-D196E6EFCFBE}"/>
              </a:ext>
            </a:extLst>
          </p:cNvPr>
          <p:cNvSpPr txBox="1"/>
          <p:nvPr/>
        </p:nvSpPr>
        <p:spPr>
          <a:xfrm>
            <a:off x="53008" y="212035"/>
            <a:ext cx="12085983" cy="2125069"/>
          </a:xfrm>
          <a:prstGeom prst="rect">
            <a:avLst/>
          </a:prstGeom>
          <a:noFill/>
        </p:spPr>
        <p:txBody>
          <a:bodyPr wrap="square">
            <a:spAutoFit/>
          </a:bodyPr>
          <a:lstStyle/>
          <a:p>
            <a:pPr algn="l">
              <a:lnSpc>
                <a:spcPct val="150000"/>
              </a:lnSpc>
            </a:pPr>
            <a:r>
              <a:rPr lang="tr-TR" sz="1800" b="0" i="0" u="none" strike="noStrike" baseline="0" dirty="0">
                <a:latin typeface="ArialMT"/>
              </a:rPr>
              <a:t>İlaçlar belirli sıcaklık değerlerinde tutulmalıdır. Daha sıcak ya da soğuk ortamda tutulan ilaçlar bozulur. Hastalıkları tedavi edemez. Ece, ilaç fabrikasında çalışmaktadır. Üretilen şuruplardan birinin 2-18 ⁰C sıcaklık değerlerinde saklanılması gerekmektedir. Ece her şurup kutusunun içine bir termometre bırakmaya karar verir. Bu termometrenin en küçük sıcaklık değişimlerini göstermesini ister. Böylece hastaların şuruplardan en iyi şekilde faydalanabilmelerini amaçlar.</a:t>
            </a:r>
            <a:endParaRPr lang="tr-TR" dirty="0"/>
          </a:p>
        </p:txBody>
      </p:sp>
      <p:pic>
        <p:nvPicPr>
          <p:cNvPr id="5" name="Resim 4">
            <a:extLst>
              <a:ext uri="{FF2B5EF4-FFF2-40B4-BE49-F238E27FC236}">
                <a16:creationId xmlns:a16="http://schemas.microsoft.com/office/drawing/2014/main" id="{868F9899-2EAF-4643-960B-B9D475470F99}"/>
              </a:ext>
            </a:extLst>
          </p:cNvPr>
          <p:cNvPicPr>
            <a:picLocks noChangeAspect="1"/>
          </p:cNvPicPr>
          <p:nvPr/>
        </p:nvPicPr>
        <p:blipFill>
          <a:blip r:embed="rId3"/>
          <a:stretch>
            <a:fillRect/>
          </a:stretch>
        </p:blipFill>
        <p:spPr>
          <a:xfrm>
            <a:off x="430229" y="2260449"/>
            <a:ext cx="9876005" cy="4520896"/>
          </a:xfrm>
          <a:prstGeom prst="rect">
            <a:avLst/>
          </a:prstGeom>
        </p:spPr>
      </p:pic>
    </p:spTree>
    <p:extLst>
      <p:ext uri="{BB962C8B-B14F-4D97-AF65-F5344CB8AC3E}">
        <p14:creationId xmlns:p14="http://schemas.microsoft.com/office/powerpoint/2010/main" val="248828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6B3F4613-7038-4D89-A445-30A2EA44B382}"/>
              </a:ext>
            </a:extLst>
          </p:cNvPr>
          <p:cNvSpPr txBox="1"/>
          <p:nvPr/>
        </p:nvSpPr>
        <p:spPr>
          <a:xfrm>
            <a:off x="53008" y="212035"/>
            <a:ext cx="12085983" cy="2125069"/>
          </a:xfrm>
          <a:prstGeom prst="rect">
            <a:avLst/>
          </a:prstGeom>
          <a:noFill/>
        </p:spPr>
        <p:txBody>
          <a:bodyPr wrap="square">
            <a:spAutoFit/>
          </a:bodyPr>
          <a:lstStyle/>
          <a:p>
            <a:pPr algn="l">
              <a:lnSpc>
                <a:spcPct val="150000"/>
              </a:lnSpc>
            </a:pPr>
            <a:r>
              <a:rPr lang="tr-TR" sz="1800" b="0" i="0" u="none" strike="noStrike" baseline="0" dirty="0">
                <a:latin typeface="ArialMT"/>
              </a:rPr>
              <a:t>İlaçlar belirli sıcaklık değerlerinde tutulmalıdır. Daha sıcak ya da soğuk ortamda tutulan ilaçlar bozulur. Hastalıkları tedavi edemez. Ece, ilaç fabrikasında çalışmaktadır. Üretilen şuruplardan birinin 2-18 ⁰C sıcaklık değerlerinde saklanılması gerekmektedir. Ece her şurup kutusunun içine bir termometre bırakmaya karar verir. Bu termometrenin en küçük sıcaklık değişimlerini göstermesini ister. Böylece hastaların şuruplardan en iyi şekilde faydalanabilmelerini amaçlar.</a:t>
            </a:r>
            <a:endParaRPr lang="tr-TR" dirty="0"/>
          </a:p>
        </p:txBody>
      </p:sp>
      <p:pic>
        <p:nvPicPr>
          <p:cNvPr id="13" name="Resim 12">
            <a:extLst>
              <a:ext uri="{FF2B5EF4-FFF2-40B4-BE49-F238E27FC236}">
                <a16:creationId xmlns:a16="http://schemas.microsoft.com/office/drawing/2014/main" id="{68ABB85B-E5FD-42F2-B567-FC60E87A99E8}"/>
              </a:ext>
            </a:extLst>
          </p:cNvPr>
          <p:cNvPicPr>
            <a:picLocks noChangeAspect="1"/>
          </p:cNvPicPr>
          <p:nvPr/>
        </p:nvPicPr>
        <p:blipFill>
          <a:blip r:embed="rId2"/>
          <a:stretch>
            <a:fillRect/>
          </a:stretch>
        </p:blipFill>
        <p:spPr>
          <a:xfrm>
            <a:off x="430230" y="2260449"/>
            <a:ext cx="8503416" cy="3892572"/>
          </a:xfrm>
          <a:prstGeom prst="rect">
            <a:avLst/>
          </a:prstGeom>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10086237" y="4200716"/>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3421" y="2695743"/>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23881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sim 2">
            <a:extLst>
              <a:ext uri="{FF2B5EF4-FFF2-40B4-BE49-F238E27FC236}">
                <a16:creationId xmlns:a16="http://schemas.microsoft.com/office/drawing/2014/main" id="{1069260E-77A7-432C-9CBA-4CCCCEA1AC29}"/>
              </a:ext>
            </a:extLst>
          </p:cNvPr>
          <p:cNvPicPr>
            <a:picLocks noChangeAspect="1"/>
          </p:cNvPicPr>
          <p:nvPr/>
        </p:nvPicPr>
        <p:blipFill>
          <a:blip r:embed="rId2"/>
          <a:stretch>
            <a:fillRect/>
          </a:stretch>
        </p:blipFill>
        <p:spPr>
          <a:xfrm>
            <a:off x="495348" y="131173"/>
            <a:ext cx="9973212" cy="660725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341731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A2C3D49A-87A1-46F3-9650-112D32F806D9}"/>
              </a:ext>
            </a:extLst>
          </p:cNvPr>
          <p:cNvPicPr>
            <a:picLocks noChangeAspect="1"/>
          </p:cNvPicPr>
          <p:nvPr/>
        </p:nvPicPr>
        <p:blipFill>
          <a:blip r:embed="rId2"/>
          <a:stretch>
            <a:fillRect/>
          </a:stretch>
        </p:blipFill>
        <p:spPr>
          <a:xfrm>
            <a:off x="495348" y="131173"/>
            <a:ext cx="8670566" cy="5744249"/>
          </a:xfrm>
          <a:prstGeom prst="rect">
            <a:avLst/>
          </a:prstGeom>
          <a:ln>
            <a:noFill/>
          </a:ln>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9937051" y="94868"/>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8385" y="5641298"/>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24983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35823CC-B8EA-4DD9-AAEA-CB564C58F1A6}"/>
              </a:ext>
            </a:extLst>
          </p:cNvPr>
          <p:cNvPicPr>
            <a:picLocks noChangeAspect="1"/>
          </p:cNvPicPr>
          <p:nvPr/>
        </p:nvPicPr>
        <p:blipFill>
          <a:blip r:embed="rId2"/>
          <a:stretch>
            <a:fillRect/>
          </a:stretch>
        </p:blipFill>
        <p:spPr>
          <a:xfrm>
            <a:off x="328948" y="492369"/>
            <a:ext cx="11534104" cy="5622874"/>
          </a:xfrm>
          <a:prstGeom prst="rect">
            <a:avLst/>
          </a:prstGeom>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3982941"/>
            <a:ext cx="1229139" cy="1229139"/>
          </a:xfrm>
          <a:prstGeom prst="rect">
            <a:avLst/>
          </a:prstGeom>
        </p:spPr>
      </p:pic>
    </p:spTree>
    <p:extLst>
      <p:ext uri="{BB962C8B-B14F-4D97-AF65-F5344CB8AC3E}">
        <p14:creationId xmlns:p14="http://schemas.microsoft.com/office/powerpoint/2010/main" val="1203287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66A10210-2E49-4FDC-AC5B-18435DF4CB38}"/>
              </a:ext>
            </a:extLst>
          </p:cNvPr>
          <p:cNvPicPr>
            <a:picLocks noChangeAspect="1"/>
          </p:cNvPicPr>
          <p:nvPr/>
        </p:nvPicPr>
        <p:blipFill>
          <a:blip r:embed="rId2"/>
          <a:stretch>
            <a:fillRect/>
          </a:stretch>
        </p:blipFill>
        <p:spPr>
          <a:xfrm>
            <a:off x="328948" y="492369"/>
            <a:ext cx="10863277" cy="5295846"/>
          </a:xfrm>
          <a:prstGeom prst="rect">
            <a:avLst/>
          </a:prstGeom>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10055849" y="1191969"/>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1080" y="5397756"/>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133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
        <p:nvSpPr>
          <p:cNvPr id="4" name="Metin kutusu 3">
            <a:extLst>
              <a:ext uri="{FF2B5EF4-FFF2-40B4-BE49-F238E27FC236}">
                <a16:creationId xmlns:a16="http://schemas.microsoft.com/office/drawing/2014/main" id="{130F40B5-404C-4879-895B-36CA86B8390F}"/>
              </a:ext>
            </a:extLst>
          </p:cNvPr>
          <p:cNvSpPr txBox="1"/>
          <p:nvPr/>
        </p:nvSpPr>
        <p:spPr>
          <a:xfrm>
            <a:off x="239712" y="622074"/>
            <a:ext cx="11196914" cy="5193409"/>
          </a:xfrm>
          <a:prstGeom prst="rect">
            <a:avLst/>
          </a:prstGeom>
          <a:noFill/>
        </p:spPr>
        <p:txBody>
          <a:bodyPr wrap="square">
            <a:spAutoFit/>
          </a:bodyPr>
          <a:lstStyle/>
          <a:p>
            <a:pPr algn="l">
              <a:lnSpc>
                <a:spcPct val="150000"/>
              </a:lnSpc>
            </a:pPr>
            <a:r>
              <a:rPr lang="tr-TR" sz="2800" b="0" i="1" u="none" strike="noStrike" baseline="0" dirty="0">
                <a:latin typeface="Arial-ItalicMT"/>
              </a:rPr>
              <a:t>Isı etkisiyle maddelerin sıcaklıkları, halleri ve hacimleri değişebilir.</a:t>
            </a:r>
          </a:p>
          <a:p>
            <a:pPr algn="l">
              <a:lnSpc>
                <a:spcPct val="150000"/>
              </a:lnSpc>
            </a:pPr>
            <a:r>
              <a:rPr lang="tr-TR" sz="2800" b="1" i="0" u="none" strike="noStrike" baseline="0" dirty="0">
                <a:latin typeface="Arial-BoldMT"/>
              </a:rPr>
              <a:t>Verilen örneklerin hangisinde ısının diğerlerinden farklı bir etkisine değinilmiştir?</a:t>
            </a:r>
          </a:p>
          <a:p>
            <a:pPr algn="l">
              <a:lnSpc>
                <a:spcPct val="150000"/>
              </a:lnSpc>
            </a:pPr>
            <a:r>
              <a:rPr lang="tr-TR" sz="2800" b="0" i="0" u="none" strike="noStrike" baseline="0" dirty="0">
                <a:latin typeface="ArialMT"/>
              </a:rPr>
              <a:t>A) Sıcak ve soğuk yiyecekleri art arda tükettiğimizde dişlerimizin sızlaması</a:t>
            </a:r>
          </a:p>
          <a:p>
            <a:pPr algn="l">
              <a:lnSpc>
                <a:spcPct val="150000"/>
              </a:lnSpc>
            </a:pPr>
            <a:r>
              <a:rPr lang="tr-TR" sz="2800" b="0" i="0" u="none" strike="noStrike" baseline="0" dirty="0">
                <a:latin typeface="ArialMT"/>
              </a:rPr>
              <a:t>B) Gözlük camının çerçeveye yerleştirilmesi</a:t>
            </a:r>
          </a:p>
          <a:p>
            <a:pPr algn="l">
              <a:lnSpc>
                <a:spcPct val="150000"/>
              </a:lnSpc>
            </a:pPr>
            <a:r>
              <a:rPr lang="tr-TR" sz="2800" b="0" i="0" u="none" strike="noStrike" baseline="0" dirty="0">
                <a:latin typeface="ArialMT"/>
              </a:rPr>
              <a:t>C) Isıtılan buzun erimesi</a:t>
            </a:r>
          </a:p>
          <a:p>
            <a:pPr algn="l">
              <a:lnSpc>
                <a:spcPct val="150000"/>
              </a:lnSpc>
            </a:pPr>
            <a:r>
              <a:rPr lang="tr-TR" sz="2800" b="0" i="0" u="none" strike="noStrike" baseline="0" dirty="0">
                <a:latin typeface="ArialMT"/>
              </a:rPr>
              <a:t>D) Elektrik tellerinin gerilmesi</a:t>
            </a:r>
            <a:endParaRPr lang="tr-TR" sz="2800" dirty="0"/>
          </a:p>
        </p:txBody>
      </p:sp>
    </p:spTree>
    <p:extLst>
      <p:ext uri="{BB962C8B-B14F-4D97-AF65-F5344CB8AC3E}">
        <p14:creationId xmlns:p14="http://schemas.microsoft.com/office/powerpoint/2010/main" val="1611826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3521A9DF-4C84-4C21-B11C-1D0A31C006CA}"/>
              </a:ext>
            </a:extLst>
          </p:cNvPr>
          <p:cNvSpPr txBox="1"/>
          <p:nvPr/>
        </p:nvSpPr>
        <p:spPr>
          <a:xfrm>
            <a:off x="239712" y="622074"/>
            <a:ext cx="11196914" cy="5193409"/>
          </a:xfrm>
          <a:prstGeom prst="rect">
            <a:avLst/>
          </a:prstGeom>
          <a:noFill/>
        </p:spPr>
        <p:txBody>
          <a:bodyPr wrap="square">
            <a:spAutoFit/>
          </a:bodyPr>
          <a:lstStyle/>
          <a:p>
            <a:pPr algn="l">
              <a:lnSpc>
                <a:spcPct val="150000"/>
              </a:lnSpc>
            </a:pPr>
            <a:r>
              <a:rPr lang="tr-TR" sz="2800" b="0" i="1" u="none" strike="noStrike" baseline="0" dirty="0">
                <a:latin typeface="Arial-ItalicMT"/>
              </a:rPr>
              <a:t>Isı etkisiyle maddelerin sıcaklıkları, halleri ve hacimleri değişebilir.</a:t>
            </a:r>
          </a:p>
          <a:p>
            <a:pPr algn="l">
              <a:lnSpc>
                <a:spcPct val="150000"/>
              </a:lnSpc>
            </a:pPr>
            <a:r>
              <a:rPr lang="tr-TR" sz="2800" b="1" i="0" u="none" strike="noStrike" baseline="0" dirty="0">
                <a:latin typeface="Arial-BoldMT"/>
              </a:rPr>
              <a:t>Verilen örneklerin hangisinde ısının diğerlerinden farklı bir etkisine değinilmiştir?</a:t>
            </a:r>
          </a:p>
          <a:p>
            <a:pPr algn="l">
              <a:lnSpc>
                <a:spcPct val="150000"/>
              </a:lnSpc>
            </a:pPr>
            <a:r>
              <a:rPr lang="tr-TR" sz="2800" b="0" i="0" u="none" strike="noStrike" baseline="0" dirty="0">
                <a:latin typeface="ArialMT"/>
              </a:rPr>
              <a:t>A) Sıcak ve soğuk yiyecekleri art arda tükettiğimizde dişlerimizin sızlaması</a:t>
            </a:r>
          </a:p>
          <a:p>
            <a:pPr algn="l">
              <a:lnSpc>
                <a:spcPct val="150000"/>
              </a:lnSpc>
            </a:pPr>
            <a:r>
              <a:rPr lang="tr-TR" sz="2800" b="0" i="0" u="none" strike="noStrike" baseline="0" dirty="0">
                <a:latin typeface="ArialMT"/>
              </a:rPr>
              <a:t>B) Gözlük camının çerçeveye yerleştirilmesi</a:t>
            </a:r>
          </a:p>
          <a:p>
            <a:pPr algn="l">
              <a:lnSpc>
                <a:spcPct val="150000"/>
              </a:lnSpc>
            </a:pPr>
            <a:r>
              <a:rPr lang="tr-TR" sz="2800" b="0" i="0" u="none" strike="noStrike" baseline="0" dirty="0">
                <a:latin typeface="ArialMT"/>
              </a:rPr>
              <a:t>C) Isıtılan buzun erimesi</a:t>
            </a:r>
          </a:p>
          <a:p>
            <a:pPr algn="l">
              <a:lnSpc>
                <a:spcPct val="150000"/>
              </a:lnSpc>
            </a:pPr>
            <a:r>
              <a:rPr lang="tr-TR" sz="2800" b="0" i="0" u="none" strike="noStrike" baseline="0" dirty="0">
                <a:latin typeface="ArialMT"/>
              </a:rPr>
              <a:t>D) Elektrik tellerinin gerilmesi</a:t>
            </a:r>
            <a:endParaRPr lang="tr-TR" sz="2800" dirty="0"/>
          </a:p>
        </p:txBody>
      </p:sp>
      <p:pic>
        <p:nvPicPr>
          <p:cNvPr id="5" name="Picture 5"/>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7"/>
          <a:srcRect/>
          <a:stretch>
            <a:fillRect/>
          </a:stretch>
        </p:blipFill>
        <p:spPr>
          <a:xfrm>
            <a:off x="10055849" y="1340877"/>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88" y="4627189"/>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36130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3C7EA17-32B8-4766-9E46-D215E834F487}"/>
              </a:ext>
            </a:extLst>
          </p:cNvPr>
          <p:cNvSpPr txBox="1"/>
          <p:nvPr/>
        </p:nvSpPr>
        <p:spPr>
          <a:xfrm>
            <a:off x="2266674" y="504525"/>
            <a:ext cx="6675627" cy="1605083"/>
          </a:xfrm>
          <a:prstGeom prst="rect">
            <a:avLst/>
          </a:prstGeom>
        </p:spPr>
        <p:txBody>
          <a:bodyPr vert="horz" lIns="91440" tIns="45720" rIns="91440" bIns="45720" rtlCol="0" anchor="ctr">
            <a:normAutofit/>
          </a:bodyPr>
          <a:lstStyle/>
          <a:p>
            <a:pPr algn="ctr">
              <a:lnSpc>
                <a:spcPct val="90000"/>
              </a:lnSpc>
              <a:spcAft>
                <a:spcPts val="600"/>
              </a:spcAft>
            </a:pPr>
            <a:r>
              <a:rPr lang="en-US" sz="3200" b="1" dirty="0">
                <a:effectLst/>
              </a:rPr>
              <a:t>KATILARDA GENLEŞME </a:t>
            </a:r>
          </a:p>
        </p:txBody>
      </p:sp>
      <p:sp>
        <p:nvSpPr>
          <p:cNvPr id="73" name="Rectangle 7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Genleşme Konu Anlatımı - ÜniversiteGO - ÜniversiteGO">
            <a:extLst>
              <a:ext uri="{FF2B5EF4-FFF2-40B4-BE49-F238E27FC236}">
                <a16:creationId xmlns:a16="http://schemas.microsoft.com/office/drawing/2014/main" id="{48EFB00F-510E-4419-A3AA-F021FEDEA3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9861" y="2742397"/>
            <a:ext cx="3936974" cy="3291840"/>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atılarda Sıvılarda ve Gazlarda Genleşme (Maddelerin Genleşmesi) -  KozanBilgi.Net">
            <a:extLst>
              <a:ext uri="{FF2B5EF4-FFF2-40B4-BE49-F238E27FC236}">
                <a16:creationId xmlns:a16="http://schemas.microsoft.com/office/drawing/2014/main" id="{AE740F32-946E-451C-BB40-E1161C799D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6484" y="2811546"/>
            <a:ext cx="4974336" cy="315354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3056677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
        <p:nvSpPr>
          <p:cNvPr id="4" name="Metin kutusu 3">
            <a:extLst>
              <a:ext uri="{FF2B5EF4-FFF2-40B4-BE49-F238E27FC236}">
                <a16:creationId xmlns:a16="http://schemas.microsoft.com/office/drawing/2014/main" id="{59A2374B-4E38-480B-83B2-C17066BEEFBB}"/>
              </a:ext>
            </a:extLst>
          </p:cNvPr>
          <p:cNvSpPr txBox="1"/>
          <p:nvPr/>
        </p:nvSpPr>
        <p:spPr>
          <a:xfrm>
            <a:off x="358752" y="107175"/>
            <a:ext cx="11218678" cy="2350965"/>
          </a:xfrm>
          <a:prstGeom prst="rect">
            <a:avLst/>
          </a:prstGeom>
          <a:noFill/>
        </p:spPr>
        <p:txBody>
          <a:bodyPr wrap="square">
            <a:spAutoFit/>
          </a:bodyPr>
          <a:lstStyle/>
          <a:p>
            <a:pPr algn="l">
              <a:lnSpc>
                <a:spcPct val="150000"/>
              </a:lnSpc>
            </a:pPr>
            <a:r>
              <a:rPr lang="tr-TR" sz="2000" b="0" i="0" u="none" strike="noStrike" baseline="0" dirty="0">
                <a:latin typeface="ArialMT"/>
              </a:rPr>
              <a:t>Ülkemizde Ürgüp, Göreme ve Avanos gibi ilçelerde sıklıkla karşılaşılan uçan balonların içerisindeki hava ısıtıldığında genleşir ve balon yükselir. Bu durum gazların genleşebildiğinin bir kanıtıdır. Gazlar gibi katıların ve sıvıların da genleşerek hacimleri artar.</a:t>
            </a:r>
          </a:p>
          <a:p>
            <a:pPr algn="l">
              <a:lnSpc>
                <a:spcPct val="150000"/>
              </a:lnSpc>
            </a:pPr>
            <a:r>
              <a:rPr lang="tr-TR" sz="2000" b="1" i="0" u="none" strike="noStrike" baseline="0" dirty="0">
                <a:latin typeface="Arial-BoldMT"/>
              </a:rPr>
              <a:t>Aşağıdaki seçeneklerin hangisinde katı ve sıvılar ile ilgili genleşme örnekleri doğru olarak verilmiştir?</a:t>
            </a:r>
            <a:endParaRPr lang="tr-TR" sz="2000" dirty="0"/>
          </a:p>
        </p:txBody>
      </p:sp>
      <p:pic>
        <p:nvPicPr>
          <p:cNvPr id="5" name="Resim 4">
            <a:extLst>
              <a:ext uri="{FF2B5EF4-FFF2-40B4-BE49-F238E27FC236}">
                <a16:creationId xmlns:a16="http://schemas.microsoft.com/office/drawing/2014/main" id="{717F25FF-D8DF-4658-B01F-246A89C89C8E}"/>
              </a:ext>
            </a:extLst>
          </p:cNvPr>
          <p:cNvPicPr>
            <a:picLocks noChangeAspect="1"/>
          </p:cNvPicPr>
          <p:nvPr/>
        </p:nvPicPr>
        <p:blipFill>
          <a:blip r:embed="rId3"/>
          <a:stretch>
            <a:fillRect/>
          </a:stretch>
        </p:blipFill>
        <p:spPr>
          <a:xfrm>
            <a:off x="1393507" y="2559293"/>
            <a:ext cx="6878295" cy="4039097"/>
          </a:xfrm>
          <a:prstGeom prst="rect">
            <a:avLst/>
          </a:prstGeom>
        </p:spPr>
      </p:pic>
    </p:spTree>
    <p:extLst>
      <p:ext uri="{BB962C8B-B14F-4D97-AF65-F5344CB8AC3E}">
        <p14:creationId xmlns:p14="http://schemas.microsoft.com/office/powerpoint/2010/main" val="2598965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15A76C27-9875-430E-8379-9791D50FDE81}"/>
              </a:ext>
            </a:extLst>
          </p:cNvPr>
          <p:cNvSpPr txBox="1"/>
          <p:nvPr/>
        </p:nvSpPr>
        <p:spPr>
          <a:xfrm>
            <a:off x="358752" y="107175"/>
            <a:ext cx="11218678" cy="2350965"/>
          </a:xfrm>
          <a:prstGeom prst="rect">
            <a:avLst/>
          </a:prstGeom>
          <a:noFill/>
        </p:spPr>
        <p:txBody>
          <a:bodyPr wrap="square">
            <a:spAutoFit/>
          </a:bodyPr>
          <a:lstStyle/>
          <a:p>
            <a:pPr algn="l">
              <a:lnSpc>
                <a:spcPct val="150000"/>
              </a:lnSpc>
            </a:pPr>
            <a:r>
              <a:rPr lang="tr-TR" sz="2000" b="0" i="0" u="none" strike="noStrike" baseline="0" dirty="0">
                <a:latin typeface="ArialMT"/>
              </a:rPr>
              <a:t>Ülkemizde Ürgüp, Göreme ve Avanos gibi ilçelerde sıklıkla karşılaşılan uçan balonların içerisindeki hava ısıtıldığında genleşir ve balon yükselir. Bu durum gazların genleşebildiğinin bir kanıtıdır. Gazlar gibi katıların ve sıvıların da genleşerek hacimleri artar.</a:t>
            </a:r>
          </a:p>
          <a:p>
            <a:pPr algn="l">
              <a:lnSpc>
                <a:spcPct val="150000"/>
              </a:lnSpc>
            </a:pPr>
            <a:r>
              <a:rPr lang="tr-TR" sz="2000" b="1" i="0" u="none" strike="noStrike" baseline="0" dirty="0">
                <a:latin typeface="Arial-BoldMT"/>
              </a:rPr>
              <a:t>Aşağıdaki seçeneklerin hangisinde katı ve sıvılar ile ilgili genleşme örnekleri doğru olarak verilmiştir?</a:t>
            </a:r>
            <a:endParaRPr lang="tr-TR" sz="2000" dirty="0"/>
          </a:p>
        </p:txBody>
      </p:sp>
      <p:pic>
        <p:nvPicPr>
          <p:cNvPr id="13" name="Resim 12">
            <a:extLst>
              <a:ext uri="{FF2B5EF4-FFF2-40B4-BE49-F238E27FC236}">
                <a16:creationId xmlns:a16="http://schemas.microsoft.com/office/drawing/2014/main" id="{1E4CE59C-7B5B-4E84-A931-F8AF626A7EB9}"/>
              </a:ext>
            </a:extLst>
          </p:cNvPr>
          <p:cNvPicPr>
            <a:picLocks noChangeAspect="1"/>
          </p:cNvPicPr>
          <p:nvPr/>
        </p:nvPicPr>
        <p:blipFill>
          <a:blip r:embed="rId2"/>
          <a:stretch>
            <a:fillRect/>
          </a:stretch>
        </p:blipFill>
        <p:spPr>
          <a:xfrm>
            <a:off x="1393507" y="2559293"/>
            <a:ext cx="6878295" cy="4039097"/>
          </a:xfrm>
          <a:prstGeom prst="rect">
            <a:avLst/>
          </a:prstGeom>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10055849" y="3997251"/>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0794" y="4238075"/>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25182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
        <p:nvSpPr>
          <p:cNvPr id="4" name="Metin kutusu 3">
            <a:extLst>
              <a:ext uri="{FF2B5EF4-FFF2-40B4-BE49-F238E27FC236}">
                <a16:creationId xmlns:a16="http://schemas.microsoft.com/office/drawing/2014/main" id="{75F04F56-DBF8-4B48-B761-8A84ABDB12D0}"/>
              </a:ext>
            </a:extLst>
          </p:cNvPr>
          <p:cNvSpPr txBox="1"/>
          <p:nvPr/>
        </p:nvSpPr>
        <p:spPr>
          <a:xfrm>
            <a:off x="225287" y="403690"/>
            <a:ext cx="11741426" cy="5839740"/>
          </a:xfrm>
          <a:prstGeom prst="rect">
            <a:avLst/>
          </a:prstGeom>
          <a:noFill/>
        </p:spPr>
        <p:txBody>
          <a:bodyPr wrap="square">
            <a:spAutoFit/>
          </a:bodyPr>
          <a:lstStyle/>
          <a:p>
            <a:pPr algn="l">
              <a:lnSpc>
                <a:spcPct val="150000"/>
              </a:lnSpc>
            </a:pPr>
            <a:r>
              <a:rPr lang="tr-TR" sz="2800" b="1" i="0" u="none" strike="noStrike" baseline="0" dirty="0">
                <a:latin typeface="Arial-BoldMT"/>
              </a:rPr>
              <a:t>• </a:t>
            </a:r>
            <a:r>
              <a:rPr lang="tr-TR" sz="2800" b="0" i="0" u="none" strike="noStrike" baseline="0" dirty="0">
                <a:latin typeface="ArialMT"/>
              </a:rPr>
              <a:t>Maddelerin ısı alarak hacimlerinin artması olayına genleşme denir.</a:t>
            </a:r>
          </a:p>
          <a:p>
            <a:pPr algn="l">
              <a:lnSpc>
                <a:spcPct val="150000"/>
              </a:lnSpc>
            </a:pPr>
            <a:r>
              <a:rPr lang="tr-TR" sz="2800" b="1" i="0" u="none" strike="noStrike" baseline="0" dirty="0">
                <a:latin typeface="Arial-BoldMT"/>
              </a:rPr>
              <a:t>• </a:t>
            </a:r>
            <a:r>
              <a:rPr lang="tr-TR" sz="2800" b="0" i="0" u="none" strike="noStrike" baseline="0" dirty="0">
                <a:latin typeface="ArialMT"/>
              </a:rPr>
              <a:t>Maddelerin ısı vererek hacimlerinin azalması olayına ise büzülme denir.</a:t>
            </a:r>
          </a:p>
          <a:p>
            <a:pPr algn="l">
              <a:lnSpc>
                <a:spcPct val="150000"/>
              </a:lnSpc>
            </a:pPr>
            <a:r>
              <a:rPr lang="tr-TR" sz="2800" b="1" i="0" u="none" strike="noStrike" baseline="0" dirty="0">
                <a:latin typeface="Arial-BoldMT"/>
              </a:rPr>
              <a:t>• </a:t>
            </a:r>
            <a:r>
              <a:rPr lang="tr-TR" sz="2800" b="0" i="0" u="none" strike="noStrike" baseline="0" dirty="0">
                <a:latin typeface="ArialMT"/>
              </a:rPr>
              <a:t>Katı, sıvı ve gazlarda genleşme ve büzülme görülmektedir.</a:t>
            </a:r>
          </a:p>
          <a:p>
            <a:pPr algn="l">
              <a:lnSpc>
                <a:spcPct val="150000"/>
              </a:lnSpc>
            </a:pPr>
            <a:r>
              <a:rPr lang="tr-TR" sz="2800" b="1" i="0" u="none" strike="noStrike" baseline="0" dirty="0">
                <a:latin typeface="Arial-BoldMT"/>
              </a:rPr>
              <a:t>Verilen bilgiler doğrultusunda aşağıdakilerden hangisi diğerlerinden farklıdır?</a:t>
            </a:r>
          </a:p>
          <a:p>
            <a:pPr algn="l">
              <a:lnSpc>
                <a:spcPct val="150000"/>
              </a:lnSpc>
            </a:pPr>
            <a:r>
              <a:rPr lang="tr-TR" sz="2800" b="0" i="0" u="none" strike="noStrike" baseline="0" dirty="0">
                <a:latin typeface="ArialMT"/>
              </a:rPr>
              <a:t>A)Elektrik tellerinin mevsimlere göre uzanıp kısalması.</a:t>
            </a:r>
          </a:p>
          <a:p>
            <a:pPr algn="l">
              <a:lnSpc>
                <a:spcPct val="150000"/>
              </a:lnSpc>
            </a:pPr>
            <a:r>
              <a:rPr lang="it-IT" sz="2800" b="0" i="0" u="none" strike="noStrike" baseline="0" dirty="0">
                <a:latin typeface="ArialMT"/>
              </a:rPr>
              <a:t>B) Termometrelerdeki cıva seviyesinin değişmesi</a:t>
            </a:r>
          </a:p>
          <a:p>
            <a:pPr algn="l">
              <a:lnSpc>
                <a:spcPct val="150000"/>
              </a:lnSpc>
            </a:pPr>
            <a:r>
              <a:rPr lang="tr-TR" sz="2800" b="0" i="0" u="none" strike="noStrike" baseline="0" dirty="0">
                <a:latin typeface="ArialMT"/>
              </a:rPr>
              <a:t>C) Hava balonlarının yerden havalanıp inebilmesi</a:t>
            </a:r>
          </a:p>
          <a:p>
            <a:pPr algn="l">
              <a:lnSpc>
                <a:spcPct val="150000"/>
              </a:lnSpc>
            </a:pPr>
            <a:r>
              <a:rPr lang="tr-TR" sz="2800" b="0" i="0" u="none" strike="noStrike" baseline="0" dirty="0">
                <a:latin typeface="ArialMT"/>
              </a:rPr>
              <a:t>D) Yanan ampulün bir süre sonra ısınması</a:t>
            </a:r>
            <a:endParaRPr lang="tr-TR" sz="2800" dirty="0"/>
          </a:p>
        </p:txBody>
      </p:sp>
    </p:spTree>
    <p:extLst>
      <p:ext uri="{BB962C8B-B14F-4D97-AF65-F5344CB8AC3E}">
        <p14:creationId xmlns:p14="http://schemas.microsoft.com/office/powerpoint/2010/main" val="1805495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79690399-6770-4D20-850D-CD8C73A48BB6}"/>
              </a:ext>
            </a:extLst>
          </p:cNvPr>
          <p:cNvSpPr txBox="1"/>
          <p:nvPr/>
        </p:nvSpPr>
        <p:spPr>
          <a:xfrm>
            <a:off x="225287" y="403690"/>
            <a:ext cx="11741426" cy="5839740"/>
          </a:xfrm>
          <a:prstGeom prst="rect">
            <a:avLst/>
          </a:prstGeom>
          <a:noFill/>
        </p:spPr>
        <p:txBody>
          <a:bodyPr wrap="square">
            <a:spAutoFit/>
          </a:bodyPr>
          <a:lstStyle/>
          <a:p>
            <a:pPr algn="l">
              <a:lnSpc>
                <a:spcPct val="150000"/>
              </a:lnSpc>
            </a:pPr>
            <a:r>
              <a:rPr lang="tr-TR" sz="2800" b="1" i="0" u="none" strike="noStrike" baseline="0" dirty="0">
                <a:latin typeface="Arial-BoldMT"/>
              </a:rPr>
              <a:t>• </a:t>
            </a:r>
            <a:r>
              <a:rPr lang="tr-TR" sz="2800" b="0" i="0" u="none" strike="noStrike" baseline="0" dirty="0">
                <a:latin typeface="ArialMT"/>
              </a:rPr>
              <a:t>Maddelerin ısı alarak hacimlerinin artması olayına genleşme denir.</a:t>
            </a:r>
          </a:p>
          <a:p>
            <a:pPr algn="l">
              <a:lnSpc>
                <a:spcPct val="150000"/>
              </a:lnSpc>
            </a:pPr>
            <a:r>
              <a:rPr lang="tr-TR" sz="2800" b="1" i="0" u="none" strike="noStrike" baseline="0" dirty="0">
                <a:latin typeface="Arial-BoldMT"/>
              </a:rPr>
              <a:t>• </a:t>
            </a:r>
            <a:r>
              <a:rPr lang="tr-TR" sz="2800" b="0" i="0" u="none" strike="noStrike" baseline="0" dirty="0">
                <a:latin typeface="ArialMT"/>
              </a:rPr>
              <a:t>Maddelerin ısı vererek hacimlerinin azalması olayına ise büzülme denir.</a:t>
            </a:r>
          </a:p>
          <a:p>
            <a:pPr algn="l">
              <a:lnSpc>
                <a:spcPct val="150000"/>
              </a:lnSpc>
            </a:pPr>
            <a:r>
              <a:rPr lang="tr-TR" sz="2800" b="1" i="0" u="none" strike="noStrike" baseline="0" dirty="0">
                <a:latin typeface="Arial-BoldMT"/>
              </a:rPr>
              <a:t>• </a:t>
            </a:r>
            <a:r>
              <a:rPr lang="tr-TR" sz="2800" b="0" i="0" u="none" strike="noStrike" baseline="0" dirty="0">
                <a:latin typeface="ArialMT"/>
              </a:rPr>
              <a:t>Katı, sıvı ve gazlarda genleşme ve büzülme görülmektedir.</a:t>
            </a:r>
          </a:p>
          <a:p>
            <a:pPr algn="l">
              <a:lnSpc>
                <a:spcPct val="150000"/>
              </a:lnSpc>
            </a:pPr>
            <a:r>
              <a:rPr lang="tr-TR" sz="2800" b="1" i="0" u="none" strike="noStrike" baseline="0" dirty="0">
                <a:latin typeface="Arial-BoldMT"/>
              </a:rPr>
              <a:t>Verilen bilgiler doğrultusunda aşağıdakilerden hangisi diğerlerinden farklıdır?</a:t>
            </a:r>
          </a:p>
          <a:p>
            <a:pPr algn="l">
              <a:lnSpc>
                <a:spcPct val="150000"/>
              </a:lnSpc>
            </a:pPr>
            <a:r>
              <a:rPr lang="tr-TR" sz="2800" b="0" i="0" u="none" strike="noStrike" baseline="0" dirty="0">
                <a:latin typeface="ArialMT"/>
              </a:rPr>
              <a:t>A)Elektrik tellerinin mevsimlere göre uzanıp kısalması.</a:t>
            </a:r>
          </a:p>
          <a:p>
            <a:pPr algn="l">
              <a:lnSpc>
                <a:spcPct val="150000"/>
              </a:lnSpc>
            </a:pPr>
            <a:r>
              <a:rPr lang="it-IT" sz="2800" b="0" i="0" u="none" strike="noStrike" baseline="0" dirty="0">
                <a:latin typeface="ArialMT"/>
              </a:rPr>
              <a:t>B) Termometrelerdeki cıva seviyesinin değişmesi</a:t>
            </a:r>
          </a:p>
          <a:p>
            <a:pPr algn="l">
              <a:lnSpc>
                <a:spcPct val="150000"/>
              </a:lnSpc>
            </a:pPr>
            <a:r>
              <a:rPr lang="tr-TR" sz="2800" b="0" i="0" u="none" strike="noStrike" baseline="0" dirty="0">
                <a:latin typeface="ArialMT"/>
              </a:rPr>
              <a:t>C) Hava balonlarının yerden havalanıp inebilmesi</a:t>
            </a:r>
          </a:p>
          <a:p>
            <a:pPr algn="l">
              <a:lnSpc>
                <a:spcPct val="150000"/>
              </a:lnSpc>
            </a:pPr>
            <a:r>
              <a:rPr lang="tr-TR" sz="2800" b="0" i="0" u="none" strike="noStrike" baseline="0" dirty="0">
                <a:latin typeface="ArialMT"/>
              </a:rPr>
              <a:t>D) Yanan ampulün bir süre sonra ısınması</a:t>
            </a:r>
            <a:endParaRPr lang="tr-TR" sz="2800" dirty="0"/>
          </a:p>
        </p:txBody>
      </p:sp>
      <p:pic>
        <p:nvPicPr>
          <p:cNvPr id="5" name="Picture 5"/>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50" y="5753683"/>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7574" y="3456679"/>
            <a:ext cx="1229139" cy="1229139"/>
          </a:xfrm>
          <a:prstGeom prst="rect">
            <a:avLst/>
          </a:prstGeom>
        </p:spPr>
      </p:pic>
    </p:spTree>
    <p:extLst>
      <p:ext uri="{BB962C8B-B14F-4D97-AF65-F5344CB8AC3E}">
        <p14:creationId xmlns:p14="http://schemas.microsoft.com/office/powerpoint/2010/main" val="26776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sim 2">
            <a:extLst>
              <a:ext uri="{FF2B5EF4-FFF2-40B4-BE49-F238E27FC236}">
                <a16:creationId xmlns:a16="http://schemas.microsoft.com/office/drawing/2014/main" id="{BB7BB149-92A8-49FB-BBE9-591081642BAF}"/>
              </a:ext>
            </a:extLst>
          </p:cNvPr>
          <p:cNvPicPr>
            <a:picLocks noChangeAspect="1"/>
          </p:cNvPicPr>
          <p:nvPr/>
        </p:nvPicPr>
        <p:blipFill>
          <a:blip r:embed="rId2"/>
          <a:stretch>
            <a:fillRect/>
          </a:stretch>
        </p:blipFill>
        <p:spPr>
          <a:xfrm>
            <a:off x="2215128" y="147380"/>
            <a:ext cx="7811261" cy="6605111"/>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399448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A7EDC3A8-7A95-4297-84CC-70B469F7CDBE}"/>
              </a:ext>
            </a:extLst>
          </p:cNvPr>
          <p:cNvPicPr>
            <a:picLocks noChangeAspect="1"/>
          </p:cNvPicPr>
          <p:nvPr/>
        </p:nvPicPr>
        <p:blipFill>
          <a:blip r:embed="rId2"/>
          <a:stretch>
            <a:fillRect/>
          </a:stretch>
        </p:blipFill>
        <p:spPr>
          <a:xfrm>
            <a:off x="820244" y="126444"/>
            <a:ext cx="7811261" cy="6605111"/>
          </a:xfrm>
          <a:prstGeom prst="rect">
            <a:avLst/>
          </a:prstGeom>
          <a:ln>
            <a:noFill/>
          </a:ln>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9937051" y="94868"/>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405" y="5753683"/>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10680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sim 2">
            <a:extLst>
              <a:ext uri="{FF2B5EF4-FFF2-40B4-BE49-F238E27FC236}">
                <a16:creationId xmlns:a16="http://schemas.microsoft.com/office/drawing/2014/main" id="{D48E7FD8-191B-4743-AF0B-34E220B904C0}"/>
              </a:ext>
            </a:extLst>
          </p:cNvPr>
          <p:cNvPicPr>
            <a:picLocks noChangeAspect="1"/>
          </p:cNvPicPr>
          <p:nvPr/>
        </p:nvPicPr>
        <p:blipFill>
          <a:blip r:embed="rId2"/>
          <a:stretch>
            <a:fillRect/>
          </a:stretch>
        </p:blipFill>
        <p:spPr>
          <a:xfrm>
            <a:off x="1884950" y="-1"/>
            <a:ext cx="7803337" cy="6724357"/>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994305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F9F71B63-808C-450C-A423-36B2E0BF7062}"/>
              </a:ext>
            </a:extLst>
          </p:cNvPr>
          <p:cNvPicPr>
            <a:picLocks noChangeAspect="1"/>
          </p:cNvPicPr>
          <p:nvPr/>
        </p:nvPicPr>
        <p:blipFill>
          <a:blip r:embed="rId2"/>
          <a:stretch>
            <a:fillRect/>
          </a:stretch>
        </p:blipFill>
        <p:spPr>
          <a:xfrm>
            <a:off x="550214" y="94868"/>
            <a:ext cx="7803337" cy="6724357"/>
          </a:xfrm>
          <a:prstGeom prst="rect">
            <a:avLst/>
          </a:prstGeom>
          <a:ln>
            <a:noFill/>
          </a:ln>
        </p:spPr>
      </p:pic>
      <p:pic>
        <p:nvPicPr>
          <p:cNvPr id="5" name="Picture 5"/>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12" name="Picture 12"/>
          <p:cNvPicPr>
            <a:picLocks noChangeAspect="1"/>
          </p:cNvPicPr>
          <p:nvPr/>
        </p:nvPicPr>
        <p:blipFill>
          <a:blip r:embed="rId8"/>
          <a:srcRect/>
          <a:stretch>
            <a:fillRect/>
          </a:stretch>
        </p:blipFill>
        <p:spPr>
          <a:xfrm>
            <a:off x="9937051" y="94868"/>
            <a:ext cx="2272752" cy="1318682"/>
          </a:xfrm>
          <a:prstGeom prst="rect">
            <a:avLst/>
          </a:prstGeom>
        </p:spPr>
      </p:pic>
      <p:sp>
        <p:nvSpPr>
          <p:cNvPr id="9" name="TextBox 11">
            <a:extLst>
              <a:ext uri="{FF2B5EF4-FFF2-40B4-BE49-F238E27FC236}">
                <a16:creationId xmlns:a16="http://schemas.microsoft.com/office/drawing/2014/main" id="{2321AC83-2A55-42C9-A0F0-261D5E2E7DA3}"/>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5" name="Resim 14" descr="Yoldayım Arı">
            <a:extLst>
              <a:ext uri="{FF2B5EF4-FFF2-40B4-BE49-F238E27FC236}">
                <a16:creationId xmlns:a16="http://schemas.microsoft.com/office/drawing/2014/main" id="{EB67F6D5-98C0-4B15-BAF1-0D3BBF6BF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125" y="5990754"/>
            <a:ext cx="837034" cy="837034"/>
          </a:xfrm>
          <a:prstGeom prst="rect">
            <a:avLst/>
          </a:prstGeom>
        </p:spPr>
      </p:pic>
      <p:pic>
        <p:nvPicPr>
          <p:cNvPr id="16" name="Resim 15">
            <a:extLst>
              <a:ext uri="{FF2B5EF4-FFF2-40B4-BE49-F238E27FC236}">
                <a16:creationId xmlns:a16="http://schemas.microsoft.com/office/drawing/2014/main" id="{C93C491E-90E2-4A9C-917F-91D1858EA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2695743"/>
            <a:ext cx="1229139" cy="1229139"/>
          </a:xfrm>
          <a:prstGeom prst="rect">
            <a:avLst/>
          </a:prstGeom>
        </p:spPr>
      </p:pic>
    </p:spTree>
    <p:extLst>
      <p:ext uri="{BB962C8B-B14F-4D97-AF65-F5344CB8AC3E}">
        <p14:creationId xmlns:p14="http://schemas.microsoft.com/office/powerpoint/2010/main" val="13819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368693C-0815-4A94-A477-3972892B01D7}"/>
              </a:ext>
            </a:extLst>
          </p:cNvPr>
          <p:cNvSpPr/>
          <p:nvPr/>
        </p:nvSpPr>
        <p:spPr>
          <a:xfrm>
            <a:off x="1109980" y="4206240"/>
            <a:ext cx="9966960" cy="132588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4100" b="1" cap="all" dirty="0">
                <a:ln/>
                <a:solidFill>
                  <a:schemeClr val="accent1"/>
                </a:solidFill>
                <a:effectLst>
                  <a:outerShdw blurRad="38100" dist="19050" dir="2700000" algn="tl" rotWithShape="0">
                    <a:schemeClr val="dk1">
                      <a:lumMod val="50000"/>
                      <a:alpha val="40000"/>
                    </a:schemeClr>
                  </a:outerShdw>
                </a:effectLst>
                <a:latin typeface="+mj-lt"/>
                <a:ea typeface="+mj-ea"/>
                <a:cs typeface="+mj-cs"/>
              </a:rPr>
              <a:t>HAZIRLAYAN </a:t>
            </a:r>
          </a:p>
          <a:p>
            <a:pPr algn="ctr" defTabSz="914400">
              <a:lnSpc>
                <a:spcPct val="85000"/>
              </a:lnSpc>
              <a:spcBef>
                <a:spcPct val="0"/>
              </a:spcBef>
              <a:spcAft>
                <a:spcPts val="600"/>
              </a:spcAft>
            </a:pPr>
            <a:r>
              <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hlinkClick r:id="rId2"/>
              </a:rPr>
              <a:t>www.fenusbilim.com</a:t>
            </a:r>
            <a:endPar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endParaRPr>
          </a:p>
        </p:txBody>
      </p:sp>
      <p:pic>
        <p:nvPicPr>
          <p:cNvPr id="5" name="Resim 4" descr="metin, meyve, portakal içeren bir resim&#10;&#10;Açıklama otomatik olarak oluşturuldu">
            <a:extLst>
              <a:ext uri="{FF2B5EF4-FFF2-40B4-BE49-F238E27FC236}">
                <a16:creationId xmlns:a16="http://schemas.microsoft.com/office/drawing/2014/main" id="{8F107659-D44A-419A-9060-6721E1167B3A}"/>
              </a:ext>
            </a:extLst>
          </p:cNvPr>
          <p:cNvPicPr>
            <a:picLocks noChangeAspect="1"/>
          </p:cNvPicPr>
          <p:nvPr/>
        </p:nvPicPr>
        <p:blipFill rotWithShape="1">
          <a:blip r:embed="rId3"/>
          <a:srcRect t="25115" r="1" b="21945"/>
          <a:stretch/>
        </p:blipFill>
        <p:spPr>
          <a:xfrm>
            <a:off x="243840" y="256540"/>
            <a:ext cx="11704320" cy="3764276"/>
          </a:xfrm>
          <a:prstGeom prst="rect">
            <a:avLst/>
          </a:prstGeom>
        </p:spPr>
      </p:pic>
      <p:pic>
        <p:nvPicPr>
          <p:cNvPr id="3" name="Resim 2">
            <a:extLst>
              <a:ext uri="{FF2B5EF4-FFF2-40B4-BE49-F238E27FC236}">
                <a16:creationId xmlns:a16="http://schemas.microsoft.com/office/drawing/2014/main" id="{FB58D986-30A9-4DF5-B3C0-7D302BA97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65218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enleşme Konu Anlatımı - ÜniversiteGO - ÜniversiteGO">
            <a:extLst>
              <a:ext uri="{FF2B5EF4-FFF2-40B4-BE49-F238E27FC236}">
                <a16:creationId xmlns:a16="http://schemas.microsoft.com/office/drawing/2014/main" id="{3598BA01-C0D3-474D-A3DC-7449C46654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142" y="893564"/>
            <a:ext cx="6064660" cy="5070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B4232DC-6B9C-4FC3-B607-4AD265E812B9}"/>
              </a:ext>
            </a:extLst>
          </p:cNvPr>
          <p:cNvSpPr txBox="1"/>
          <p:nvPr/>
        </p:nvSpPr>
        <p:spPr>
          <a:xfrm>
            <a:off x="8045753" y="2438401"/>
            <a:ext cx="3667036" cy="3779520"/>
          </a:xfrm>
          <a:prstGeom prst="rect">
            <a:avLst/>
          </a:prstGeom>
        </p:spPr>
        <p:txBody>
          <a:bodyPr vert="horz" lIns="91440" tIns="45720" rIns="91440" bIns="45720" rtlCol="0">
            <a:normAutofit/>
          </a:bodyPr>
          <a:lstStyle/>
          <a:p>
            <a:pPr marL="57150" indent="-285750">
              <a:lnSpc>
                <a:spcPct val="150000"/>
              </a:lnSpc>
              <a:spcAft>
                <a:spcPts val="600"/>
              </a:spcAft>
              <a:buFont typeface="Wingdings" panose="05000000000000000000" pitchFamily="2" charset="2"/>
              <a:buChar char="ü"/>
            </a:pPr>
            <a:r>
              <a:rPr lang="en-US" sz="2000" dirty="0" err="1">
                <a:effectLst/>
              </a:rPr>
              <a:t>Isıtılan</a:t>
            </a:r>
            <a:r>
              <a:rPr lang="en-US" sz="2000" dirty="0">
                <a:effectLst/>
              </a:rPr>
              <a:t> </a:t>
            </a:r>
            <a:r>
              <a:rPr lang="en-US" sz="2000" dirty="0" err="1">
                <a:effectLst/>
              </a:rPr>
              <a:t>katı</a:t>
            </a:r>
            <a:r>
              <a:rPr lang="en-US" sz="2000" dirty="0">
                <a:effectLst/>
              </a:rPr>
              <a:t> </a:t>
            </a:r>
            <a:r>
              <a:rPr lang="en-US" sz="2000" dirty="0" err="1">
                <a:effectLst/>
              </a:rPr>
              <a:t>haldeki</a:t>
            </a:r>
            <a:r>
              <a:rPr lang="en-US" sz="2000" dirty="0">
                <a:effectLst/>
              </a:rPr>
              <a:t> </a:t>
            </a:r>
            <a:r>
              <a:rPr lang="en-US" sz="2000" dirty="0" err="1">
                <a:effectLst/>
              </a:rPr>
              <a:t>maddeler</a:t>
            </a:r>
            <a:r>
              <a:rPr lang="en-US" sz="2000" dirty="0">
                <a:effectLst/>
              </a:rPr>
              <a:t>, </a:t>
            </a:r>
            <a:r>
              <a:rPr lang="en-US" sz="2000" dirty="0" err="1">
                <a:effectLst/>
              </a:rPr>
              <a:t>ısının</a:t>
            </a:r>
            <a:r>
              <a:rPr lang="en-US" sz="2000" dirty="0">
                <a:effectLst/>
              </a:rPr>
              <a:t> etkisiyle </a:t>
            </a:r>
            <a:r>
              <a:rPr lang="en-US" sz="2000" dirty="0" err="1">
                <a:effectLst/>
              </a:rPr>
              <a:t>hacimlerinde</a:t>
            </a:r>
            <a:r>
              <a:rPr lang="en-US" sz="2000" dirty="0">
                <a:effectLst/>
              </a:rPr>
              <a:t> </a:t>
            </a:r>
            <a:r>
              <a:rPr lang="en-US" sz="2000" dirty="0" err="1">
                <a:effectLst/>
              </a:rPr>
              <a:t>artma</a:t>
            </a:r>
            <a:r>
              <a:rPr lang="en-US" sz="2000" dirty="0">
                <a:effectLst/>
              </a:rPr>
              <a:t> meydana </a:t>
            </a:r>
            <a:r>
              <a:rPr lang="en-US" sz="2000" dirty="0" err="1">
                <a:effectLst/>
              </a:rPr>
              <a:t>gelir</a:t>
            </a:r>
            <a:r>
              <a:rPr lang="en-US" sz="2000" dirty="0">
                <a:effectLst/>
              </a:rPr>
              <a:t>.</a:t>
            </a: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12365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112E1B4-71A9-43F5-B093-C24E659AE839}"/>
              </a:ext>
            </a:extLst>
          </p:cNvPr>
          <p:cNvSpPr txBox="1"/>
          <p:nvPr/>
        </p:nvSpPr>
        <p:spPr>
          <a:xfrm>
            <a:off x="3896139" y="6202882"/>
            <a:ext cx="6096000" cy="369332"/>
          </a:xfrm>
          <a:prstGeom prst="rect">
            <a:avLst/>
          </a:prstGeom>
          <a:noFill/>
        </p:spPr>
        <p:txBody>
          <a:bodyPr wrap="square">
            <a:spAutoFit/>
          </a:bodyPr>
          <a:lstStyle/>
          <a:p>
            <a:r>
              <a:rPr lang="tr-TR" b="1" dirty="0">
                <a:hlinkClick r:id="rId3"/>
              </a:rPr>
              <a:t>https://www.youtube.com/watch?v=ZDEQERTgmok</a:t>
            </a:r>
            <a:endParaRPr lang="tr-TR" b="1" dirty="0"/>
          </a:p>
        </p:txBody>
      </p:sp>
      <p:pic>
        <p:nvPicPr>
          <p:cNvPr id="4" name="Çevrimiçi Medya 3" title="Katılarda Genleşme (5.sinif)">
            <a:hlinkClick r:id="" action="ppaction://media"/>
            <a:extLst>
              <a:ext uri="{FF2B5EF4-FFF2-40B4-BE49-F238E27FC236}">
                <a16:creationId xmlns:a16="http://schemas.microsoft.com/office/drawing/2014/main" id="{7BD51F3D-6BB2-4B53-836E-0E76B0928876}"/>
              </a:ext>
            </a:extLst>
          </p:cNvPr>
          <p:cNvPicPr>
            <a:picLocks noRot="1" noChangeAspect="1"/>
          </p:cNvPicPr>
          <p:nvPr>
            <a:videoFile r:link="rId1"/>
          </p:nvPr>
        </p:nvPicPr>
        <p:blipFill>
          <a:blip r:embed="rId4"/>
          <a:stretch>
            <a:fillRect/>
          </a:stretch>
        </p:blipFill>
        <p:spPr>
          <a:xfrm>
            <a:off x="1727474" y="1179443"/>
            <a:ext cx="8350043" cy="4717774"/>
          </a:xfrm>
          <a:prstGeom prst="rect">
            <a:avLst/>
          </a:prstGeom>
        </p:spPr>
      </p:pic>
      <p:sp>
        <p:nvSpPr>
          <p:cNvPr id="6" name="Metin kutusu 5">
            <a:extLst>
              <a:ext uri="{FF2B5EF4-FFF2-40B4-BE49-F238E27FC236}">
                <a16:creationId xmlns:a16="http://schemas.microsoft.com/office/drawing/2014/main" id="{49A0F929-1775-4C73-A076-DB3B11A52AAF}"/>
              </a:ext>
            </a:extLst>
          </p:cNvPr>
          <p:cNvSpPr txBox="1"/>
          <p:nvPr/>
        </p:nvSpPr>
        <p:spPr>
          <a:xfrm>
            <a:off x="3984352" y="285786"/>
            <a:ext cx="6098344" cy="369332"/>
          </a:xfrm>
          <a:prstGeom prst="rect">
            <a:avLst/>
          </a:prstGeom>
          <a:noFill/>
        </p:spPr>
        <p:txBody>
          <a:bodyPr wrap="square">
            <a:spAutoFit/>
          </a:bodyPr>
          <a:lstStyle/>
          <a:p>
            <a:pPr algn="l"/>
            <a:r>
              <a:rPr lang="tr-TR" b="0" i="0" dirty="0">
                <a:effectLst/>
                <a:latin typeface="Roboto" panose="02000000000000000000" pitchFamily="2" charset="0"/>
              </a:rPr>
              <a:t>Katılarda Genleşme (5.sinif)</a:t>
            </a:r>
          </a:p>
        </p:txBody>
      </p:sp>
    </p:spTree>
    <p:extLst>
      <p:ext uri="{BB962C8B-B14F-4D97-AF65-F5344CB8AC3E}">
        <p14:creationId xmlns:p14="http://schemas.microsoft.com/office/powerpoint/2010/main" val="128251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SI MADDELERİ ETKİLER (5.SINIF)">
            <a:extLst>
              <a:ext uri="{FF2B5EF4-FFF2-40B4-BE49-F238E27FC236}">
                <a16:creationId xmlns:a16="http://schemas.microsoft.com/office/drawing/2014/main" id="{5FEFA9BE-CB15-4FCD-B1F3-D11EAB25DA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597" b="239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03701B2-EB8B-4583-BE53-D4AFEE38A04E}"/>
              </a:ext>
            </a:extLst>
          </p:cNvPr>
          <p:cNvSpPr txBox="1"/>
          <p:nvPr/>
        </p:nvSpPr>
        <p:spPr>
          <a:xfrm>
            <a:off x="901148" y="3752850"/>
            <a:ext cx="10808247" cy="2452687"/>
          </a:xfrm>
          <a:prstGeom prst="rect">
            <a:avLst/>
          </a:prstGeom>
        </p:spPr>
        <p:txBody>
          <a:bodyPr vert="horz" lIns="91440" tIns="45720" rIns="91440" bIns="45720" rtlCol="0" anchor="ctr">
            <a:normAutofit/>
          </a:bodyPr>
          <a:lstStyle/>
          <a:p>
            <a:pPr marL="114300" indent="-342900">
              <a:lnSpc>
                <a:spcPct val="150000"/>
              </a:lnSpc>
              <a:spcAft>
                <a:spcPts val="600"/>
              </a:spcAft>
              <a:buFont typeface="Wingdings" panose="05000000000000000000" pitchFamily="2" charset="2"/>
              <a:buChar char="Ø"/>
            </a:pPr>
            <a:r>
              <a:rPr lang="en-US" sz="2400" dirty="0" err="1">
                <a:effectLst/>
              </a:rPr>
              <a:t>Halkadan</a:t>
            </a:r>
            <a:r>
              <a:rPr lang="en-US" sz="2400" dirty="0">
                <a:effectLst/>
              </a:rPr>
              <a:t> </a:t>
            </a:r>
            <a:r>
              <a:rPr lang="en-US" sz="2400" dirty="0" err="1">
                <a:effectLst/>
              </a:rPr>
              <a:t>rahatlıkla</a:t>
            </a:r>
            <a:r>
              <a:rPr lang="en-US" sz="2400" dirty="0">
                <a:effectLst/>
              </a:rPr>
              <a:t> </a:t>
            </a:r>
            <a:r>
              <a:rPr lang="en-US" sz="2400" dirty="0" err="1">
                <a:effectLst/>
              </a:rPr>
              <a:t>geçebilen</a:t>
            </a:r>
            <a:r>
              <a:rPr lang="en-US" sz="2400" dirty="0">
                <a:effectLst/>
              </a:rPr>
              <a:t> metal </a:t>
            </a:r>
            <a:r>
              <a:rPr lang="en-US" sz="2400" dirty="0" err="1">
                <a:effectLst/>
              </a:rPr>
              <a:t>küre</a:t>
            </a:r>
            <a:r>
              <a:rPr lang="en-US" sz="2400" dirty="0">
                <a:effectLst/>
              </a:rPr>
              <a:t> </a:t>
            </a:r>
            <a:r>
              <a:rPr lang="en-US" sz="2400" dirty="0" err="1">
                <a:effectLst/>
              </a:rPr>
              <a:t>ısıtıldığında</a:t>
            </a:r>
            <a:r>
              <a:rPr lang="en-US" sz="2400" dirty="0">
                <a:effectLst/>
              </a:rPr>
              <a:t> </a:t>
            </a:r>
            <a:r>
              <a:rPr lang="en-US" sz="2400" dirty="0" err="1">
                <a:effectLst/>
              </a:rPr>
              <a:t>hacminde</a:t>
            </a:r>
            <a:r>
              <a:rPr lang="en-US" sz="2400" dirty="0">
                <a:effectLst/>
              </a:rPr>
              <a:t> </a:t>
            </a:r>
            <a:r>
              <a:rPr lang="en-US" sz="2400" dirty="0" err="1">
                <a:effectLst/>
              </a:rPr>
              <a:t>artma</a:t>
            </a:r>
            <a:r>
              <a:rPr lang="en-US" sz="2400" dirty="0">
                <a:effectLst/>
              </a:rPr>
              <a:t> meydana </a:t>
            </a:r>
            <a:r>
              <a:rPr lang="en-US" sz="2400" dirty="0" err="1">
                <a:effectLst/>
              </a:rPr>
              <a:t>gelip</a:t>
            </a:r>
            <a:r>
              <a:rPr lang="en-US" sz="2400" dirty="0">
                <a:effectLst/>
              </a:rPr>
              <a:t> </a:t>
            </a:r>
            <a:r>
              <a:rPr lang="en-US" sz="2400" dirty="0" err="1">
                <a:effectLst/>
              </a:rPr>
              <a:t>genleştiği</a:t>
            </a:r>
            <a:r>
              <a:rPr lang="en-US" sz="2400" dirty="0">
                <a:effectLst/>
              </a:rPr>
              <a:t> için </a:t>
            </a:r>
            <a:r>
              <a:rPr lang="en-US" sz="2400" dirty="0" err="1">
                <a:effectLst/>
              </a:rPr>
              <a:t>halkadan</a:t>
            </a:r>
            <a:r>
              <a:rPr lang="en-US" sz="2400" dirty="0">
                <a:effectLst/>
              </a:rPr>
              <a:t> </a:t>
            </a:r>
            <a:r>
              <a:rPr lang="en-US" sz="2400" dirty="0" err="1">
                <a:effectLst/>
              </a:rPr>
              <a:t>geçemez</a:t>
            </a:r>
            <a:r>
              <a:rPr lang="en-US" sz="2400" dirty="0">
                <a:effectLst/>
              </a:rPr>
              <a:t>.</a:t>
            </a:r>
          </a:p>
        </p:txBody>
      </p:sp>
      <p:pic>
        <p:nvPicPr>
          <p:cNvPr id="6" name="Resim 5">
            <a:extLst>
              <a:ext uri="{FF2B5EF4-FFF2-40B4-BE49-F238E27FC236}">
                <a16:creationId xmlns:a16="http://schemas.microsoft.com/office/drawing/2014/main" id="{8CAAFCF3-DB34-4998-97D6-61F71C34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61" y="5628861"/>
            <a:ext cx="1229139" cy="1229139"/>
          </a:xfrm>
          <a:prstGeom prst="rect">
            <a:avLst/>
          </a:prstGeom>
        </p:spPr>
      </p:pic>
    </p:spTree>
    <p:extLst>
      <p:ext uri="{BB962C8B-B14F-4D97-AF65-F5344CB8AC3E}">
        <p14:creationId xmlns:p14="http://schemas.microsoft.com/office/powerpoint/2010/main" val="218401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6F528CD-99CA-45FF-BA60-EFF565C41C34}"/>
              </a:ext>
            </a:extLst>
          </p:cNvPr>
          <p:cNvSpPr txBox="1"/>
          <p:nvPr/>
        </p:nvSpPr>
        <p:spPr>
          <a:xfrm>
            <a:off x="3803374" y="6282395"/>
            <a:ext cx="6096000" cy="369332"/>
          </a:xfrm>
          <a:prstGeom prst="rect">
            <a:avLst/>
          </a:prstGeom>
          <a:noFill/>
        </p:spPr>
        <p:txBody>
          <a:bodyPr wrap="square">
            <a:spAutoFit/>
          </a:bodyPr>
          <a:lstStyle/>
          <a:p>
            <a:r>
              <a:rPr lang="tr-TR" b="1" dirty="0">
                <a:hlinkClick r:id="rId3"/>
              </a:rPr>
              <a:t>https://www.youtube.com/watch?v=r818PllEQDw</a:t>
            </a:r>
            <a:endParaRPr lang="tr-TR" b="1" dirty="0"/>
          </a:p>
        </p:txBody>
      </p:sp>
      <p:pic>
        <p:nvPicPr>
          <p:cNvPr id="4" name="Çevrimiçi Medya 3" title="GRAVZANT HALKASI - GENLEŞME - BÜZÜLME - ISI VE SICAKLIK - 5. SINIF FEN BİLİMLERİ">
            <a:hlinkClick r:id="" action="ppaction://media"/>
            <a:extLst>
              <a:ext uri="{FF2B5EF4-FFF2-40B4-BE49-F238E27FC236}">
                <a16:creationId xmlns:a16="http://schemas.microsoft.com/office/drawing/2014/main" id="{76DC8ABE-3036-48B1-AF83-62B9E9AE14BB}"/>
              </a:ext>
            </a:extLst>
          </p:cNvPr>
          <p:cNvPicPr>
            <a:picLocks noRot="1" noChangeAspect="1"/>
          </p:cNvPicPr>
          <p:nvPr>
            <a:videoFile r:link="rId1"/>
          </p:nvPr>
        </p:nvPicPr>
        <p:blipFill>
          <a:blip r:embed="rId4"/>
          <a:stretch>
            <a:fillRect/>
          </a:stretch>
        </p:blipFill>
        <p:spPr>
          <a:xfrm>
            <a:off x="1756910" y="832998"/>
            <a:ext cx="9189386" cy="5192003"/>
          </a:xfrm>
          <a:prstGeom prst="rect">
            <a:avLst/>
          </a:prstGeom>
        </p:spPr>
      </p:pic>
      <p:sp>
        <p:nvSpPr>
          <p:cNvPr id="6" name="Metin kutusu 5">
            <a:extLst>
              <a:ext uri="{FF2B5EF4-FFF2-40B4-BE49-F238E27FC236}">
                <a16:creationId xmlns:a16="http://schemas.microsoft.com/office/drawing/2014/main" id="{B536EBB5-3D0C-43CB-B584-5981F540709B}"/>
              </a:ext>
            </a:extLst>
          </p:cNvPr>
          <p:cNvSpPr txBox="1"/>
          <p:nvPr/>
        </p:nvSpPr>
        <p:spPr>
          <a:xfrm>
            <a:off x="1578180" y="390939"/>
            <a:ext cx="9805437" cy="369332"/>
          </a:xfrm>
          <a:prstGeom prst="rect">
            <a:avLst/>
          </a:prstGeom>
          <a:noFill/>
        </p:spPr>
        <p:txBody>
          <a:bodyPr wrap="square">
            <a:spAutoFit/>
          </a:bodyPr>
          <a:lstStyle/>
          <a:p>
            <a:pPr algn="l"/>
            <a:r>
              <a:rPr lang="tr-TR" b="0" i="0" dirty="0">
                <a:effectLst/>
                <a:latin typeface="Roboto" panose="02000000000000000000" pitchFamily="2" charset="0"/>
              </a:rPr>
              <a:t>GRAVZANT HALKASI - GENLEŞME - BÜZÜLME - ISI VE SICAKLIK - 5. SINIF FEN BİLİMLERİ</a:t>
            </a:r>
          </a:p>
        </p:txBody>
      </p:sp>
    </p:spTree>
    <p:extLst>
      <p:ext uri="{BB962C8B-B14F-4D97-AF65-F5344CB8AC3E}">
        <p14:creationId xmlns:p14="http://schemas.microsoft.com/office/powerpoint/2010/main" val="37111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1019</Words>
  <Application>Microsoft Office PowerPoint</Application>
  <PresentationFormat>Geniş ekran</PresentationFormat>
  <Paragraphs>106</Paragraphs>
  <Slides>58</Slides>
  <Notes>0</Notes>
  <HiddenSlides>0</HiddenSlides>
  <MMClips>6</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58</vt:i4>
      </vt:variant>
    </vt:vector>
  </HeadingPairs>
  <TitlesOfParts>
    <vt:vector size="70" baseType="lpstr">
      <vt:lpstr>Arial</vt:lpstr>
      <vt:lpstr>Arial-BoldMT</vt:lpstr>
      <vt:lpstr>Arial-ItalicMT</vt:lpstr>
      <vt:lpstr>ArialMT</vt:lpstr>
      <vt:lpstr>Calibri</vt:lpstr>
      <vt:lpstr>Calibri Light</vt:lpstr>
      <vt:lpstr>Comic Sans MS</vt:lpstr>
      <vt:lpstr>Forte</vt:lpstr>
      <vt:lpstr>Gill Sans MT</vt:lpstr>
      <vt:lpstr>Roboto</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kursat ymn</dc:creator>
  <cp:lastModifiedBy>kursat ymn</cp:lastModifiedBy>
  <cp:revision>2</cp:revision>
  <dcterms:created xsi:type="dcterms:W3CDTF">2021-09-02T17:39:19Z</dcterms:created>
  <dcterms:modified xsi:type="dcterms:W3CDTF">2022-02-23T19:10:46Z</dcterms:modified>
</cp:coreProperties>
</file>