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29" r:id="rId19"/>
    <p:sldId id="311" r:id="rId20"/>
    <p:sldId id="312" r:id="rId21"/>
    <p:sldId id="313" r:id="rId22"/>
    <p:sldId id="314" r:id="rId23"/>
    <p:sldId id="324" r:id="rId24"/>
    <p:sldId id="315" r:id="rId25"/>
    <p:sldId id="330" r:id="rId26"/>
    <p:sldId id="316" r:id="rId27"/>
    <p:sldId id="317" r:id="rId28"/>
    <p:sldId id="299" r:id="rId29"/>
    <p:sldId id="322" r:id="rId30"/>
    <p:sldId id="323" r:id="rId31"/>
    <p:sldId id="318" r:id="rId32"/>
    <p:sldId id="326" r:id="rId33"/>
    <p:sldId id="319" r:id="rId34"/>
    <p:sldId id="325" r:id="rId35"/>
    <p:sldId id="320" r:id="rId36"/>
    <p:sldId id="328" r:id="rId37"/>
    <p:sldId id="327" r:id="rId38"/>
    <p:sldId id="283" r:id="rId39"/>
    <p:sldId id="321" r:id="rId40"/>
    <p:sldId id="499" r:id="rId41"/>
    <p:sldId id="331" r:id="rId42"/>
    <p:sldId id="498" r:id="rId43"/>
    <p:sldId id="332" r:id="rId44"/>
    <p:sldId id="497" r:id="rId45"/>
    <p:sldId id="333" r:id="rId46"/>
    <p:sldId id="496" r:id="rId47"/>
    <p:sldId id="334" r:id="rId48"/>
    <p:sldId id="495" r:id="rId49"/>
    <p:sldId id="335" r:id="rId50"/>
    <p:sldId id="494" r:id="rId51"/>
    <p:sldId id="336" r:id="rId52"/>
    <p:sldId id="493" r:id="rId53"/>
    <p:sldId id="337" r:id="rId54"/>
    <p:sldId id="492" r:id="rId55"/>
    <p:sldId id="298" r:id="rId56"/>
    <p:sldId id="491" r:id="rId57"/>
    <p:sldId id="300" r:id="rId58"/>
    <p:sldId id="490" r:id="rId59"/>
    <p:sldId id="287" r:id="rId6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B0822-797B-4BCC-976F-A7785B5F7AD0}" v="133" dt="2022-02-22T18:47:1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E45B0822-797B-4BCC-976F-A7785B5F7AD0}"/>
    <pc:docChg chg="undo custSel addSld delSld modSld sldOrd">
      <pc:chgData name="kursat ymn" userId="47174fbee67923fe" providerId="LiveId" clId="{E45B0822-797B-4BCC-976F-A7785B5F7AD0}" dt="2022-02-22T18:47:25.432" v="695" actId="20577"/>
      <pc:docMkLst>
        <pc:docMk/>
      </pc:docMkLst>
      <pc:sldChg chg="del">
        <pc:chgData name="kursat ymn" userId="47174fbee67923fe" providerId="LiveId" clId="{E45B0822-797B-4BCC-976F-A7785B5F7AD0}" dt="2022-02-21T09:11:09.534" v="412" actId="47"/>
        <pc:sldMkLst>
          <pc:docMk/>
          <pc:sldMk cId="1871224454" sldId="280"/>
        </pc:sldMkLst>
      </pc:sldChg>
      <pc:sldChg chg="del">
        <pc:chgData name="kursat ymn" userId="47174fbee67923fe" providerId="LiveId" clId="{E45B0822-797B-4BCC-976F-A7785B5F7AD0}" dt="2022-02-21T09:11:10.015" v="413" actId="47"/>
        <pc:sldMkLst>
          <pc:docMk/>
          <pc:sldMk cId="4291533412" sldId="281"/>
        </pc:sldMkLst>
      </pc:sldChg>
      <pc:sldChg chg="del">
        <pc:chgData name="kursat ymn" userId="47174fbee67923fe" providerId="LiveId" clId="{E45B0822-797B-4BCC-976F-A7785B5F7AD0}" dt="2022-02-21T09:11:10.438" v="414" actId="47"/>
        <pc:sldMkLst>
          <pc:docMk/>
          <pc:sldMk cId="1492955838" sldId="282"/>
        </pc:sldMkLst>
      </pc:sldChg>
      <pc:sldChg chg="modSp mod">
        <pc:chgData name="kursat ymn" userId="47174fbee67923fe" providerId="LiveId" clId="{E45B0822-797B-4BCC-976F-A7785B5F7AD0}" dt="2022-02-21T09:11:06.770" v="411" actId="403"/>
        <pc:sldMkLst>
          <pc:docMk/>
          <pc:sldMk cId="2239695162" sldId="283"/>
        </pc:sldMkLst>
        <pc:spChg chg="mod">
          <ac:chgData name="kursat ymn" userId="47174fbee67923fe" providerId="LiveId" clId="{E45B0822-797B-4BCC-976F-A7785B5F7AD0}" dt="2022-02-21T09:11:06.770" v="411" actId="403"/>
          <ac:spMkLst>
            <pc:docMk/>
            <pc:sldMk cId="2239695162" sldId="283"/>
            <ac:spMk id="4" creationId="{2034F318-0DA0-44D8-A98B-3B914607AEA3}"/>
          </ac:spMkLst>
        </pc:spChg>
      </pc:sldChg>
      <pc:sldChg chg="addSp delSp modSp mod setBg">
        <pc:chgData name="kursat ymn" userId="47174fbee67923fe" providerId="LiveId" clId="{E45B0822-797B-4BCC-976F-A7785B5F7AD0}" dt="2022-02-21T06:39:19.673" v="36" actId="27636"/>
        <pc:sldMkLst>
          <pc:docMk/>
          <pc:sldMk cId="4125875046" sldId="289"/>
        </pc:sldMkLst>
        <pc:spChg chg="add mod ord">
          <ac:chgData name="kursat ymn" userId="47174fbee67923fe" providerId="LiveId" clId="{E45B0822-797B-4BCC-976F-A7785B5F7AD0}" dt="2022-02-21T06:39:19.673" v="36" actId="27636"/>
          <ac:spMkLst>
            <pc:docMk/>
            <pc:sldMk cId="4125875046" sldId="289"/>
            <ac:spMk id="4" creationId="{2F345DA5-9EDB-442C-9B65-820FF64F43D9}"/>
          </ac:spMkLst>
        </pc:spChg>
        <pc:spChg chg="add del">
          <ac:chgData name="kursat ymn" userId="47174fbee67923fe" providerId="LiveId" clId="{E45B0822-797B-4BCC-976F-A7785B5F7AD0}" dt="2022-02-21T06:39:00.588" v="24" actId="26606"/>
          <ac:spMkLst>
            <pc:docMk/>
            <pc:sldMk cId="4125875046" sldId="289"/>
            <ac:spMk id="77" creationId="{B497CCB5-5FC2-473C-AFCC-2430CEF1DF71}"/>
          </ac:spMkLst>
        </pc:spChg>
        <pc:spChg chg="add del">
          <ac:chgData name="kursat ymn" userId="47174fbee67923fe" providerId="LiveId" clId="{E45B0822-797B-4BCC-976F-A7785B5F7AD0}" dt="2022-02-21T06:39:00.588" v="24" actId="26606"/>
          <ac:spMkLst>
            <pc:docMk/>
            <pc:sldMk cId="4125875046" sldId="289"/>
            <ac:spMk id="79" creationId="{599C8C75-BFDF-44E7-A028-EEB5EDD58817}"/>
          </ac:spMkLst>
        </pc:spChg>
        <pc:spChg chg="add del">
          <ac:chgData name="kursat ymn" userId="47174fbee67923fe" providerId="LiveId" clId="{E45B0822-797B-4BCC-976F-A7785B5F7AD0}" dt="2022-02-21T06:39:05.494" v="26" actId="26606"/>
          <ac:spMkLst>
            <pc:docMk/>
            <pc:sldMk cId="4125875046" sldId="289"/>
            <ac:spMk id="81" creationId="{F0CC1FDC-60B1-49C3-861C-17B43B8F4546}"/>
          </ac:spMkLst>
        </pc:spChg>
        <pc:spChg chg="add del">
          <ac:chgData name="kursat ymn" userId="47174fbee67923fe" providerId="LiveId" clId="{E45B0822-797B-4BCC-976F-A7785B5F7AD0}" dt="2022-02-21T06:39:05.494" v="26" actId="26606"/>
          <ac:spMkLst>
            <pc:docMk/>
            <pc:sldMk cId="4125875046" sldId="289"/>
            <ac:spMk id="1034" creationId="{987F9B89-BB0B-4FDE-BF27-E8357EDAD037}"/>
          </ac:spMkLst>
        </pc:spChg>
        <pc:spChg chg="add del">
          <ac:chgData name="kursat ymn" userId="47174fbee67923fe" providerId="LiveId" clId="{E45B0822-797B-4BCC-976F-A7785B5F7AD0}" dt="2022-02-21T06:39:05.494" v="26" actId="26606"/>
          <ac:spMkLst>
            <pc:docMk/>
            <pc:sldMk cId="4125875046" sldId="289"/>
            <ac:spMk id="1035" creationId="{974AA512-0626-46EA-9229-571D9AF08334}"/>
          </ac:spMkLst>
        </pc:spChg>
        <pc:spChg chg="add">
          <ac:chgData name="kursat ymn" userId="47174fbee67923fe" providerId="LiveId" clId="{E45B0822-797B-4BCC-976F-A7785B5F7AD0}" dt="2022-02-21T06:39:05.510" v="27" actId="26606"/>
          <ac:spMkLst>
            <pc:docMk/>
            <pc:sldMk cId="4125875046" sldId="289"/>
            <ac:spMk id="1038" creationId="{7AE95D8F-9825-4222-8846-E3461598CC62}"/>
          </ac:spMkLst>
        </pc:spChg>
        <pc:grpChg chg="add del">
          <ac:chgData name="kursat ymn" userId="47174fbee67923fe" providerId="LiveId" clId="{E45B0822-797B-4BCC-976F-A7785B5F7AD0}" dt="2022-02-21T06:39:05.494" v="26" actId="26606"/>
          <ac:grpSpMkLst>
            <pc:docMk/>
            <pc:sldMk cId="4125875046" sldId="289"/>
            <ac:grpSpMk id="83" creationId="{9B2319FA-B636-4971-BA3D-EA448709D9A6}"/>
          </ac:grpSpMkLst>
        </pc:grpChg>
        <pc:picChg chg="ord">
          <ac:chgData name="kursat ymn" userId="47174fbee67923fe" providerId="LiveId" clId="{E45B0822-797B-4BCC-976F-A7785B5F7AD0}" dt="2022-02-21T06:39:05.510" v="27" actId="26606"/>
          <ac:picMkLst>
            <pc:docMk/>
            <pc:sldMk cId="4125875046" sldId="289"/>
            <ac:picMk id="3" creationId="{23740E6E-E4BF-4D66-AC77-A1421DFA0FEC}"/>
          </ac:picMkLst>
        </pc:picChg>
        <pc:picChg chg="add mod ord">
          <ac:chgData name="kursat ymn" userId="47174fbee67923fe" providerId="LiveId" clId="{E45B0822-797B-4BCC-976F-A7785B5F7AD0}" dt="2022-02-21T06:39:05.510" v="27" actId="26606"/>
          <ac:picMkLst>
            <pc:docMk/>
            <pc:sldMk cId="4125875046" sldId="289"/>
            <ac:picMk id="1026" creationId="{6C60DB2C-4322-4E41-843C-E7082CB08E8E}"/>
          </ac:picMkLst>
        </pc:picChg>
        <pc:picChg chg="add mod ord">
          <ac:chgData name="kursat ymn" userId="47174fbee67923fe" providerId="LiveId" clId="{E45B0822-797B-4BCC-976F-A7785B5F7AD0}" dt="2022-02-21T06:39:05.510" v="27" actId="26606"/>
          <ac:picMkLst>
            <pc:docMk/>
            <pc:sldMk cId="4125875046" sldId="289"/>
            <ac:picMk id="1028" creationId="{B12855E8-42B4-44AC-ACBB-51F86C3BB664}"/>
          </ac:picMkLst>
        </pc:picChg>
        <pc:picChg chg="add mod ord">
          <ac:chgData name="kursat ymn" userId="47174fbee67923fe" providerId="LiveId" clId="{E45B0822-797B-4BCC-976F-A7785B5F7AD0}" dt="2022-02-21T06:39:05.510" v="27" actId="26606"/>
          <ac:picMkLst>
            <pc:docMk/>
            <pc:sldMk cId="4125875046" sldId="289"/>
            <ac:picMk id="1030" creationId="{F386265B-B898-4390-B41E-D39665AF0F37}"/>
          </ac:picMkLst>
        </pc:picChg>
        <pc:picChg chg="add mod ord">
          <ac:chgData name="kursat ymn" userId="47174fbee67923fe" providerId="LiveId" clId="{E45B0822-797B-4BCC-976F-A7785B5F7AD0}" dt="2022-02-21T06:39:05.510" v="27" actId="26606"/>
          <ac:picMkLst>
            <pc:docMk/>
            <pc:sldMk cId="4125875046" sldId="289"/>
            <ac:picMk id="1032" creationId="{C862D13B-EF8A-4F36-BAB1-BDC70FF594D7}"/>
          </ac:picMkLst>
        </pc:picChg>
        <pc:cxnChg chg="add">
          <ac:chgData name="kursat ymn" userId="47174fbee67923fe" providerId="LiveId" clId="{E45B0822-797B-4BCC-976F-A7785B5F7AD0}" dt="2022-02-21T06:39:05.510" v="27" actId="26606"/>
          <ac:cxnSpMkLst>
            <pc:docMk/>
            <pc:sldMk cId="4125875046" sldId="289"/>
            <ac:cxnSpMk id="1037" creationId="{DFDA47BC-3069-47F5-8257-24B3B1F76A08}"/>
          </ac:cxnSpMkLst>
        </pc:cxnChg>
        <pc:cxnChg chg="add">
          <ac:chgData name="kursat ymn" userId="47174fbee67923fe" providerId="LiveId" clId="{E45B0822-797B-4BCC-976F-A7785B5F7AD0}" dt="2022-02-21T06:39:05.510" v="27" actId="26606"/>
          <ac:cxnSpMkLst>
            <pc:docMk/>
            <pc:sldMk cId="4125875046" sldId="289"/>
            <ac:cxnSpMk id="1039" creationId="{942B920A-73AD-402A-8EEF-B88E1A9398B8}"/>
          </ac:cxnSpMkLst>
        </pc:cxnChg>
        <pc:cxnChg chg="add">
          <ac:chgData name="kursat ymn" userId="47174fbee67923fe" providerId="LiveId" clId="{E45B0822-797B-4BCC-976F-A7785B5F7AD0}" dt="2022-02-21T06:39:05.510" v="27" actId="26606"/>
          <ac:cxnSpMkLst>
            <pc:docMk/>
            <pc:sldMk cId="4125875046" sldId="289"/>
            <ac:cxnSpMk id="1040" creationId="{00C9EB70-BC82-414A-BF8D-AD7FC6727616}"/>
          </ac:cxnSpMkLst>
        </pc:cxnChg>
        <pc:cxnChg chg="add">
          <ac:chgData name="kursat ymn" userId="47174fbee67923fe" providerId="LiveId" clId="{E45B0822-797B-4BCC-976F-A7785B5F7AD0}" dt="2022-02-21T06:39:05.510" v="27" actId="26606"/>
          <ac:cxnSpMkLst>
            <pc:docMk/>
            <pc:sldMk cId="4125875046" sldId="289"/>
            <ac:cxnSpMk id="1041" creationId="{3217665F-0036-444A-8D4A-33AF36A36A42}"/>
          </ac:cxnSpMkLst>
        </pc:cxnChg>
      </pc:sldChg>
      <pc:sldChg chg="addSp delSp modSp mod setBg">
        <pc:chgData name="kursat ymn" userId="47174fbee67923fe" providerId="LiveId" clId="{E45B0822-797B-4BCC-976F-A7785B5F7AD0}" dt="2022-02-21T06:42:00.857" v="56" actId="2710"/>
        <pc:sldMkLst>
          <pc:docMk/>
          <pc:sldMk cId="4237317419" sldId="290"/>
        </pc:sldMkLst>
        <pc:spChg chg="add mod ord">
          <ac:chgData name="kursat ymn" userId="47174fbee67923fe" providerId="LiveId" clId="{E45B0822-797B-4BCC-976F-A7785B5F7AD0}" dt="2022-02-21T06:42:00.857" v="56" actId="2710"/>
          <ac:spMkLst>
            <pc:docMk/>
            <pc:sldMk cId="4237317419" sldId="290"/>
            <ac:spMk id="4" creationId="{930CB496-BF81-4005-988D-680B274B0A11}"/>
          </ac:spMkLst>
        </pc:spChg>
        <pc:spChg chg="add del">
          <ac:chgData name="kursat ymn" userId="47174fbee67923fe" providerId="LiveId" clId="{E45B0822-797B-4BCC-976F-A7785B5F7AD0}" dt="2022-02-21T06:41:47.893" v="46" actId="26606"/>
          <ac:spMkLst>
            <pc:docMk/>
            <pc:sldMk cId="4237317419" sldId="290"/>
            <ac:spMk id="73" creationId="{04812C46-200A-4DEB-A05E-3ED6C68C2387}"/>
          </ac:spMkLst>
        </pc:spChg>
        <pc:spChg chg="add del">
          <ac:chgData name="kursat ymn" userId="47174fbee67923fe" providerId="LiveId" clId="{E45B0822-797B-4BCC-976F-A7785B5F7AD0}" dt="2022-02-21T06:41:47.893" v="46" actId="26606"/>
          <ac:spMkLst>
            <pc:docMk/>
            <pc:sldMk cId="4237317419" sldId="290"/>
            <ac:spMk id="75" creationId="{D1EA859B-E555-4109-94F3-6700E046E008}"/>
          </ac:spMkLst>
        </pc:spChg>
        <pc:spChg chg="add">
          <ac:chgData name="kursat ymn" userId="47174fbee67923fe" providerId="LiveId" clId="{E45B0822-797B-4BCC-976F-A7785B5F7AD0}" dt="2022-02-21T06:41:47.908" v="47" actId="26606"/>
          <ac:spMkLst>
            <pc:docMk/>
            <pc:sldMk cId="4237317419" sldId="290"/>
            <ac:spMk id="77" creationId="{3F0BE7ED-7814-4273-B18A-F26CC0380380}"/>
          </ac:spMkLst>
        </pc:spChg>
        <pc:spChg chg="add">
          <ac:chgData name="kursat ymn" userId="47174fbee67923fe" providerId="LiveId" clId="{E45B0822-797B-4BCC-976F-A7785B5F7AD0}" dt="2022-02-21T06:41:47.908" v="47" actId="26606"/>
          <ac:spMkLst>
            <pc:docMk/>
            <pc:sldMk cId="4237317419" sldId="290"/>
            <ac:spMk id="2054" creationId="{3AFE8227-C443-417B-BA91-520EB1EF4559}"/>
          </ac:spMkLst>
        </pc:spChg>
        <pc:spChg chg="add">
          <ac:chgData name="kursat ymn" userId="47174fbee67923fe" providerId="LiveId" clId="{E45B0822-797B-4BCC-976F-A7785B5F7AD0}" dt="2022-02-21T06:41:47.908" v="47" actId="26606"/>
          <ac:spMkLst>
            <pc:docMk/>
            <pc:sldMk cId="4237317419" sldId="290"/>
            <ac:spMk id="2055" creationId="{907741FC-B544-4A6E-B831-6789D042333D}"/>
          </ac:spMkLst>
        </pc:spChg>
        <pc:picChg chg="ord">
          <ac:chgData name="kursat ymn" userId="47174fbee67923fe" providerId="LiveId" clId="{E45B0822-797B-4BCC-976F-A7785B5F7AD0}" dt="2022-02-21T06:41:47.908" v="47" actId="26606"/>
          <ac:picMkLst>
            <pc:docMk/>
            <pc:sldMk cId="4237317419" sldId="290"/>
            <ac:picMk id="3" creationId="{23740E6E-E4BF-4D66-AC77-A1421DFA0FEC}"/>
          </ac:picMkLst>
        </pc:picChg>
        <pc:picChg chg="add del">
          <ac:chgData name="kursat ymn" userId="47174fbee67923fe" providerId="LiveId" clId="{E45B0822-797B-4BCC-976F-A7785B5F7AD0}" dt="2022-02-21T06:41:28.816" v="44" actId="21"/>
          <ac:picMkLst>
            <pc:docMk/>
            <pc:sldMk cId="4237317419" sldId="290"/>
            <ac:picMk id="2050" creationId="{B9FD3766-0EBF-4F35-93A6-8237C2623EDA}"/>
          </ac:picMkLst>
        </pc:picChg>
        <pc:picChg chg="add mod">
          <ac:chgData name="kursat ymn" userId="47174fbee67923fe" providerId="LiveId" clId="{E45B0822-797B-4BCC-976F-A7785B5F7AD0}" dt="2022-02-21T06:41:47.908" v="47" actId="26606"/>
          <ac:picMkLst>
            <pc:docMk/>
            <pc:sldMk cId="4237317419" sldId="290"/>
            <ac:picMk id="2052" creationId="{58A73438-B117-409A-846D-D4813FCDC92E}"/>
          </ac:picMkLst>
        </pc:picChg>
      </pc:sldChg>
      <pc:sldChg chg="addSp modSp mod setBg">
        <pc:chgData name="kursat ymn" userId="47174fbee67923fe" providerId="LiveId" clId="{E45B0822-797B-4BCC-976F-A7785B5F7AD0}" dt="2022-02-21T06:43:43.127" v="67" actId="2710"/>
        <pc:sldMkLst>
          <pc:docMk/>
          <pc:sldMk cId="3423897027" sldId="291"/>
        </pc:sldMkLst>
        <pc:spChg chg="add mod ord">
          <ac:chgData name="kursat ymn" userId="47174fbee67923fe" providerId="LiveId" clId="{E45B0822-797B-4BCC-976F-A7785B5F7AD0}" dt="2022-02-21T06:43:43.127" v="67" actId="2710"/>
          <ac:spMkLst>
            <pc:docMk/>
            <pc:sldMk cId="3423897027" sldId="291"/>
            <ac:spMk id="4" creationId="{DF2868BE-41DC-411D-8E61-83113ADB1E38}"/>
          </ac:spMkLst>
        </pc:spChg>
        <pc:spChg chg="add">
          <ac:chgData name="kursat ymn" userId="47174fbee67923fe" providerId="LiveId" clId="{E45B0822-797B-4BCC-976F-A7785B5F7AD0}" dt="2022-02-21T06:43:40.480" v="66" actId="26606"/>
          <ac:spMkLst>
            <pc:docMk/>
            <pc:sldMk cId="3423897027" sldId="291"/>
            <ac:spMk id="71" creationId="{2B1D4F77-A17C-43D7-B7FA-545148E4E93D}"/>
          </ac:spMkLst>
        </pc:spChg>
        <pc:picChg chg="ord">
          <ac:chgData name="kursat ymn" userId="47174fbee67923fe" providerId="LiveId" clId="{E45B0822-797B-4BCC-976F-A7785B5F7AD0}" dt="2022-02-21T06:43:40.480" v="66" actId="26606"/>
          <ac:picMkLst>
            <pc:docMk/>
            <pc:sldMk cId="3423897027" sldId="291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43:40.480" v="66" actId="26606"/>
          <ac:picMkLst>
            <pc:docMk/>
            <pc:sldMk cId="3423897027" sldId="291"/>
            <ac:picMk id="4098" creationId="{02695F3F-4B66-416D-8BD5-E938A097E860}"/>
          </ac:picMkLst>
        </pc:picChg>
      </pc:sldChg>
      <pc:sldChg chg="addSp modSp mod setBg">
        <pc:chgData name="kursat ymn" userId="47174fbee67923fe" providerId="LiveId" clId="{E45B0822-797B-4BCC-976F-A7785B5F7AD0}" dt="2022-02-21T06:45:47.446" v="73" actId="113"/>
        <pc:sldMkLst>
          <pc:docMk/>
          <pc:sldMk cId="2985040987" sldId="292"/>
        </pc:sldMkLst>
        <pc:spChg chg="add mod ord">
          <ac:chgData name="kursat ymn" userId="47174fbee67923fe" providerId="LiveId" clId="{E45B0822-797B-4BCC-976F-A7785B5F7AD0}" dt="2022-02-21T06:45:47.446" v="73" actId="113"/>
          <ac:spMkLst>
            <pc:docMk/>
            <pc:sldMk cId="2985040987" sldId="292"/>
            <ac:spMk id="4" creationId="{09A29213-34CC-4A8E-9145-8E4487B96360}"/>
          </ac:spMkLst>
        </pc:spChg>
        <pc:spChg chg="add">
          <ac:chgData name="kursat ymn" userId="47174fbee67923fe" providerId="LiveId" clId="{E45B0822-797B-4BCC-976F-A7785B5F7AD0}" dt="2022-02-21T06:45:41.485" v="71" actId="26606"/>
          <ac:spMkLst>
            <pc:docMk/>
            <pc:sldMk cId="2985040987" sldId="292"/>
            <ac:spMk id="73" creationId="{5E52985E-2553-471E-82AA-5ED7A329890A}"/>
          </ac:spMkLst>
        </pc:spChg>
        <pc:picChg chg="ord">
          <ac:chgData name="kursat ymn" userId="47174fbee67923fe" providerId="LiveId" clId="{E45B0822-797B-4BCC-976F-A7785B5F7AD0}" dt="2022-02-21T06:45:41.485" v="71" actId="26606"/>
          <ac:picMkLst>
            <pc:docMk/>
            <pc:sldMk cId="2985040987" sldId="292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45:41.485" v="71" actId="26606"/>
          <ac:picMkLst>
            <pc:docMk/>
            <pc:sldMk cId="2985040987" sldId="292"/>
            <ac:picMk id="6146" creationId="{05D8E893-5EED-4291-A511-1A0FEF3F5C02}"/>
          </ac:picMkLst>
        </pc:picChg>
        <pc:picChg chg="add mod">
          <ac:chgData name="kursat ymn" userId="47174fbee67923fe" providerId="LiveId" clId="{E45B0822-797B-4BCC-976F-A7785B5F7AD0}" dt="2022-02-21T06:45:41.485" v="71" actId="26606"/>
          <ac:picMkLst>
            <pc:docMk/>
            <pc:sldMk cId="2985040987" sldId="292"/>
            <ac:picMk id="6148" creationId="{A50F3585-E7EA-4F8E-9D0B-E50AFDD79ED7}"/>
          </ac:picMkLst>
        </pc:picChg>
        <pc:cxnChg chg="add">
          <ac:chgData name="kursat ymn" userId="47174fbee67923fe" providerId="LiveId" clId="{E45B0822-797B-4BCC-976F-A7785B5F7AD0}" dt="2022-02-21T06:45:41.485" v="71" actId="26606"/>
          <ac:cxnSpMkLst>
            <pc:docMk/>
            <pc:sldMk cId="2985040987" sldId="292"/>
            <ac:cxnSpMk id="75" creationId="{DAE3ABC6-4042-4293-A7DF-F01181363B7E}"/>
          </ac:cxnSpMkLst>
        </pc:cxnChg>
      </pc:sldChg>
      <pc:sldChg chg="addSp modSp mod setBg">
        <pc:chgData name="kursat ymn" userId="47174fbee67923fe" providerId="LiveId" clId="{E45B0822-797B-4BCC-976F-A7785B5F7AD0}" dt="2022-02-21T06:46:06.979" v="77" actId="113"/>
        <pc:sldMkLst>
          <pc:docMk/>
          <pc:sldMk cId="3517581656" sldId="293"/>
        </pc:sldMkLst>
        <pc:spChg chg="add mod">
          <ac:chgData name="kursat ymn" userId="47174fbee67923fe" providerId="LiveId" clId="{E45B0822-797B-4BCC-976F-A7785B5F7AD0}" dt="2022-02-21T06:46:06.979" v="77" actId="113"/>
          <ac:spMkLst>
            <pc:docMk/>
            <pc:sldMk cId="3517581656" sldId="293"/>
            <ac:spMk id="4" creationId="{56D7AE79-1875-4EF4-9FD6-9CD700F095E5}"/>
          </ac:spMkLst>
        </pc:spChg>
        <pc:spChg chg="add">
          <ac:chgData name="kursat ymn" userId="47174fbee67923fe" providerId="LiveId" clId="{E45B0822-797B-4BCC-976F-A7785B5F7AD0}" dt="2022-02-21T06:45:57.470" v="74" actId="26606"/>
          <ac:spMkLst>
            <pc:docMk/>
            <pc:sldMk cId="3517581656" sldId="293"/>
            <ac:spMk id="71" creationId="{DBC6133C-0615-4CE4-9132-37E609A9BDFA}"/>
          </ac:spMkLst>
        </pc:spChg>
        <pc:spChg chg="add">
          <ac:chgData name="kursat ymn" userId="47174fbee67923fe" providerId="LiveId" clId="{E45B0822-797B-4BCC-976F-A7785B5F7AD0}" dt="2022-02-21T06:45:57.470" v="74" actId="26606"/>
          <ac:spMkLst>
            <pc:docMk/>
            <pc:sldMk cId="3517581656" sldId="293"/>
            <ac:spMk id="73" creationId="{169CC832-2974-4E8D-90ED-3E2941BA7336}"/>
          </ac:spMkLst>
        </pc:spChg>
        <pc:spChg chg="add">
          <ac:chgData name="kursat ymn" userId="47174fbee67923fe" providerId="LiveId" clId="{E45B0822-797B-4BCC-976F-A7785B5F7AD0}" dt="2022-02-21T06:45:57.470" v="74" actId="26606"/>
          <ac:spMkLst>
            <pc:docMk/>
            <pc:sldMk cId="3517581656" sldId="293"/>
            <ac:spMk id="75" creationId="{55222F96-971A-4F90-B841-6BAB416C7AC1}"/>
          </ac:spMkLst>
        </pc:spChg>
        <pc:spChg chg="add">
          <ac:chgData name="kursat ymn" userId="47174fbee67923fe" providerId="LiveId" clId="{E45B0822-797B-4BCC-976F-A7785B5F7AD0}" dt="2022-02-21T06:45:57.470" v="74" actId="26606"/>
          <ac:spMkLst>
            <pc:docMk/>
            <pc:sldMk cId="3517581656" sldId="293"/>
            <ac:spMk id="77" creationId="{08980754-6F4B-43C9-B9BE-127B6BED6586}"/>
          </ac:spMkLst>
        </pc:spChg>
        <pc:spChg chg="add">
          <ac:chgData name="kursat ymn" userId="47174fbee67923fe" providerId="LiveId" clId="{E45B0822-797B-4BCC-976F-A7785B5F7AD0}" dt="2022-02-21T06:45:57.470" v="74" actId="26606"/>
          <ac:spMkLst>
            <pc:docMk/>
            <pc:sldMk cId="3517581656" sldId="293"/>
            <ac:spMk id="79" creationId="{2C1BBA94-3F40-40AA-8BB9-E69E25E537C1}"/>
          </ac:spMkLst>
        </pc:spChg>
        <pc:picChg chg="ord">
          <ac:chgData name="kursat ymn" userId="47174fbee67923fe" providerId="LiveId" clId="{E45B0822-797B-4BCC-976F-A7785B5F7AD0}" dt="2022-02-21T06:45:57.470" v="74" actId="26606"/>
          <ac:picMkLst>
            <pc:docMk/>
            <pc:sldMk cId="3517581656" sldId="293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45:57.470" v="74" actId="26606"/>
          <ac:picMkLst>
            <pc:docMk/>
            <pc:sldMk cId="3517581656" sldId="293"/>
            <ac:picMk id="5122" creationId="{90FB6270-1A12-4B25-A5C1-B22C1202B9AF}"/>
          </ac:picMkLst>
        </pc:picChg>
      </pc:sldChg>
      <pc:sldChg chg="addSp modSp mod setBg setClrOvrMap">
        <pc:chgData name="kursat ymn" userId="47174fbee67923fe" providerId="LiveId" clId="{E45B0822-797B-4BCC-976F-A7785B5F7AD0}" dt="2022-02-21T06:47:12.580" v="87" actId="27636"/>
        <pc:sldMkLst>
          <pc:docMk/>
          <pc:sldMk cId="3571751337" sldId="294"/>
        </pc:sldMkLst>
        <pc:spChg chg="add mod ord">
          <ac:chgData name="kursat ymn" userId="47174fbee67923fe" providerId="LiveId" clId="{E45B0822-797B-4BCC-976F-A7785B5F7AD0}" dt="2022-02-21T06:47:12.580" v="87" actId="27636"/>
          <ac:spMkLst>
            <pc:docMk/>
            <pc:sldMk cId="3571751337" sldId="294"/>
            <ac:spMk id="4" creationId="{E10E0F0F-DFAA-4EA0-92A1-3894A07C9FAC}"/>
          </ac:spMkLst>
        </pc:spChg>
        <pc:spChg chg="add">
          <ac:chgData name="kursat ymn" userId="47174fbee67923fe" providerId="LiveId" clId="{E45B0822-797B-4BCC-976F-A7785B5F7AD0}" dt="2022-02-21T06:47:05.039" v="79" actId="26606"/>
          <ac:spMkLst>
            <pc:docMk/>
            <pc:sldMk cId="3571751337" sldId="294"/>
            <ac:spMk id="71" creationId="{A3BAF07C-C39E-42EB-BB22-8D46691D9735}"/>
          </ac:spMkLst>
        </pc:spChg>
        <pc:spChg chg="add">
          <ac:chgData name="kursat ymn" userId="47174fbee67923fe" providerId="LiveId" clId="{E45B0822-797B-4BCC-976F-A7785B5F7AD0}" dt="2022-02-21T06:47:05.039" v="79" actId="26606"/>
          <ac:spMkLst>
            <pc:docMk/>
            <pc:sldMk cId="3571751337" sldId="294"/>
            <ac:spMk id="94" creationId="{44C110BA-81E8-4247-853A-5F2B93E92E46}"/>
          </ac:spMkLst>
        </pc:spChg>
        <pc:grpChg chg="add">
          <ac:chgData name="kursat ymn" userId="47174fbee67923fe" providerId="LiveId" clId="{E45B0822-797B-4BCC-976F-A7785B5F7AD0}" dt="2022-02-21T06:47:05.039" v="79" actId="26606"/>
          <ac:grpSpMkLst>
            <pc:docMk/>
            <pc:sldMk cId="3571751337" sldId="294"/>
            <ac:grpSpMk id="73" creationId="{D8E9CF54-0466-4261-9E62-0249E60E1886}"/>
          </ac:grpSpMkLst>
        </pc:grpChg>
        <pc:picChg chg="ord">
          <ac:chgData name="kursat ymn" userId="47174fbee67923fe" providerId="LiveId" clId="{E45B0822-797B-4BCC-976F-A7785B5F7AD0}" dt="2022-02-21T06:47:05.039" v="79" actId="26606"/>
          <ac:picMkLst>
            <pc:docMk/>
            <pc:sldMk cId="3571751337" sldId="294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47:05.039" v="79" actId="26606"/>
          <ac:picMkLst>
            <pc:docMk/>
            <pc:sldMk cId="3571751337" sldId="294"/>
            <ac:picMk id="7170" creationId="{0422B24F-C341-44BC-915C-34AF4C9AF5FB}"/>
          </ac:picMkLst>
        </pc:picChg>
      </pc:sldChg>
      <pc:sldChg chg="addSp modSp mod setBg">
        <pc:chgData name="kursat ymn" userId="47174fbee67923fe" providerId="LiveId" clId="{E45B0822-797B-4BCC-976F-A7785B5F7AD0}" dt="2022-02-21T06:49:17.711" v="92" actId="962"/>
        <pc:sldMkLst>
          <pc:docMk/>
          <pc:sldMk cId="3142287620" sldId="295"/>
        </pc:sldMkLst>
        <pc:spChg chg="add mod">
          <ac:chgData name="kursat ymn" userId="47174fbee67923fe" providerId="LiveId" clId="{E45B0822-797B-4BCC-976F-A7785B5F7AD0}" dt="2022-02-21T06:49:17.711" v="92" actId="962"/>
          <ac:spMkLst>
            <pc:docMk/>
            <pc:sldMk cId="3142287620" sldId="295"/>
            <ac:spMk id="4" creationId="{F6BCCFC8-663B-4C24-831E-879DDDAE1F12}"/>
          </ac:spMkLst>
        </pc:spChg>
        <pc:spChg chg="add">
          <ac:chgData name="kursat ymn" userId="47174fbee67923fe" providerId="LiveId" clId="{E45B0822-797B-4BCC-976F-A7785B5F7AD0}" dt="2022-02-21T06:49:13.466" v="89" actId="26606"/>
          <ac:spMkLst>
            <pc:docMk/>
            <pc:sldMk cId="3142287620" sldId="295"/>
            <ac:spMk id="11" creationId="{DBC6133C-0615-4CE4-9132-37E609A9BDFA}"/>
          </ac:spMkLst>
        </pc:spChg>
        <pc:spChg chg="add">
          <ac:chgData name="kursat ymn" userId="47174fbee67923fe" providerId="LiveId" clId="{E45B0822-797B-4BCC-976F-A7785B5F7AD0}" dt="2022-02-21T06:49:13.466" v="89" actId="26606"/>
          <ac:spMkLst>
            <pc:docMk/>
            <pc:sldMk cId="3142287620" sldId="295"/>
            <ac:spMk id="13" creationId="{169CC832-2974-4E8D-90ED-3E2941BA7336}"/>
          </ac:spMkLst>
        </pc:spChg>
        <pc:spChg chg="add">
          <ac:chgData name="kursat ymn" userId="47174fbee67923fe" providerId="LiveId" clId="{E45B0822-797B-4BCC-976F-A7785B5F7AD0}" dt="2022-02-21T06:49:13.466" v="89" actId="26606"/>
          <ac:spMkLst>
            <pc:docMk/>
            <pc:sldMk cId="3142287620" sldId="295"/>
            <ac:spMk id="15" creationId="{55222F96-971A-4F90-B841-6BAB416C7AC1}"/>
          </ac:spMkLst>
        </pc:spChg>
        <pc:spChg chg="add">
          <ac:chgData name="kursat ymn" userId="47174fbee67923fe" providerId="LiveId" clId="{E45B0822-797B-4BCC-976F-A7785B5F7AD0}" dt="2022-02-21T06:49:13.466" v="89" actId="26606"/>
          <ac:spMkLst>
            <pc:docMk/>
            <pc:sldMk cId="3142287620" sldId="295"/>
            <ac:spMk id="17" creationId="{08980754-6F4B-43C9-B9BE-127B6BED6586}"/>
          </ac:spMkLst>
        </pc:spChg>
        <pc:spChg chg="add">
          <ac:chgData name="kursat ymn" userId="47174fbee67923fe" providerId="LiveId" clId="{E45B0822-797B-4BCC-976F-A7785B5F7AD0}" dt="2022-02-21T06:49:13.466" v="89" actId="26606"/>
          <ac:spMkLst>
            <pc:docMk/>
            <pc:sldMk cId="3142287620" sldId="295"/>
            <ac:spMk id="19" creationId="{2C1BBA94-3F40-40AA-8BB9-E69E25E537C1}"/>
          </ac:spMkLst>
        </pc:spChg>
        <pc:picChg chg="ord">
          <ac:chgData name="kursat ymn" userId="47174fbee67923fe" providerId="LiveId" clId="{E45B0822-797B-4BCC-976F-A7785B5F7AD0}" dt="2022-02-21T06:49:13.466" v="89" actId="26606"/>
          <ac:picMkLst>
            <pc:docMk/>
            <pc:sldMk cId="3142287620" sldId="295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49:17.711" v="91" actId="27614"/>
          <ac:picMkLst>
            <pc:docMk/>
            <pc:sldMk cId="3142287620" sldId="295"/>
            <ac:picMk id="6" creationId="{65378DE9-2A04-4835-A2FC-E3DA8EFEF9DA}"/>
          </ac:picMkLst>
        </pc:picChg>
      </pc:sldChg>
      <pc:sldChg chg="addSp modSp mod setBg">
        <pc:chgData name="kursat ymn" userId="47174fbee67923fe" providerId="LiveId" clId="{E45B0822-797B-4BCC-976F-A7785B5F7AD0}" dt="2022-02-21T06:51:39.262" v="141" actId="2710"/>
        <pc:sldMkLst>
          <pc:docMk/>
          <pc:sldMk cId="3535169795" sldId="296"/>
        </pc:sldMkLst>
        <pc:spChg chg="add mod">
          <ac:chgData name="kursat ymn" userId="47174fbee67923fe" providerId="LiveId" clId="{E45B0822-797B-4BCC-976F-A7785B5F7AD0}" dt="2022-02-21T06:51:39.262" v="141" actId="2710"/>
          <ac:spMkLst>
            <pc:docMk/>
            <pc:sldMk cId="3535169795" sldId="296"/>
            <ac:spMk id="4" creationId="{4E94BF62-C408-4E3F-A3A6-50B8E77468C5}"/>
          </ac:spMkLst>
        </pc:spChg>
        <pc:spChg chg="add">
          <ac:chgData name="kursat ymn" userId="47174fbee67923fe" providerId="LiveId" clId="{E45B0822-797B-4BCC-976F-A7785B5F7AD0}" dt="2022-02-21T06:51:36.592" v="140" actId="26606"/>
          <ac:spMkLst>
            <pc:docMk/>
            <pc:sldMk cId="3535169795" sldId="296"/>
            <ac:spMk id="71" creationId="{DBC6133C-0615-4CE4-9132-37E609A9BDFA}"/>
          </ac:spMkLst>
        </pc:spChg>
        <pc:spChg chg="add">
          <ac:chgData name="kursat ymn" userId="47174fbee67923fe" providerId="LiveId" clId="{E45B0822-797B-4BCC-976F-A7785B5F7AD0}" dt="2022-02-21T06:51:36.592" v="140" actId="26606"/>
          <ac:spMkLst>
            <pc:docMk/>
            <pc:sldMk cId="3535169795" sldId="296"/>
            <ac:spMk id="73" creationId="{169CC832-2974-4E8D-90ED-3E2941BA7336}"/>
          </ac:spMkLst>
        </pc:spChg>
        <pc:spChg chg="add">
          <ac:chgData name="kursat ymn" userId="47174fbee67923fe" providerId="LiveId" clId="{E45B0822-797B-4BCC-976F-A7785B5F7AD0}" dt="2022-02-21T06:51:36.592" v="140" actId="26606"/>
          <ac:spMkLst>
            <pc:docMk/>
            <pc:sldMk cId="3535169795" sldId="296"/>
            <ac:spMk id="75" creationId="{55222F96-971A-4F90-B841-6BAB416C7AC1}"/>
          </ac:spMkLst>
        </pc:spChg>
        <pc:spChg chg="add">
          <ac:chgData name="kursat ymn" userId="47174fbee67923fe" providerId="LiveId" clId="{E45B0822-797B-4BCC-976F-A7785B5F7AD0}" dt="2022-02-21T06:51:36.592" v="140" actId="26606"/>
          <ac:spMkLst>
            <pc:docMk/>
            <pc:sldMk cId="3535169795" sldId="296"/>
            <ac:spMk id="77" creationId="{08980754-6F4B-43C9-B9BE-127B6BED6586}"/>
          </ac:spMkLst>
        </pc:spChg>
        <pc:spChg chg="add">
          <ac:chgData name="kursat ymn" userId="47174fbee67923fe" providerId="LiveId" clId="{E45B0822-797B-4BCC-976F-A7785B5F7AD0}" dt="2022-02-21T06:51:36.592" v="140" actId="26606"/>
          <ac:spMkLst>
            <pc:docMk/>
            <pc:sldMk cId="3535169795" sldId="296"/>
            <ac:spMk id="79" creationId="{2C1BBA94-3F40-40AA-8BB9-E69E25E537C1}"/>
          </ac:spMkLst>
        </pc:spChg>
        <pc:picChg chg="ord">
          <ac:chgData name="kursat ymn" userId="47174fbee67923fe" providerId="LiveId" clId="{E45B0822-797B-4BCC-976F-A7785B5F7AD0}" dt="2022-02-21T06:51:36.592" v="140" actId="26606"/>
          <ac:picMkLst>
            <pc:docMk/>
            <pc:sldMk cId="3535169795" sldId="296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51:36.592" v="140" actId="26606"/>
          <ac:picMkLst>
            <pc:docMk/>
            <pc:sldMk cId="3535169795" sldId="296"/>
            <ac:picMk id="8194" creationId="{3FC9A563-85D8-411C-ADC0-5FBDBA104D6F}"/>
          </ac:picMkLst>
        </pc:picChg>
      </pc:sldChg>
      <pc:sldChg chg="addSp delSp modSp mod setBg setClrOvrMap">
        <pc:chgData name="kursat ymn" userId="47174fbee67923fe" providerId="LiveId" clId="{E45B0822-797B-4BCC-976F-A7785B5F7AD0}" dt="2022-02-21T06:52:50.126" v="149" actId="403"/>
        <pc:sldMkLst>
          <pc:docMk/>
          <pc:sldMk cId="842099430" sldId="297"/>
        </pc:sldMkLst>
        <pc:spChg chg="add mod ord">
          <ac:chgData name="kursat ymn" userId="47174fbee67923fe" providerId="LiveId" clId="{E45B0822-797B-4BCC-976F-A7785B5F7AD0}" dt="2022-02-21T06:52:50.126" v="149" actId="403"/>
          <ac:spMkLst>
            <pc:docMk/>
            <pc:sldMk cId="842099430" sldId="297"/>
            <ac:spMk id="4" creationId="{4F1580C2-3243-4BC2-9A63-B4029669A937}"/>
          </ac:spMkLst>
        </pc:spChg>
        <pc:spChg chg="add del">
          <ac:chgData name="kursat ymn" userId="47174fbee67923fe" providerId="LiveId" clId="{E45B0822-797B-4BCC-976F-A7785B5F7AD0}" dt="2022-02-21T06:52:44.488" v="144" actId="26606"/>
          <ac:spMkLst>
            <pc:docMk/>
            <pc:sldMk cId="842099430" sldId="297"/>
            <ac:spMk id="71" creationId="{700E0F77-E936-4985-B7B1-B9823486AC33}"/>
          </ac:spMkLst>
        </pc:spChg>
        <pc:spChg chg="add del">
          <ac:chgData name="kursat ymn" userId="47174fbee67923fe" providerId="LiveId" clId="{E45B0822-797B-4BCC-976F-A7785B5F7AD0}" dt="2022-02-21T06:52:44.488" v="144" actId="26606"/>
          <ac:spMkLst>
            <pc:docMk/>
            <pc:sldMk cId="842099430" sldId="297"/>
            <ac:spMk id="73" creationId="{95C8260E-968F-44E8-A823-ABB431311926}"/>
          </ac:spMkLst>
        </pc:spChg>
        <pc:spChg chg="add del">
          <ac:chgData name="kursat ymn" userId="47174fbee67923fe" providerId="LiveId" clId="{E45B0822-797B-4BCC-976F-A7785B5F7AD0}" dt="2022-02-21T06:52:44.488" v="144" actId="26606"/>
          <ac:spMkLst>
            <pc:docMk/>
            <pc:sldMk cId="842099430" sldId="297"/>
            <ac:spMk id="75" creationId="{2C1BBA94-3F40-40AA-8BB9-E69E25E537C1}"/>
          </ac:spMkLst>
        </pc:spChg>
        <pc:spChg chg="add del">
          <ac:chgData name="kursat ymn" userId="47174fbee67923fe" providerId="LiveId" clId="{E45B0822-797B-4BCC-976F-A7785B5F7AD0}" dt="2022-02-21T06:52:44.488" v="144" actId="26606"/>
          <ac:spMkLst>
            <pc:docMk/>
            <pc:sldMk cId="842099430" sldId="297"/>
            <ac:spMk id="77" creationId="{FE43805F-24A6-46A4-B19B-54F28347355C}"/>
          </ac:spMkLst>
        </pc:spChg>
        <pc:spChg chg="add">
          <ac:chgData name="kursat ymn" userId="47174fbee67923fe" providerId="LiveId" clId="{E45B0822-797B-4BCC-976F-A7785B5F7AD0}" dt="2022-02-21T06:52:44.503" v="145" actId="26606"/>
          <ac:spMkLst>
            <pc:docMk/>
            <pc:sldMk cId="842099430" sldId="297"/>
            <ac:spMk id="94" creationId="{44C110BA-81E8-4247-853A-5F2B93E92E46}"/>
          </ac:spMkLst>
        </pc:spChg>
        <pc:spChg chg="add">
          <ac:chgData name="kursat ymn" userId="47174fbee67923fe" providerId="LiveId" clId="{E45B0822-797B-4BCC-976F-A7785B5F7AD0}" dt="2022-02-21T06:52:44.503" v="145" actId="26606"/>
          <ac:spMkLst>
            <pc:docMk/>
            <pc:sldMk cId="842099430" sldId="297"/>
            <ac:spMk id="9220" creationId="{A3BAF07C-C39E-42EB-BB22-8D46691D9735}"/>
          </ac:spMkLst>
        </pc:spChg>
        <pc:grpChg chg="add">
          <ac:chgData name="kursat ymn" userId="47174fbee67923fe" providerId="LiveId" clId="{E45B0822-797B-4BCC-976F-A7785B5F7AD0}" dt="2022-02-21T06:52:44.503" v="145" actId="26606"/>
          <ac:grpSpMkLst>
            <pc:docMk/>
            <pc:sldMk cId="842099430" sldId="297"/>
            <ac:grpSpMk id="9221" creationId="{D8E9CF54-0466-4261-9E62-0249E60E1886}"/>
          </ac:grpSpMkLst>
        </pc:grpChg>
        <pc:picChg chg="ord">
          <ac:chgData name="kursat ymn" userId="47174fbee67923fe" providerId="LiveId" clId="{E45B0822-797B-4BCC-976F-A7785B5F7AD0}" dt="2022-02-21T06:52:44.503" v="145" actId="26606"/>
          <ac:picMkLst>
            <pc:docMk/>
            <pc:sldMk cId="842099430" sldId="297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52:44.503" v="145" actId="26606"/>
          <ac:picMkLst>
            <pc:docMk/>
            <pc:sldMk cId="842099430" sldId="297"/>
            <ac:picMk id="9218" creationId="{0FEA7513-0DEE-4D59-97A3-FE811F780042}"/>
          </ac:picMkLst>
        </pc:picChg>
      </pc:sldChg>
      <pc:sldChg chg="addSp delSp del">
        <pc:chgData name="kursat ymn" userId="47174fbee67923fe" providerId="LiveId" clId="{E45B0822-797B-4BCC-976F-A7785B5F7AD0}" dt="2022-02-21T09:10:56.760" v="404" actId="2696"/>
        <pc:sldMkLst>
          <pc:docMk/>
          <pc:sldMk cId="1247369594" sldId="298"/>
        </pc:sldMkLst>
        <pc:picChg chg="add del">
          <ac:chgData name="kursat ymn" userId="47174fbee67923fe" providerId="LiveId" clId="{E45B0822-797B-4BCC-976F-A7785B5F7AD0}" dt="2022-02-21T09:10:50.335" v="403" actId="21"/>
          <ac:picMkLst>
            <pc:docMk/>
            <pc:sldMk cId="1247369594" sldId="298"/>
            <ac:picMk id="3074" creationId="{B4C3BF3C-47FF-489D-92E3-02E0887D7737}"/>
          </ac:picMkLst>
        </pc:picChg>
      </pc:sldChg>
      <pc:sldChg chg="addSp modSp add mod setBg">
        <pc:chgData name="kursat ymn" userId="47174fbee67923fe" providerId="LiveId" clId="{E45B0822-797B-4BCC-976F-A7785B5F7AD0}" dt="2022-02-22T18:42:00.350" v="615" actId="14100"/>
        <pc:sldMkLst>
          <pc:docMk/>
          <pc:sldMk cId="1532438686" sldId="298"/>
        </pc:sldMkLst>
        <pc:picChg chg="ord">
          <ac:chgData name="kursat ymn" userId="47174fbee67923fe" providerId="LiveId" clId="{E45B0822-797B-4BCC-976F-A7785B5F7AD0}" dt="2022-02-22T18:41:57.290" v="613" actId="26606"/>
          <ac:picMkLst>
            <pc:docMk/>
            <pc:sldMk cId="1532438686" sldId="298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42:00.350" v="615" actId="14100"/>
          <ac:picMkLst>
            <pc:docMk/>
            <pc:sldMk cId="1532438686" sldId="298"/>
            <ac:picMk id="4" creationId="{852AB04B-5810-408E-A6D7-8CD6FF3D61B6}"/>
          </ac:picMkLst>
        </pc:picChg>
      </pc:sldChg>
      <pc:sldChg chg="addSp delSp modSp mod ord setBg">
        <pc:chgData name="kursat ymn" userId="47174fbee67923fe" providerId="LiveId" clId="{E45B0822-797B-4BCC-976F-A7785B5F7AD0}" dt="2022-02-21T09:16:06.579" v="457" actId="113"/>
        <pc:sldMkLst>
          <pc:docMk/>
          <pc:sldMk cId="2038426778" sldId="299"/>
        </pc:sldMkLst>
        <pc:spChg chg="add mod ord">
          <ac:chgData name="kursat ymn" userId="47174fbee67923fe" providerId="LiveId" clId="{E45B0822-797B-4BCC-976F-A7785B5F7AD0}" dt="2022-02-21T09:16:06.579" v="457" actId="113"/>
          <ac:spMkLst>
            <pc:docMk/>
            <pc:sldMk cId="2038426778" sldId="299"/>
            <ac:spMk id="4" creationId="{18A67784-0C41-4012-897D-13FEFC0F07DB}"/>
          </ac:spMkLst>
        </pc:spChg>
        <pc:spChg chg="add del">
          <ac:chgData name="kursat ymn" userId="47174fbee67923fe" providerId="LiveId" clId="{E45B0822-797B-4BCC-976F-A7785B5F7AD0}" dt="2022-02-21T09:15:55.843" v="453" actId="26606"/>
          <ac:spMkLst>
            <pc:docMk/>
            <pc:sldMk cId="2038426778" sldId="299"/>
            <ac:spMk id="71" creationId="{35F0E358-1E49-4920-80D8-C3D138708838}"/>
          </ac:spMkLst>
        </pc:spChg>
        <pc:spChg chg="add del">
          <ac:chgData name="kursat ymn" userId="47174fbee67923fe" providerId="LiveId" clId="{E45B0822-797B-4BCC-976F-A7785B5F7AD0}" dt="2022-02-21T09:15:55.843" v="453" actId="26606"/>
          <ac:spMkLst>
            <pc:docMk/>
            <pc:sldMk cId="2038426778" sldId="299"/>
            <ac:spMk id="73" creationId="{E2D2362D-7010-4036-B9CA-03DFC8EB3B01}"/>
          </ac:spMkLst>
        </pc:spChg>
        <pc:spChg chg="add del">
          <ac:chgData name="kursat ymn" userId="47174fbee67923fe" providerId="LiveId" clId="{E45B0822-797B-4BCC-976F-A7785B5F7AD0}" dt="2022-02-21T09:15:55.843" v="453" actId="26606"/>
          <ac:spMkLst>
            <pc:docMk/>
            <pc:sldMk cId="2038426778" sldId="299"/>
            <ac:spMk id="75" creationId="{DC85BF5E-2BD6-4E5B-8EA3-420B45BB03FA}"/>
          </ac:spMkLst>
        </pc:spChg>
        <pc:spChg chg="add del">
          <ac:chgData name="kursat ymn" userId="47174fbee67923fe" providerId="LiveId" clId="{E45B0822-797B-4BCC-976F-A7785B5F7AD0}" dt="2022-02-21T09:15:55.843" v="453" actId="26606"/>
          <ac:spMkLst>
            <pc:docMk/>
            <pc:sldMk cId="2038426778" sldId="299"/>
            <ac:spMk id="77" creationId="{740D8E28-91B5-42B0-9D6C-B777D8AD90C2}"/>
          </ac:spMkLst>
        </pc:spChg>
        <pc:spChg chg="add">
          <ac:chgData name="kursat ymn" userId="47174fbee67923fe" providerId="LiveId" clId="{E45B0822-797B-4BCC-976F-A7785B5F7AD0}" dt="2022-02-21T09:15:55.858" v="454" actId="26606"/>
          <ac:spMkLst>
            <pc:docMk/>
            <pc:sldMk cId="2038426778" sldId="299"/>
            <ac:spMk id="11268" creationId="{04812C46-200A-4DEB-A05E-3ED6C68C2387}"/>
          </ac:spMkLst>
        </pc:spChg>
        <pc:picChg chg="ord">
          <ac:chgData name="kursat ymn" userId="47174fbee67923fe" providerId="LiveId" clId="{E45B0822-797B-4BCC-976F-A7785B5F7AD0}" dt="2022-02-21T09:15:55.858" v="454" actId="26606"/>
          <ac:picMkLst>
            <pc:docMk/>
            <pc:sldMk cId="2038426778" sldId="299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15:55.858" v="454" actId="26606"/>
          <ac:picMkLst>
            <pc:docMk/>
            <pc:sldMk cId="2038426778" sldId="299"/>
            <ac:picMk id="11266" creationId="{7D39F809-18DF-4AE8-B6DE-910887EB4563}"/>
          </ac:picMkLst>
        </pc:picChg>
      </pc:sldChg>
      <pc:sldChg chg="del">
        <pc:chgData name="kursat ymn" userId="47174fbee67923fe" providerId="LiveId" clId="{E45B0822-797B-4BCC-976F-A7785B5F7AD0}" dt="2022-02-21T09:10:56.760" v="404" actId="2696"/>
        <pc:sldMkLst>
          <pc:docMk/>
          <pc:sldMk cId="666386011" sldId="300"/>
        </pc:sldMkLst>
      </pc:sldChg>
      <pc:sldChg chg="addSp modSp add mod">
        <pc:chgData name="kursat ymn" userId="47174fbee67923fe" providerId="LiveId" clId="{E45B0822-797B-4BCC-976F-A7785B5F7AD0}" dt="2022-02-22T18:42:22.260" v="619" actId="1076"/>
        <pc:sldMkLst>
          <pc:docMk/>
          <pc:sldMk cId="2254702418" sldId="300"/>
        </pc:sldMkLst>
        <pc:picChg chg="add mod">
          <ac:chgData name="kursat ymn" userId="47174fbee67923fe" providerId="LiveId" clId="{E45B0822-797B-4BCC-976F-A7785B5F7AD0}" dt="2022-02-22T18:42:22.260" v="619" actId="1076"/>
          <ac:picMkLst>
            <pc:docMk/>
            <pc:sldMk cId="2254702418" sldId="300"/>
            <ac:picMk id="4" creationId="{AF87B7CF-F5D4-4253-915A-5D8523FDE91A}"/>
          </ac:picMkLst>
        </pc:picChg>
      </pc:sldChg>
      <pc:sldChg chg="del">
        <pc:chgData name="kursat ymn" userId="47174fbee67923fe" providerId="LiveId" clId="{E45B0822-797B-4BCC-976F-A7785B5F7AD0}" dt="2022-02-21T09:10:56.760" v="404" actId="2696"/>
        <pc:sldMkLst>
          <pc:docMk/>
          <pc:sldMk cId="1509431687" sldId="301"/>
        </pc:sldMkLst>
      </pc:sldChg>
      <pc:sldChg chg="add del">
        <pc:chgData name="kursat ymn" userId="47174fbee67923fe" providerId="LiveId" clId="{E45B0822-797B-4BCC-976F-A7785B5F7AD0}" dt="2022-02-22T18:42:56.328" v="620" actId="47"/>
        <pc:sldMkLst>
          <pc:docMk/>
          <pc:sldMk cId="2058550597" sldId="301"/>
        </pc:sldMkLst>
      </pc:sldChg>
      <pc:sldChg chg="del">
        <pc:chgData name="kursat ymn" userId="47174fbee67923fe" providerId="LiveId" clId="{E45B0822-797B-4BCC-976F-A7785B5F7AD0}" dt="2022-02-21T09:10:56.760" v="404" actId="2696"/>
        <pc:sldMkLst>
          <pc:docMk/>
          <pc:sldMk cId="987443969" sldId="302"/>
        </pc:sldMkLst>
      </pc:sldChg>
      <pc:sldChg chg="add del">
        <pc:chgData name="kursat ymn" userId="47174fbee67923fe" providerId="LiveId" clId="{E45B0822-797B-4BCC-976F-A7785B5F7AD0}" dt="2022-02-22T18:42:57.677" v="621" actId="47"/>
        <pc:sldMkLst>
          <pc:docMk/>
          <pc:sldMk cId="3924168770" sldId="302"/>
        </pc:sldMkLst>
      </pc:sldChg>
      <pc:sldChg chg="add del">
        <pc:chgData name="kursat ymn" userId="47174fbee67923fe" providerId="LiveId" clId="{E45B0822-797B-4BCC-976F-A7785B5F7AD0}" dt="2022-02-21T06:50:35.056" v="123"/>
        <pc:sldMkLst>
          <pc:docMk/>
          <pc:sldMk cId="123045827" sldId="303"/>
        </pc:sldMkLst>
      </pc:sldChg>
      <pc:sldChg chg="addSp delSp modSp add mod setBg">
        <pc:chgData name="kursat ymn" userId="47174fbee67923fe" providerId="LiveId" clId="{E45B0822-797B-4BCC-976F-A7785B5F7AD0}" dt="2022-02-21T06:55:32.199" v="199" actId="27636"/>
        <pc:sldMkLst>
          <pc:docMk/>
          <pc:sldMk cId="528576193" sldId="303"/>
        </pc:sldMkLst>
        <pc:spChg chg="add mod">
          <ac:chgData name="kursat ymn" userId="47174fbee67923fe" providerId="LiveId" clId="{E45B0822-797B-4BCC-976F-A7785B5F7AD0}" dt="2022-02-21T06:55:32.199" v="199" actId="27636"/>
          <ac:spMkLst>
            <pc:docMk/>
            <pc:sldMk cId="528576193" sldId="303"/>
            <ac:spMk id="4" creationId="{22A1246A-CFB8-4088-9225-2E7A2E824051}"/>
          </ac:spMkLst>
        </pc:spChg>
        <pc:spChg chg="add del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71" creationId="{DBC6133C-0615-4CE4-9132-37E609A9BDFA}"/>
          </ac:spMkLst>
        </pc:spChg>
        <pc:spChg chg="add del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73" creationId="{169CC832-2974-4E8D-90ED-3E2941BA7336}"/>
          </ac:spMkLst>
        </pc:spChg>
        <pc:spChg chg="add del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75" creationId="{55222F96-971A-4F90-B841-6BAB416C7AC1}"/>
          </ac:spMkLst>
        </pc:spChg>
        <pc:spChg chg="add del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77" creationId="{08980754-6F4B-43C9-B9BE-127B6BED6586}"/>
          </ac:spMkLst>
        </pc:spChg>
        <pc:spChg chg="add del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79" creationId="{2C1BBA94-3F40-40AA-8BB9-E69E25E537C1}"/>
          </ac:spMkLst>
        </pc:spChg>
        <pc:spChg chg="add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137" creationId="{D55CA618-78A6-47F6-B865-E9315164FB49}"/>
          </ac:spMkLst>
        </pc:spChg>
        <pc:spChg chg="add">
          <ac:chgData name="kursat ymn" userId="47174fbee67923fe" providerId="LiveId" clId="{E45B0822-797B-4BCC-976F-A7785B5F7AD0}" dt="2022-02-21T06:55:15.782" v="181" actId="26606"/>
          <ac:spMkLst>
            <pc:docMk/>
            <pc:sldMk cId="528576193" sldId="303"/>
            <ac:spMk id="143" creationId="{8ED94938-268E-4C0A-A08A-B3980C78BAEB}"/>
          </ac:spMkLst>
        </pc:spChg>
        <pc:grpChg chg="add">
          <ac:chgData name="kursat ymn" userId="47174fbee67923fe" providerId="LiveId" clId="{E45B0822-797B-4BCC-976F-A7785B5F7AD0}" dt="2022-02-21T06:55:15.782" v="181" actId="26606"/>
          <ac:grpSpMkLst>
            <pc:docMk/>
            <pc:sldMk cId="528576193" sldId="303"/>
            <ac:grpSpMk id="139" creationId="{B83D307E-DF68-43F8-97CE-0AAE950A7129}"/>
          </ac:grpSpMkLst>
        </pc:grpChg>
        <pc:picChg chg="ord">
          <ac:chgData name="kursat ymn" userId="47174fbee67923fe" providerId="LiveId" clId="{E45B0822-797B-4BCC-976F-A7785B5F7AD0}" dt="2022-02-21T06:54:13.718" v="163" actId="26606"/>
          <ac:picMkLst>
            <pc:docMk/>
            <pc:sldMk cId="528576193" sldId="303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55:15.782" v="181" actId="26606"/>
          <ac:picMkLst>
            <pc:docMk/>
            <pc:sldMk cId="528576193" sldId="303"/>
            <ac:picMk id="10242" creationId="{FB4DE2C8-3039-48E7-BDF8-E38E060BFC72}"/>
          </ac:picMkLst>
        </pc:picChg>
        <pc:picChg chg="add mod ord">
          <ac:chgData name="kursat ymn" userId="47174fbee67923fe" providerId="LiveId" clId="{E45B0822-797B-4BCC-976F-A7785B5F7AD0}" dt="2022-02-21T06:55:15.782" v="181" actId="26606"/>
          <ac:picMkLst>
            <pc:docMk/>
            <pc:sldMk cId="528576193" sldId="303"/>
            <ac:picMk id="10244" creationId="{6BA3A573-8942-4BFA-A49A-20085541E0F4}"/>
          </ac:picMkLst>
        </pc:picChg>
      </pc:sldChg>
      <pc:sldChg chg="add del">
        <pc:chgData name="kursat ymn" userId="47174fbee67923fe" providerId="LiveId" clId="{E45B0822-797B-4BCC-976F-A7785B5F7AD0}" dt="2022-02-21T06:50:35.056" v="122"/>
        <pc:sldMkLst>
          <pc:docMk/>
          <pc:sldMk cId="600210334" sldId="304"/>
        </pc:sldMkLst>
      </pc:sldChg>
      <pc:sldChg chg="addSp modSp add mod setBg">
        <pc:chgData name="kursat ymn" userId="47174fbee67923fe" providerId="LiveId" clId="{E45B0822-797B-4BCC-976F-A7785B5F7AD0}" dt="2022-02-21T06:54:44.033" v="179" actId="113"/>
        <pc:sldMkLst>
          <pc:docMk/>
          <pc:sldMk cId="2893867022" sldId="304"/>
        </pc:sldMkLst>
        <pc:spChg chg="add mod ord">
          <ac:chgData name="kursat ymn" userId="47174fbee67923fe" providerId="LiveId" clId="{E45B0822-797B-4BCC-976F-A7785B5F7AD0}" dt="2022-02-21T06:54:44.033" v="179" actId="113"/>
          <ac:spMkLst>
            <pc:docMk/>
            <pc:sldMk cId="2893867022" sldId="304"/>
            <ac:spMk id="4" creationId="{6667036B-805E-4DCC-B0DD-CCB5A3DC7519}"/>
          </ac:spMkLst>
        </pc:spChg>
        <pc:spChg chg="add">
          <ac:chgData name="kursat ymn" userId="47174fbee67923fe" providerId="LiveId" clId="{E45B0822-797B-4BCC-976F-A7785B5F7AD0}" dt="2022-02-21T06:54:19.621" v="165" actId="26606"/>
          <ac:spMkLst>
            <pc:docMk/>
            <pc:sldMk cId="2893867022" sldId="304"/>
            <ac:spMk id="71" creationId="{9A724DBA-D2D9-471E-8ED7-2015DDD950DF}"/>
          </ac:spMkLst>
        </pc:spChg>
        <pc:spChg chg="add">
          <ac:chgData name="kursat ymn" userId="47174fbee67923fe" providerId="LiveId" clId="{E45B0822-797B-4BCC-976F-A7785B5F7AD0}" dt="2022-02-21T06:54:19.621" v="165" actId="26606"/>
          <ac:spMkLst>
            <pc:docMk/>
            <pc:sldMk cId="2893867022" sldId="304"/>
            <ac:spMk id="73" creationId="{08980754-6F4B-43C9-B9BE-127B6BED6586}"/>
          </ac:spMkLst>
        </pc:spChg>
        <pc:spChg chg="add">
          <ac:chgData name="kursat ymn" userId="47174fbee67923fe" providerId="LiveId" clId="{E45B0822-797B-4BCC-976F-A7785B5F7AD0}" dt="2022-02-21T06:54:19.621" v="165" actId="26606"/>
          <ac:spMkLst>
            <pc:docMk/>
            <pc:sldMk cId="2893867022" sldId="304"/>
            <ac:spMk id="75" creationId="{2C1BBA94-3F40-40AA-8BB9-E69E25E537C1}"/>
          </ac:spMkLst>
        </pc:spChg>
        <pc:spChg chg="add">
          <ac:chgData name="kursat ymn" userId="47174fbee67923fe" providerId="LiveId" clId="{E45B0822-797B-4BCC-976F-A7785B5F7AD0}" dt="2022-02-21T06:54:19.621" v="165" actId="26606"/>
          <ac:spMkLst>
            <pc:docMk/>
            <pc:sldMk cId="2893867022" sldId="304"/>
            <ac:spMk id="77" creationId="{169CC832-2974-4E8D-90ED-3E2941BA7336}"/>
          </ac:spMkLst>
        </pc:spChg>
        <pc:spChg chg="add">
          <ac:chgData name="kursat ymn" userId="47174fbee67923fe" providerId="LiveId" clId="{E45B0822-797B-4BCC-976F-A7785B5F7AD0}" dt="2022-02-21T06:54:19.621" v="165" actId="26606"/>
          <ac:spMkLst>
            <pc:docMk/>
            <pc:sldMk cId="2893867022" sldId="304"/>
            <ac:spMk id="79" creationId="{55222F96-971A-4F90-B841-6BAB416C7AC1}"/>
          </ac:spMkLst>
        </pc:spChg>
        <pc:picChg chg="ord">
          <ac:chgData name="kursat ymn" userId="47174fbee67923fe" providerId="LiveId" clId="{E45B0822-797B-4BCC-976F-A7785B5F7AD0}" dt="2022-02-21T06:54:19.621" v="165" actId="26606"/>
          <ac:picMkLst>
            <pc:docMk/>
            <pc:sldMk cId="2893867022" sldId="304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54:19.621" v="165" actId="26606"/>
          <ac:picMkLst>
            <pc:docMk/>
            <pc:sldMk cId="2893867022" sldId="304"/>
            <ac:picMk id="11266" creationId="{722A3B64-E891-4D0E-93B5-AF978D408B9B}"/>
          </ac:picMkLst>
        </pc:picChg>
      </pc:sldChg>
      <pc:sldChg chg="add del">
        <pc:chgData name="kursat ymn" userId="47174fbee67923fe" providerId="LiveId" clId="{E45B0822-797B-4BCC-976F-A7785B5F7AD0}" dt="2022-02-21T06:50:35.049" v="121"/>
        <pc:sldMkLst>
          <pc:docMk/>
          <pc:sldMk cId="473748042" sldId="305"/>
        </pc:sldMkLst>
      </pc:sldChg>
      <pc:sldChg chg="addSp modSp add mod setBg">
        <pc:chgData name="kursat ymn" userId="47174fbee67923fe" providerId="LiveId" clId="{E45B0822-797B-4BCC-976F-A7785B5F7AD0}" dt="2022-02-21T06:56:33.881" v="207" actId="27636"/>
        <pc:sldMkLst>
          <pc:docMk/>
          <pc:sldMk cId="3303815006" sldId="305"/>
        </pc:sldMkLst>
        <pc:spChg chg="add mod ord">
          <ac:chgData name="kursat ymn" userId="47174fbee67923fe" providerId="LiveId" clId="{E45B0822-797B-4BCC-976F-A7785B5F7AD0}" dt="2022-02-21T06:56:33.881" v="207" actId="27636"/>
          <ac:spMkLst>
            <pc:docMk/>
            <pc:sldMk cId="3303815006" sldId="305"/>
            <ac:spMk id="4" creationId="{4550D6BE-5EA6-4D54-9F96-EC65E09A93E0}"/>
          </ac:spMkLst>
        </pc:spChg>
        <pc:spChg chg="add">
          <ac:chgData name="kursat ymn" userId="47174fbee67923fe" providerId="LiveId" clId="{E45B0822-797B-4BCC-976F-A7785B5F7AD0}" dt="2022-02-21T06:56:22.143" v="201" actId="26606"/>
          <ac:spMkLst>
            <pc:docMk/>
            <pc:sldMk cId="3303815006" sldId="305"/>
            <ac:spMk id="11" creationId="{9D25F302-27C5-414F-97F8-6EA0A6C028BA}"/>
          </ac:spMkLst>
        </pc:spChg>
        <pc:spChg chg="add">
          <ac:chgData name="kursat ymn" userId="47174fbee67923fe" providerId="LiveId" clId="{E45B0822-797B-4BCC-976F-A7785B5F7AD0}" dt="2022-02-21T06:56:22.143" v="201" actId="26606"/>
          <ac:spMkLst>
            <pc:docMk/>
            <pc:sldMk cId="3303815006" sldId="305"/>
            <ac:spMk id="13" creationId="{830A36F8-48C2-4842-A87B-8CE8DF4E7FD2}"/>
          </ac:spMkLst>
        </pc:spChg>
        <pc:spChg chg="add">
          <ac:chgData name="kursat ymn" userId="47174fbee67923fe" providerId="LiveId" clId="{E45B0822-797B-4BCC-976F-A7785B5F7AD0}" dt="2022-02-21T06:56:22.143" v="201" actId="26606"/>
          <ac:spMkLst>
            <pc:docMk/>
            <pc:sldMk cId="3303815006" sldId="305"/>
            <ac:spMk id="15" creationId="{8F451A30-466B-4996-9BA5-CD6ABCC6D558}"/>
          </ac:spMkLst>
        </pc:spChg>
        <pc:picChg chg="ord">
          <ac:chgData name="kursat ymn" userId="47174fbee67923fe" providerId="LiveId" clId="{E45B0822-797B-4BCC-976F-A7785B5F7AD0}" dt="2022-02-21T06:56:22.143" v="201" actId="26606"/>
          <ac:picMkLst>
            <pc:docMk/>
            <pc:sldMk cId="3303815006" sldId="305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56:22.143" v="201" actId="26606"/>
          <ac:picMkLst>
            <pc:docMk/>
            <pc:sldMk cId="3303815006" sldId="305"/>
            <ac:picMk id="6" creationId="{F88EC63E-4B60-4229-AB9A-3311964054A4}"/>
          </ac:picMkLst>
        </pc:picChg>
      </pc:sldChg>
      <pc:sldChg chg="addSp modSp add mod setBg">
        <pc:chgData name="kursat ymn" userId="47174fbee67923fe" providerId="LiveId" clId="{E45B0822-797B-4BCC-976F-A7785B5F7AD0}" dt="2022-02-21T06:59:11.109" v="236" actId="113"/>
        <pc:sldMkLst>
          <pc:docMk/>
          <pc:sldMk cId="2227516847" sldId="306"/>
        </pc:sldMkLst>
        <pc:spChg chg="add mod ord">
          <ac:chgData name="kursat ymn" userId="47174fbee67923fe" providerId="LiveId" clId="{E45B0822-797B-4BCC-976F-A7785B5F7AD0}" dt="2022-02-21T06:59:11.109" v="236" actId="113"/>
          <ac:spMkLst>
            <pc:docMk/>
            <pc:sldMk cId="2227516847" sldId="306"/>
            <ac:spMk id="4" creationId="{DC066ED1-A0ED-40BD-9E59-4E71EE827C10}"/>
          </ac:spMkLst>
        </pc:spChg>
        <pc:spChg chg="add">
          <ac:chgData name="kursat ymn" userId="47174fbee67923fe" providerId="LiveId" clId="{E45B0822-797B-4BCC-976F-A7785B5F7AD0}" dt="2022-02-21T06:58:56.713" v="227" actId="26606"/>
          <ac:spMkLst>
            <pc:docMk/>
            <pc:sldMk cId="2227516847" sldId="306"/>
            <ac:spMk id="71" creationId="{9A724DBA-D2D9-471E-8ED7-2015DDD950DF}"/>
          </ac:spMkLst>
        </pc:spChg>
        <pc:spChg chg="add">
          <ac:chgData name="kursat ymn" userId="47174fbee67923fe" providerId="LiveId" clId="{E45B0822-797B-4BCC-976F-A7785B5F7AD0}" dt="2022-02-21T06:58:56.713" v="227" actId="26606"/>
          <ac:spMkLst>
            <pc:docMk/>
            <pc:sldMk cId="2227516847" sldId="306"/>
            <ac:spMk id="73" creationId="{08980754-6F4B-43C9-B9BE-127B6BED6586}"/>
          </ac:spMkLst>
        </pc:spChg>
        <pc:spChg chg="add">
          <ac:chgData name="kursat ymn" userId="47174fbee67923fe" providerId="LiveId" clId="{E45B0822-797B-4BCC-976F-A7785B5F7AD0}" dt="2022-02-21T06:58:56.713" v="227" actId="26606"/>
          <ac:spMkLst>
            <pc:docMk/>
            <pc:sldMk cId="2227516847" sldId="306"/>
            <ac:spMk id="75" creationId="{2C1BBA94-3F40-40AA-8BB9-E69E25E537C1}"/>
          </ac:spMkLst>
        </pc:spChg>
        <pc:spChg chg="add">
          <ac:chgData name="kursat ymn" userId="47174fbee67923fe" providerId="LiveId" clId="{E45B0822-797B-4BCC-976F-A7785B5F7AD0}" dt="2022-02-21T06:58:56.713" v="227" actId="26606"/>
          <ac:spMkLst>
            <pc:docMk/>
            <pc:sldMk cId="2227516847" sldId="306"/>
            <ac:spMk id="77" creationId="{169CC832-2974-4E8D-90ED-3E2941BA7336}"/>
          </ac:spMkLst>
        </pc:spChg>
        <pc:spChg chg="add">
          <ac:chgData name="kursat ymn" userId="47174fbee67923fe" providerId="LiveId" clId="{E45B0822-797B-4BCC-976F-A7785B5F7AD0}" dt="2022-02-21T06:58:56.713" v="227" actId="26606"/>
          <ac:spMkLst>
            <pc:docMk/>
            <pc:sldMk cId="2227516847" sldId="306"/>
            <ac:spMk id="79" creationId="{55222F96-971A-4F90-B841-6BAB416C7AC1}"/>
          </ac:spMkLst>
        </pc:spChg>
        <pc:picChg chg="ord">
          <ac:chgData name="kursat ymn" userId="47174fbee67923fe" providerId="LiveId" clId="{E45B0822-797B-4BCC-976F-A7785B5F7AD0}" dt="2022-02-21T06:58:56.713" v="227" actId="26606"/>
          <ac:picMkLst>
            <pc:docMk/>
            <pc:sldMk cId="2227516847" sldId="306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6:58:56.713" v="227" actId="26606"/>
          <ac:picMkLst>
            <pc:docMk/>
            <pc:sldMk cId="2227516847" sldId="306"/>
            <ac:picMk id="12290" creationId="{2F57BB09-0F5B-4267-9002-C5DF01AC8ED8}"/>
          </ac:picMkLst>
        </pc:picChg>
      </pc:sldChg>
      <pc:sldChg chg="add del">
        <pc:chgData name="kursat ymn" userId="47174fbee67923fe" providerId="LiveId" clId="{E45B0822-797B-4BCC-976F-A7785B5F7AD0}" dt="2022-02-21T06:50:35.049" v="120"/>
        <pc:sldMkLst>
          <pc:docMk/>
          <pc:sldMk cId="3126448834" sldId="306"/>
        </pc:sldMkLst>
      </pc:sldChg>
      <pc:sldChg chg="addSp modSp add mod setBg">
        <pc:chgData name="kursat ymn" userId="47174fbee67923fe" providerId="LiveId" clId="{E45B0822-797B-4BCC-976F-A7785B5F7AD0}" dt="2022-02-21T08:58:10.071" v="239" actId="2710"/>
        <pc:sldMkLst>
          <pc:docMk/>
          <pc:sldMk cId="1492876414" sldId="307"/>
        </pc:sldMkLst>
        <pc:spChg chg="add mod">
          <ac:chgData name="kursat ymn" userId="47174fbee67923fe" providerId="LiveId" clId="{E45B0822-797B-4BCC-976F-A7785B5F7AD0}" dt="2022-02-21T08:58:10.071" v="239" actId="2710"/>
          <ac:spMkLst>
            <pc:docMk/>
            <pc:sldMk cId="1492876414" sldId="307"/>
            <ac:spMk id="4" creationId="{8519E622-2AF9-44D2-A752-BFBBF83754A6}"/>
          </ac:spMkLst>
        </pc:spChg>
        <pc:spChg chg="add">
          <ac:chgData name="kursat ymn" userId="47174fbee67923fe" providerId="LiveId" clId="{E45B0822-797B-4BCC-976F-A7785B5F7AD0}" dt="2022-02-21T08:58:08.089" v="238" actId="26606"/>
          <ac:spMkLst>
            <pc:docMk/>
            <pc:sldMk cId="1492876414" sldId="307"/>
            <ac:spMk id="71" creationId="{5E39A796-BE83-48B1-B33F-35C4A32AAB57}"/>
          </ac:spMkLst>
        </pc:spChg>
        <pc:spChg chg="add">
          <ac:chgData name="kursat ymn" userId="47174fbee67923fe" providerId="LiveId" clId="{E45B0822-797B-4BCC-976F-A7785B5F7AD0}" dt="2022-02-21T08:58:08.089" v="238" actId="26606"/>
          <ac:spMkLst>
            <pc:docMk/>
            <pc:sldMk cId="1492876414" sldId="307"/>
            <ac:spMk id="73" creationId="{72F84B47-E267-4194-8194-831DB7B5547F}"/>
          </ac:spMkLst>
        </pc:spChg>
        <pc:picChg chg="ord">
          <ac:chgData name="kursat ymn" userId="47174fbee67923fe" providerId="LiveId" clId="{E45B0822-797B-4BCC-976F-A7785B5F7AD0}" dt="2022-02-21T08:58:08.089" v="238" actId="26606"/>
          <ac:picMkLst>
            <pc:docMk/>
            <pc:sldMk cId="1492876414" sldId="307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8:58:08.089" v="238" actId="26606"/>
          <ac:picMkLst>
            <pc:docMk/>
            <pc:sldMk cId="1492876414" sldId="307"/>
            <ac:picMk id="1026" creationId="{F9BA9FB6-9265-4218-A7B9-A37CEE509121}"/>
          </ac:picMkLst>
        </pc:picChg>
      </pc:sldChg>
      <pc:sldChg chg="add del">
        <pc:chgData name="kursat ymn" userId="47174fbee67923fe" providerId="LiveId" clId="{E45B0822-797B-4BCC-976F-A7785B5F7AD0}" dt="2022-02-21T06:50:35.049" v="119"/>
        <pc:sldMkLst>
          <pc:docMk/>
          <pc:sldMk cId="2854008275" sldId="307"/>
        </pc:sldMkLst>
      </pc:sldChg>
      <pc:sldChg chg="addSp delSp modSp add mod setBg">
        <pc:chgData name="kursat ymn" userId="47174fbee67923fe" providerId="LiveId" clId="{E45B0822-797B-4BCC-976F-A7785B5F7AD0}" dt="2022-02-21T08:59:49.909" v="271" actId="113"/>
        <pc:sldMkLst>
          <pc:docMk/>
          <pc:sldMk cId="1278203631" sldId="308"/>
        </pc:sldMkLst>
        <pc:spChg chg="add mod">
          <ac:chgData name="kursat ymn" userId="47174fbee67923fe" providerId="LiveId" clId="{E45B0822-797B-4BCC-976F-A7785B5F7AD0}" dt="2022-02-21T08:59:49.909" v="271" actId="113"/>
          <ac:spMkLst>
            <pc:docMk/>
            <pc:sldMk cId="1278203631" sldId="308"/>
            <ac:spMk id="4" creationId="{C30B3B03-968B-4EE4-9EC4-2C7E3F842734}"/>
          </ac:spMkLst>
        </pc:spChg>
        <pc:spChg chg="add mod">
          <ac:chgData name="kursat ymn" userId="47174fbee67923fe" providerId="LiveId" clId="{E45B0822-797B-4BCC-976F-A7785B5F7AD0}" dt="2022-02-21T08:59:44.787" v="268" actId="1076"/>
          <ac:spMkLst>
            <pc:docMk/>
            <pc:sldMk cId="1278203631" sldId="308"/>
            <ac:spMk id="15" creationId="{4C25ECA1-C6FB-4DD6-85C2-E46A0C5B478B}"/>
          </ac:spMkLst>
        </pc:spChg>
        <pc:spChg chg="add del">
          <ac:chgData name="kursat ymn" userId="47174fbee67923fe" providerId="LiveId" clId="{E45B0822-797B-4BCC-976F-A7785B5F7AD0}" dt="2022-02-21T08:59:19.116" v="248" actId="26606"/>
          <ac:spMkLst>
            <pc:docMk/>
            <pc:sldMk cId="1278203631" sldId="308"/>
            <ac:spMk id="71" creationId="{5E39A796-BE83-48B1-B33F-35C4A32AAB57}"/>
          </ac:spMkLst>
        </pc:spChg>
        <pc:spChg chg="add del">
          <ac:chgData name="kursat ymn" userId="47174fbee67923fe" providerId="LiveId" clId="{E45B0822-797B-4BCC-976F-A7785B5F7AD0}" dt="2022-02-21T08:59:19.116" v="248" actId="26606"/>
          <ac:spMkLst>
            <pc:docMk/>
            <pc:sldMk cId="1278203631" sldId="308"/>
            <ac:spMk id="73" creationId="{72F84B47-E267-4194-8194-831DB7B5547F}"/>
          </ac:spMkLst>
        </pc:spChg>
        <pc:spChg chg="add del">
          <ac:chgData name="kursat ymn" userId="47174fbee67923fe" providerId="LiveId" clId="{E45B0822-797B-4BCC-976F-A7785B5F7AD0}" dt="2022-02-21T08:59:17.716" v="245" actId="26606"/>
          <ac:spMkLst>
            <pc:docMk/>
            <pc:sldMk cId="1278203631" sldId="308"/>
            <ac:spMk id="135" creationId="{5DF40726-9B19-4165-9C26-757D16E19E23}"/>
          </ac:spMkLst>
        </pc:spChg>
        <pc:spChg chg="add del">
          <ac:chgData name="kursat ymn" userId="47174fbee67923fe" providerId="LiveId" clId="{E45B0822-797B-4BCC-976F-A7785B5F7AD0}" dt="2022-02-21T08:59:17.716" v="245" actId="26606"/>
          <ac:spMkLst>
            <pc:docMk/>
            <pc:sldMk cId="1278203631" sldId="308"/>
            <ac:spMk id="137" creationId="{2089CB41-F399-4AEB-980C-5BFB1049CBED}"/>
          </ac:spMkLst>
        </pc:spChg>
        <pc:spChg chg="add del">
          <ac:chgData name="kursat ymn" userId="47174fbee67923fe" providerId="LiveId" clId="{E45B0822-797B-4BCC-976F-A7785B5F7AD0}" dt="2022-02-21T08:59:17.716" v="245" actId="26606"/>
          <ac:spMkLst>
            <pc:docMk/>
            <pc:sldMk cId="1278203631" sldId="308"/>
            <ac:spMk id="139" creationId="{1BFC967B-3DD6-463D-9DB9-6E4419AE0DAA}"/>
          </ac:spMkLst>
        </pc:spChg>
        <pc:spChg chg="add del">
          <ac:chgData name="kursat ymn" userId="47174fbee67923fe" providerId="LiveId" clId="{E45B0822-797B-4BCC-976F-A7785B5F7AD0}" dt="2022-02-21T08:59:19.116" v="247" actId="26606"/>
          <ac:spMkLst>
            <pc:docMk/>
            <pc:sldMk cId="1278203631" sldId="308"/>
            <ac:spMk id="2052" creationId="{743AA782-23D1-4521-8CAD-47662984AA08}"/>
          </ac:spMkLst>
        </pc:spChg>
        <pc:spChg chg="add del">
          <ac:chgData name="kursat ymn" userId="47174fbee67923fe" providerId="LiveId" clId="{E45B0822-797B-4BCC-976F-A7785B5F7AD0}" dt="2022-02-21T08:59:19.116" v="247" actId="26606"/>
          <ac:spMkLst>
            <pc:docMk/>
            <pc:sldMk cId="1278203631" sldId="308"/>
            <ac:spMk id="2053" creationId="{650D18FE-0824-4A46-B22C-A86B52E5780A}"/>
          </ac:spMkLst>
        </pc:spChg>
        <pc:spChg chg="add">
          <ac:chgData name="kursat ymn" userId="47174fbee67923fe" providerId="LiveId" clId="{E45B0822-797B-4BCC-976F-A7785B5F7AD0}" dt="2022-02-21T08:59:19.116" v="248" actId="26606"/>
          <ac:spMkLst>
            <pc:docMk/>
            <pc:sldMk cId="1278203631" sldId="308"/>
            <ac:spMk id="2055" creationId="{5E39A796-BE83-48B1-B33F-35C4A32AAB57}"/>
          </ac:spMkLst>
        </pc:spChg>
        <pc:spChg chg="add">
          <ac:chgData name="kursat ymn" userId="47174fbee67923fe" providerId="LiveId" clId="{E45B0822-797B-4BCC-976F-A7785B5F7AD0}" dt="2022-02-21T08:59:19.116" v="248" actId="26606"/>
          <ac:spMkLst>
            <pc:docMk/>
            <pc:sldMk cId="1278203631" sldId="308"/>
            <ac:spMk id="2056" creationId="{72F84B47-E267-4194-8194-831DB7B5547F}"/>
          </ac:spMkLst>
        </pc:spChg>
        <pc:picChg chg="ord">
          <ac:chgData name="kursat ymn" userId="47174fbee67923fe" providerId="LiveId" clId="{E45B0822-797B-4BCC-976F-A7785B5F7AD0}" dt="2022-02-21T08:59:06.509" v="242" actId="26606"/>
          <ac:picMkLst>
            <pc:docMk/>
            <pc:sldMk cId="1278203631" sldId="308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8:59:19.116" v="248" actId="26606"/>
          <ac:picMkLst>
            <pc:docMk/>
            <pc:sldMk cId="1278203631" sldId="308"/>
            <ac:picMk id="2050" creationId="{468991EE-DB95-45A9-A222-7A3E6D934C2F}"/>
          </ac:picMkLst>
        </pc:picChg>
      </pc:sldChg>
      <pc:sldChg chg="add del">
        <pc:chgData name="kursat ymn" userId="47174fbee67923fe" providerId="LiveId" clId="{E45B0822-797B-4BCC-976F-A7785B5F7AD0}" dt="2022-02-21T06:50:35.049" v="118"/>
        <pc:sldMkLst>
          <pc:docMk/>
          <pc:sldMk cId="2024945813" sldId="308"/>
        </pc:sldMkLst>
      </pc:sldChg>
      <pc:sldChg chg="add del">
        <pc:chgData name="kursat ymn" userId="47174fbee67923fe" providerId="LiveId" clId="{E45B0822-797B-4BCC-976F-A7785B5F7AD0}" dt="2022-02-21T06:50:35.033" v="117"/>
        <pc:sldMkLst>
          <pc:docMk/>
          <pc:sldMk cId="1260876917" sldId="309"/>
        </pc:sldMkLst>
      </pc:sldChg>
      <pc:sldChg chg="addSp modSp add mod setBg">
        <pc:chgData name="kursat ymn" userId="47174fbee67923fe" providerId="LiveId" clId="{E45B0822-797B-4BCC-976F-A7785B5F7AD0}" dt="2022-02-21T09:01:02.212" v="277" actId="12"/>
        <pc:sldMkLst>
          <pc:docMk/>
          <pc:sldMk cId="3769478481" sldId="309"/>
        </pc:sldMkLst>
        <pc:spChg chg="add mod">
          <ac:chgData name="kursat ymn" userId="47174fbee67923fe" providerId="LiveId" clId="{E45B0822-797B-4BCC-976F-A7785B5F7AD0}" dt="2022-02-21T09:01:02.212" v="277" actId="12"/>
          <ac:spMkLst>
            <pc:docMk/>
            <pc:sldMk cId="3769478481" sldId="309"/>
            <ac:spMk id="4" creationId="{CA5F1F41-5E28-48E6-9E56-ADC1DEF27CD9}"/>
          </ac:spMkLst>
        </pc:spChg>
        <pc:spChg chg="add">
          <ac:chgData name="kursat ymn" userId="47174fbee67923fe" providerId="LiveId" clId="{E45B0822-797B-4BCC-976F-A7785B5F7AD0}" dt="2022-02-21T09:00:54.680" v="273" actId="26606"/>
          <ac:spMkLst>
            <pc:docMk/>
            <pc:sldMk cId="3769478481" sldId="309"/>
            <ac:spMk id="71" creationId="{1A95671B-3CC6-4792-9114-B74FAEA224E6}"/>
          </ac:spMkLst>
        </pc:spChg>
        <pc:picChg chg="ord">
          <ac:chgData name="kursat ymn" userId="47174fbee67923fe" providerId="LiveId" clId="{E45B0822-797B-4BCC-976F-A7785B5F7AD0}" dt="2022-02-21T09:00:54.680" v="273" actId="26606"/>
          <ac:picMkLst>
            <pc:docMk/>
            <pc:sldMk cId="3769478481" sldId="309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0:54.680" v="273" actId="26606"/>
          <ac:picMkLst>
            <pc:docMk/>
            <pc:sldMk cId="3769478481" sldId="309"/>
            <ac:picMk id="3074" creationId="{2804269E-753F-4C85-8D48-12F777AF18CD}"/>
          </ac:picMkLst>
        </pc:picChg>
      </pc:sldChg>
      <pc:sldChg chg="add del">
        <pc:chgData name="kursat ymn" userId="47174fbee67923fe" providerId="LiveId" clId="{E45B0822-797B-4BCC-976F-A7785B5F7AD0}" dt="2022-02-21T06:50:35.033" v="116"/>
        <pc:sldMkLst>
          <pc:docMk/>
          <pc:sldMk cId="170049323" sldId="310"/>
        </pc:sldMkLst>
      </pc:sldChg>
      <pc:sldChg chg="addSp modSp add mod setBg">
        <pc:chgData name="kursat ymn" userId="47174fbee67923fe" providerId="LiveId" clId="{E45B0822-797B-4BCC-976F-A7785B5F7AD0}" dt="2022-02-21T09:01:58.293" v="289" actId="1076"/>
        <pc:sldMkLst>
          <pc:docMk/>
          <pc:sldMk cId="3823234691" sldId="310"/>
        </pc:sldMkLst>
        <pc:spChg chg="add mod ord">
          <ac:chgData name="kursat ymn" userId="47174fbee67923fe" providerId="LiveId" clId="{E45B0822-797B-4BCC-976F-A7785B5F7AD0}" dt="2022-02-21T09:01:58.293" v="289" actId="1076"/>
          <ac:spMkLst>
            <pc:docMk/>
            <pc:sldMk cId="3823234691" sldId="310"/>
            <ac:spMk id="4" creationId="{FF122D07-954A-45F8-84ED-3D7243804DAB}"/>
          </ac:spMkLst>
        </pc:spChg>
        <pc:spChg chg="add">
          <ac:chgData name="kursat ymn" userId="47174fbee67923fe" providerId="LiveId" clId="{E45B0822-797B-4BCC-976F-A7785B5F7AD0}" dt="2022-02-21T09:01:34.454" v="280" actId="26606"/>
          <ac:spMkLst>
            <pc:docMk/>
            <pc:sldMk cId="3823234691" sldId="310"/>
            <ac:spMk id="71" creationId="{AC5782D3-6CED-43A7-BE35-09C48F8091FB}"/>
          </ac:spMkLst>
        </pc:spChg>
        <pc:spChg chg="add">
          <ac:chgData name="kursat ymn" userId="47174fbee67923fe" providerId="LiveId" clId="{E45B0822-797B-4BCC-976F-A7785B5F7AD0}" dt="2022-02-21T09:01:34.454" v="280" actId="26606"/>
          <ac:spMkLst>
            <pc:docMk/>
            <pc:sldMk cId="3823234691" sldId="310"/>
            <ac:spMk id="73" creationId="{6721F593-ECD2-4B5B-AAE4-0866A4CDC970}"/>
          </ac:spMkLst>
        </pc:spChg>
        <pc:spChg chg="add">
          <ac:chgData name="kursat ymn" userId="47174fbee67923fe" providerId="LiveId" clId="{E45B0822-797B-4BCC-976F-A7785B5F7AD0}" dt="2022-02-21T09:01:34.454" v="280" actId="26606"/>
          <ac:spMkLst>
            <pc:docMk/>
            <pc:sldMk cId="3823234691" sldId="310"/>
            <ac:spMk id="75" creationId="{71DEE99F-D18C-4025-BA3F-CEBF5258ED3D}"/>
          </ac:spMkLst>
        </pc:spChg>
        <pc:spChg chg="add">
          <ac:chgData name="kursat ymn" userId="47174fbee67923fe" providerId="LiveId" clId="{E45B0822-797B-4BCC-976F-A7785B5F7AD0}" dt="2022-02-21T09:01:34.454" v="280" actId="26606"/>
          <ac:spMkLst>
            <pc:docMk/>
            <pc:sldMk cId="3823234691" sldId="310"/>
            <ac:spMk id="77" creationId="{976FA5D9-3A7C-4FA7-9BA8-1905D703FD77}"/>
          </ac:spMkLst>
        </pc:spChg>
        <pc:spChg chg="add">
          <ac:chgData name="kursat ymn" userId="47174fbee67923fe" providerId="LiveId" clId="{E45B0822-797B-4BCC-976F-A7785B5F7AD0}" dt="2022-02-21T09:01:34.454" v="280" actId="26606"/>
          <ac:spMkLst>
            <pc:docMk/>
            <pc:sldMk cId="3823234691" sldId="310"/>
            <ac:spMk id="79" creationId="{4652D57C-331F-43B8-9C07-69FBA9C0279E}"/>
          </ac:spMkLst>
        </pc:spChg>
        <pc:picChg chg="ord">
          <ac:chgData name="kursat ymn" userId="47174fbee67923fe" providerId="LiveId" clId="{E45B0822-797B-4BCC-976F-A7785B5F7AD0}" dt="2022-02-21T09:01:34.454" v="280" actId="26606"/>
          <ac:picMkLst>
            <pc:docMk/>
            <pc:sldMk cId="3823234691" sldId="310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1:49.203" v="285" actId="1076"/>
          <ac:picMkLst>
            <pc:docMk/>
            <pc:sldMk cId="3823234691" sldId="310"/>
            <ac:picMk id="4098" creationId="{F3F226CD-FB1E-45AB-9CA7-F9618BEB9F62}"/>
          </ac:picMkLst>
        </pc:picChg>
      </pc:sldChg>
      <pc:sldChg chg="addSp modSp add mod setBg">
        <pc:chgData name="kursat ymn" userId="47174fbee67923fe" providerId="LiveId" clId="{E45B0822-797B-4BCC-976F-A7785B5F7AD0}" dt="2022-02-21T09:02:26.303" v="298" actId="403"/>
        <pc:sldMkLst>
          <pc:docMk/>
          <pc:sldMk cId="2361129214" sldId="311"/>
        </pc:sldMkLst>
        <pc:spChg chg="add mod ord">
          <ac:chgData name="kursat ymn" userId="47174fbee67923fe" providerId="LiveId" clId="{E45B0822-797B-4BCC-976F-A7785B5F7AD0}" dt="2022-02-21T09:02:26.303" v="298" actId="403"/>
          <ac:spMkLst>
            <pc:docMk/>
            <pc:sldMk cId="2361129214" sldId="311"/>
            <ac:spMk id="4" creationId="{9935926B-7C0E-472D-9C55-7F208268356D}"/>
          </ac:spMkLst>
        </pc:spChg>
        <pc:spChg chg="add">
          <ac:chgData name="kursat ymn" userId="47174fbee67923fe" providerId="LiveId" clId="{E45B0822-797B-4BCC-976F-A7785B5F7AD0}" dt="2022-02-21T09:02:18.878" v="293" actId="26606"/>
          <ac:spMkLst>
            <pc:docMk/>
            <pc:sldMk cId="2361129214" sldId="311"/>
            <ac:spMk id="10" creationId="{66E48AFA-8884-4F68-A44F-D2C1E8609C5A}"/>
          </ac:spMkLst>
        </pc:spChg>
        <pc:spChg chg="add">
          <ac:chgData name="kursat ymn" userId="47174fbee67923fe" providerId="LiveId" clId="{E45B0822-797B-4BCC-976F-A7785B5F7AD0}" dt="2022-02-21T09:02:18.878" v="293" actId="26606"/>
          <ac:spMkLst>
            <pc:docMk/>
            <pc:sldMk cId="2361129214" sldId="311"/>
            <ac:spMk id="12" creationId="{969D19A6-08CB-498C-93EC-3FFB021FC68A}"/>
          </ac:spMkLst>
        </pc:spChg>
        <pc:picChg chg="ord">
          <ac:chgData name="kursat ymn" userId="47174fbee67923fe" providerId="LiveId" clId="{E45B0822-797B-4BCC-976F-A7785B5F7AD0}" dt="2022-02-21T09:02:18.878" v="293" actId="26606"/>
          <ac:picMkLst>
            <pc:docMk/>
            <pc:sldMk cId="2361129214" sldId="311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2:18.878" v="293" actId="26606"/>
          <ac:picMkLst>
            <pc:docMk/>
            <pc:sldMk cId="2361129214" sldId="311"/>
            <ac:picMk id="5" creationId="{53B6DC3D-A474-4F1F-B6A7-5D9319526E8B}"/>
          </ac:picMkLst>
        </pc:picChg>
      </pc:sldChg>
      <pc:sldChg chg="add del">
        <pc:chgData name="kursat ymn" userId="47174fbee67923fe" providerId="LiveId" clId="{E45B0822-797B-4BCC-976F-A7785B5F7AD0}" dt="2022-02-21T06:50:35.033" v="115"/>
        <pc:sldMkLst>
          <pc:docMk/>
          <pc:sldMk cId="2812783769" sldId="311"/>
        </pc:sldMkLst>
      </pc:sldChg>
      <pc:sldChg chg="add del">
        <pc:chgData name="kursat ymn" userId="47174fbee67923fe" providerId="LiveId" clId="{E45B0822-797B-4BCC-976F-A7785B5F7AD0}" dt="2022-02-21T06:50:35.033" v="114"/>
        <pc:sldMkLst>
          <pc:docMk/>
          <pc:sldMk cId="1052053484" sldId="312"/>
        </pc:sldMkLst>
      </pc:sldChg>
      <pc:sldChg chg="addSp modSp add mod setBg">
        <pc:chgData name="kursat ymn" userId="47174fbee67923fe" providerId="LiveId" clId="{E45B0822-797B-4BCC-976F-A7785B5F7AD0}" dt="2022-02-21T09:05:27.135" v="322" actId="122"/>
        <pc:sldMkLst>
          <pc:docMk/>
          <pc:sldMk cId="1475304831" sldId="312"/>
        </pc:sldMkLst>
        <pc:spChg chg="add mod ord">
          <ac:chgData name="kursat ymn" userId="47174fbee67923fe" providerId="LiveId" clId="{E45B0822-797B-4BCC-976F-A7785B5F7AD0}" dt="2022-02-21T09:05:27.135" v="322" actId="122"/>
          <ac:spMkLst>
            <pc:docMk/>
            <pc:sldMk cId="1475304831" sldId="312"/>
            <ac:spMk id="4" creationId="{3DC4B4D2-A3E6-4767-B7B0-40E32935B5C0}"/>
          </ac:spMkLst>
        </pc:spChg>
        <pc:spChg chg="add">
          <ac:chgData name="kursat ymn" userId="47174fbee67923fe" providerId="LiveId" clId="{E45B0822-797B-4BCC-976F-A7785B5F7AD0}" dt="2022-02-21T09:05:09.074" v="311" actId="26606"/>
          <ac:spMkLst>
            <pc:docMk/>
            <pc:sldMk cId="1475304831" sldId="312"/>
            <ac:spMk id="71" creationId="{5E52985E-2553-471E-82AA-5ED7A329890A}"/>
          </ac:spMkLst>
        </pc:spChg>
        <pc:picChg chg="mod ord">
          <ac:chgData name="kursat ymn" userId="47174fbee67923fe" providerId="LiveId" clId="{E45B0822-797B-4BCC-976F-A7785B5F7AD0}" dt="2022-02-21T09:05:19.677" v="318" actId="1076"/>
          <ac:picMkLst>
            <pc:docMk/>
            <pc:sldMk cId="1475304831" sldId="312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5:09.074" v="311" actId="26606"/>
          <ac:picMkLst>
            <pc:docMk/>
            <pc:sldMk cId="1475304831" sldId="312"/>
            <ac:picMk id="6" creationId="{C9EEA106-DD02-4C86-9005-BFCF2BF64FBB}"/>
          </ac:picMkLst>
        </pc:picChg>
        <pc:picChg chg="add mod ord">
          <ac:chgData name="kursat ymn" userId="47174fbee67923fe" providerId="LiveId" clId="{E45B0822-797B-4BCC-976F-A7785B5F7AD0}" dt="2022-02-21T09:05:09.074" v="311" actId="26606"/>
          <ac:picMkLst>
            <pc:docMk/>
            <pc:sldMk cId="1475304831" sldId="312"/>
            <ac:picMk id="5122" creationId="{C2068421-AF15-440C-ACAD-947DF268E548}"/>
          </ac:picMkLst>
        </pc:picChg>
        <pc:cxnChg chg="add">
          <ac:chgData name="kursat ymn" userId="47174fbee67923fe" providerId="LiveId" clId="{E45B0822-797B-4BCC-976F-A7785B5F7AD0}" dt="2022-02-21T09:05:09.074" v="311" actId="26606"/>
          <ac:cxnSpMkLst>
            <pc:docMk/>
            <pc:sldMk cId="1475304831" sldId="312"/>
            <ac:cxnSpMk id="73" creationId="{DAE3ABC6-4042-4293-A7DF-F01181363B7E}"/>
          </ac:cxnSpMkLst>
        </pc:cxnChg>
      </pc:sldChg>
      <pc:sldChg chg="add del">
        <pc:chgData name="kursat ymn" userId="47174fbee67923fe" providerId="LiveId" clId="{E45B0822-797B-4BCC-976F-A7785B5F7AD0}" dt="2022-02-21T06:50:35.033" v="113"/>
        <pc:sldMkLst>
          <pc:docMk/>
          <pc:sldMk cId="911049401" sldId="313"/>
        </pc:sldMkLst>
      </pc:sldChg>
      <pc:sldChg chg="addSp modSp add mod setBg">
        <pc:chgData name="kursat ymn" userId="47174fbee67923fe" providerId="LiveId" clId="{E45B0822-797B-4BCC-976F-A7785B5F7AD0}" dt="2022-02-21T09:07:26.040" v="371" actId="113"/>
        <pc:sldMkLst>
          <pc:docMk/>
          <pc:sldMk cId="1301028266" sldId="313"/>
        </pc:sldMkLst>
        <pc:spChg chg="add mod">
          <ac:chgData name="kursat ymn" userId="47174fbee67923fe" providerId="LiveId" clId="{E45B0822-797B-4BCC-976F-A7785B5F7AD0}" dt="2022-02-21T09:07:26.040" v="371" actId="113"/>
          <ac:spMkLst>
            <pc:docMk/>
            <pc:sldMk cId="1301028266" sldId="313"/>
            <ac:spMk id="4" creationId="{3A83C088-7314-4EF5-A08D-2B662F2076F5}"/>
          </ac:spMkLst>
        </pc:spChg>
        <pc:spChg chg="add mod">
          <ac:chgData name="kursat ymn" userId="47174fbee67923fe" providerId="LiveId" clId="{E45B0822-797B-4BCC-976F-A7785B5F7AD0}" dt="2022-02-21T09:07:20.506" v="369" actId="14100"/>
          <ac:spMkLst>
            <pc:docMk/>
            <pc:sldMk cId="1301028266" sldId="313"/>
            <ac:spMk id="9" creationId="{5390503D-188D-4B32-90AE-0B1F36A6DC6E}"/>
          </ac:spMkLst>
        </pc:spChg>
        <pc:spChg chg="add">
          <ac:chgData name="kursat ymn" userId="47174fbee67923fe" providerId="LiveId" clId="{E45B0822-797B-4BCC-976F-A7785B5F7AD0}" dt="2022-02-21T09:06:28.325" v="330" actId="26606"/>
          <ac:spMkLst>
            <pc:docMk/>
            <pc:sldMk cId="1301028266" sldId="313"/>
            <ac:spMk id="71" creationId="{5E39A796-BE83-48B1-B33F-35C4A32AAB57}"/>
          </ac:spMkLst>
        </pc:spChg>
        <pc:spChg chg="add">
          <ac:chgData name="kursat ymn" userId="47174fbee67923fe" providerId="LiveId" clId="{E45B0822-797B-4BCC-976F-A7785B5F7AD0}" dt="2022-02-21T09:06:28.325" v="330" actId="26606"/>
          <ac:spMkLst>
            <pc:docMk/>
            <pc:sldMk cId="1301028266" sldId="313"/>
            <ac:spMk id="73" creationId="{72F84B47-E267-4194-8194-831DB7B5547F}"/>
          </ac:spMkLst>
        </pc:spChg>
        <pc:picChg chg="ord">
          <ac:chgData name="kursat ymn" userId="47174fbee67923fe" providerId="LiveId" clId="{E45B0822-797B-4BCC-976F-A7785B5F7AD0}" dt="2022-02-21T09:06:28.325" v="330" actId="26606"/>
          <ac:picMkLst>
            <pc:docMk/>
            <pc:sldMk cId="1301028266" sldId="313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6:28.325" v="330" actId="26606"/>
          <ac:picMkLst>
            <pc:docMk/>
            <pc:sldMk cId="1301028266" sldId="313"/>
            <ac:picMk id="6146" creationId="{CC1183D2-46AF-4030-B0B3-4FFDB7CA47DA}"/>
          </ac:picMkLst>
        </pc:picChg>
      </pc:sldChg>
      <pc:sldChg chg="add del">
        <pc:chgData name="kursat ymn" userId="47174fbee67923fe" providerId="LiveId" clId="{E45B0822-797B-4BCC-976F-A7785B5F7AD0}" dt="2022-02-21T06:50:35.033" v="112"/>
        <pc:sldMkLst>
          <pc:docMk/>
          <pc:sldMk cId="1218672680" sldId="314"/>
        </pc:sldMkLst>
      </pc:sldChg>
      <pc:sldChg chg="addSp modSp add mod setBg">
        <pc:chgData name="kursat ymn" userId="47174fbee67923fe" providerId="LiveId" clId="{E45B0822-797B-4BCC-976F-A7785B5F7AD0}" dt="2022-02-21T09:09:05.692" v="380" actId="12"/>
        <pc:sldMkLst>
          <pc:docMk/>
          <pc:sldMk cId="1566686982" sldId="314"/>
        </pc:sldMkLst>
        <pc:spChg chg="add mod">
          <ac:chgData name="kursat ymn" userId="47174fbee67923fe" providerId="LiveId" clId="{E45B0822-797B-4BCC-976F-A7785B5F7AD0}" dt="2022-02-21T09:09:05.692" v="380" actId="12"/>
          <ac:spMkLst>
            <pc:docMk/>
            <pc:sldMk cId="1566686982" sldId="314"/>
            <ac:spMk id="4" creationId="{75411930-8D2F-4D89-89C6-EA2357570BC1}"/>
          </ac:spMkLst>
        </pc:spChg>
        <pc:spChg chg="add">
          <ac:chgData name="kursat ymn" userId="47174fbee67923fe" providerId="LiveId" clId="{E45B0822-797B-4BCC-976F-A7785B5F7AD0}" dt="2022-02-21T09:08:58.688" v="373" actId="26606"/>
          <ac:spMkLst>
            <pc:docMk/>
            <pc:sldMk cId="1566686982" sldId="314"/>
            <ac:spMk id="11" creationId="{5E39A796-BE83-48B1-B33F-35C4A32AAB57}"/>
          </ac:spMkLst>
        </pc:spChg>
        <pc:spChg chg="add">
          <ac:chgData name="kursat ymn" userId="47174fbee67923fe" providerId="LiveId" clId="{E45B0822-797B-4BCC-976F-A7785B5F7AD0}" dt="2022-02-21T09:08:58.688" v="373" actId="26606"/>
          <ac:spMkLst>
            <pc:docMk/>
            <pc:sldMk cId="1566686982" sldId="314"/>
            <ac:spMk id="13" creationId="{72F84B47-E267-4194-8194-831DB7B5547F}"/>
          </ac:spMkLst>
        </pc:spChg>
        <pc:picChg chg="ord">
          <ac:chgData name="kursat ymn" userId="47174fbee67923fe" providerId="LiveId" clId="{E45B0822-797B-4BCC-976F-A7785B5F7AD0}" dt="2022-02-21T09:08:58.688" v="373" actId="26606"/>
          <ac:picMkLst>
            <pc:docMk/>
            <pc:sldMk cId="1566686982" sldId="314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9:02.306" v="376" actId="27614"/>
          <ac:picMkLst>
            <pc:docMk/>
            <pc:sldMk cId="1566686982" sldId="314"/>
            <ac:picMk id="6" creationId="{9DE57D24-A1F2-44C1-989E-8C472A3882B6}"/>
          </ac:picMkLst>
        </pc:picChg>
      </pc:sldChg>
      <pc:sldChg chg="add del">
        <pc:chgData name="kursat ymn" userId="47174fbee67923fe" providerId="LiveId" clId="{E45B0822-797B-4BCC-976F-A7785B5F7AD0}" dt="2022-02-21T06:50:35.016" v="111"/>
        <pc:sldMkLst>
          <pc:docMk/>
          <pc:sldMk cId="415628089" sldId="315"/>
        </pc:sldMkLst>
      </pc:sldChg>
      <pc:sldChg chg="addSp modSp add mod setBg">
        <pc:chgData name="kursat ymn" userId="47174fbee67923fe" providerId="LiveId" clId="{E45B0822-797B-4BCC-976F-A7785B5F7AD0}" dt="2022-02-21T09:09:59.602" v="386" actId="113"/>
        <pc:sldMkLst>
          <pc:docMk/>
          <pc:sldMk cId="1933196361" sldId="315"/>
        </pc:sldMkLst>
        <pc:spChg chg="add mod">
          <ac:chgData name="kursat ymn" userId="47174fbee67923fe" providerId="LiveId" clId="{E45B0822-797B-4BCC-976F-A7785B5F7AD0}" dt="2022-02-21T09:09:59.602" v="386" actId="113"/>
          <ac:spMkLst>
            <pc:docMk/>
            <pc:sldMk cId="1933196361" sldId="315"/>
            <ac:spMk id="4" creationId="{A92E761C-2833-4662-964E-6AF6010A40C4}"/>
          </ac:spMkLst>
        </pc:spChg>
        <pc:spChg chg="add">
          <ac:chgData name="kursat ymn" userId="47174fbee67923fe" providerId="LiveId" clId="{E45B0822-797B-4BCC-976F-A7785B5F7AD0}" dt="2022-02-21T09:09:50.045" v="382" actId="26606"/>
          <ac:spMkLst>
            <pc:docMk/>
            <pc:sldMk cId="1933196361" sldId="315"/>
            <ac:spMk id="71" creationId="{1A95671B-3CC6-4792-9114-B74FAEA224E6}"/>
          </ac:spMkLst>
        </pc:spChg>
        <pc:picChg chg="ord">
          <ac:chgData name="kursat ymn" userId="47174fbee67923fe" providerId="LiveId" clId="{E45B0822-797B-4BCC-976F-A7785B5F7AD0}" dt="2022-02-21T09:09:50.045" v="382" actId="26606"/>
          <ac:picMkLst>
            <pc:docMk/>
            <pc:sldMk cId="1933196361" sldId="315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09:50.045" v="382" actId="26606"/>
          <ac:picMkLst>
            <pc:docMk/>
            <pc:sldMk cId="1933196361" sldId="315"/>
            <ac:picMk id="7170" creationId="{30289ECB-0DA1-4D0D-82E3-8338E6707870}"/>
          </ac:picMkLst>
        </pc:picChg>
      </pc:sldChg>
      <pc:sldChg chg="addSp delSp modSp add mod setBg setClrOvrMap">
        <pc:chgData name="kursat ymn" userId="47174fbee67923fe" providerId="LiveId" clId="{E45B0822-797B-4BCC-976F-A7785B5F7AD0}" dt="2022-02-21T09:14:37.836" v="444" actId="14100"/>
        <pc:sldMkLst>
          <pc:docMk/>
          <pc:sldMk cId="3615492712" sldId="316"/>
        </pc:sldMkLst>
        <pc:spChg chg="add mod">
          <ac:chgData name="kursat ymn" userId="47174fbee67923fe" providerId="LiveId" clId="{E45B0822-797B-4BCC-976F-A7785B5F7AD0}" dt="2022-02-21T09:14:37.836" v="444" actId="14100"/>
          <ac:spMkLst>
            <pc:docMk/>
            <pc:sldMk cId="3615492712" sldId="316"/>
            <ac:spMk id="4" creationId="{CB836663-EF76-4E81-A684-EF8E90D12DF1}"/>
          </ac:spMkLst>
        </pc:spChg>
        <pc:picChg chg="ord">
          <ac:chgData name="kursat ymn" userId="47174fbee67923fe" providerId="LiveId" clId="{E45B0822-797B-4BCC-976F-A7785B5F7AD0}" dt="2022-02-21T09:14:14.510" v="426" actId="26606"/>
          <ac:picMkLst>
            <pc:docMk/>
            <pc:sldMk cId="3615492712" sldId="316"/>
            <ac:picMk id="3" creationId="{23740E6E-E4BF-4D66-AC77-A1421DFA0FEC}"/>
          </ac:picMkLst>
        </pc:picChg>
        <pc:picChg chg="add del">
          <ac:chgData name="kursat ymn" userId="47174fbee67923fe" providerId="LiveId" clId="{E45B0822-797B-4BCC-976F-A7785B5F7AD0}" dt="2022-02-21T09:14:09.267" v="425" actId="21"/>
          <ac:picMkLst>
            <pc:docMk/>
            <pc:sldMk cId="3615492712" sldId="316"/>
            <ac:picMk id="6" creationId="{825427A9-8673-47B6-87CB-D0B4FCF1B0F7}"/>
          </ac:picMkLst>
        </pc:picChg>
        <pc:picChg chg="add mod">
          <ac:chgData name="kursat ymn" userId="47174fbee67923fe" providerId="LiveId" clId="{E45B0822-797B-4BCC-976F-A7785B5F7AD0}" dt="2022-02-21T09:14:14.510" v="426" actId="26606"/>
          <ac:picMkLst>
            <pc:docMk/>
            <pc:sldMk cId="3615492712" sldId="316"/>
            <ac:picMk id="10242" creationId="{87BA0B99-DD2F-4AC4-A538-4ABD56626A38}"/>
          </ac:picMkLst>
        </pc:picChg>
      </pc:sldChg>
      <pc:sldChg chg="addSp modSp add mod setBg">
        <pc:chgData name="kursat ymn" userId="47174fbee67923fe" providerId="LiveId" clId="{E45B0822-797B-4BCC-976F-A7785B5F7AD0}" dt="2022-02-21T09:14:52.262" v="450" actId="403"/>
        <pc:sldMkLst>
          <pc:docMk/>
          <pc:sldMk cId="3489365713" sldId="317"/>
        </pc:sldMkLst>
        <pc:spChg chg="add mod">
          <ac:chgData name="kursat ymn" userId="47174fbee67923fe" providerId="LiveId" clId="{E45B0822-797B-4BCC-976F-A7785B5F7AD0}" dt="2022-02-21T09:14:52.262" v="450" actId="403"/>
          <ac:spMkLst>
            <pc:docMk/>
            <pc:sldMk cId="3489365713" sldId="317"/>
            <ac:spMk id="4" creationId="{65C7D5DB-93B3-4888-9FF9-C2FD05287650}"/>
          </ac:spMkLst>
        </pc:spChg>
        <pc:spChg chg="add">
          <ac:chgData name="kursat ymn" userId="47174fbee67923fe" providerId="LiveId" clId="{E45B0822-797B-4BCC-976F-A7785B5F7AD0}" dt="2022-02-21T09:14:48.193" v="446" actId="26606"/>
          <ac:spMkLst>
            <pc:docMk/>
            <pc:sldMk cId="3489365713" sldId="317"/>
            <ac:spMk id="10" creationId="{CEB41C5C-0F34-4DDA-9D7C-5E717F35F60C}"/>
          </ac:spMkLst>
        </pc:spChg>
        <pc:picChg chg="ord">
          <ac:chgData name="kursat ymn" userId="47174fbee67923fe" providerId="LiveId" clId="{E45B0822-797B-4BCC-976F-A7785B5F7AD0}" dt="2022-02-21T09:14:48.193" v="446" actId="26606"/>
          <ac:picMkLst>
            <pc:docMk/>
            <pc:sldMk cId="3489365713" sldId="317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14:51.857" v="448" actId="27614"/>
          <ac:picMkLst>
            <pc:docMk/>
            <pc:sldMk cId="3489365713" sldId="317"/>
            <ac:picMk id="5" creationId="{3837FD8A-584D-4C58-8F23-3DCF297DE6FD}"/>
          </ac:picMkLst>
        </pc:picChg>
        <pc:cxnChg chg="add">
          <ac:chgData name="kursat ymn" userId="47174fbee67923fe" providerId="LiveId" clId="{E45B0822-797B-4BCC-976F-A7785B5F7AD0}" dt="2022-02-21T09:14:48.193" v="446" actId="26606"/>
          <ac:cxnSpMkLst>
            <pc:docMk/>
            <pc:sldMk cId="3489365713" sldId="317"/>
            <ac:cxnSpMk id="12" creationId="{57E1E5E6-F385-4E9C-B201-BA5BDE5CAD52}"/>
          </ac:cxnSpMkLst>
        </pc:cxnChg>
      </pc:sldChg>
      <pc:sldChg chg="addSp delSp modSp add mod setBg">
        <pc:chgData name="kursat ymn" userId="47174fbee67923fe" providerId="LiveId" clId="{E45B0822-797B-4BCC-976F-A7785B5F7AD0}" dt="2022-02-21T09:18:58.847" v="470" actId="2710"/>
        <pc:sldMkLst>
          <pc:docMk/>
          <pc:sldMk cId="3901848241" sldId="318"/>
        </pc:sldMkLst>
        <pc:spChg chg="add mod">
          <ac:chgData name="kursat ymn" userId="47174fbee67923fe" providerId="LiveId" clId="{E45B0822-797B-4BCC-976F-A7785B5F7AD0}" dt="2022-02-21T09:18:58.847" v="470" actId="2710"/>
          <ac:spMkLst>
            <pc:docMk/>
            <pc:sldMk cId="3901848241" sldId="318"/>
            <ac:spMk id="4" creationId="{95B27BD5-E1DF-4916-9046-F050FFD70570}"/>
          </ac:spMkLst>
        </pc:spChg>
        <pc:spChg chg="add del">
          <ac:chgData name="kursat ymn" userId="47174fbee67923fe" providerId="LiveId" clId="{E45B0822-797B-4BCC-976F-A7785B5F7AD0}" dt="2022-02-21T09:18:52.863" v="467" actId="26606"/>
          <ac:spMkLst>
            <pc:docMk/>
            <pc:sldMk cId="3901848241" sldId="318"/>
            <ac:spMk id="73" creationId="{5E52985E-2553-471E-82AA-5ED7A329890A}"/>
          </ac:spMkLst>
        </pc:spChg>
        <pc:spChg chg="add">
          <ac:chgData name="kursat ymn" userId="47174fbee67923fe" providerId="LiveId" clId="{E45B0822-797B-4BCC-976F-A7785B5F7AD0}" dt="2022-02-21T09:18:52.878" v="468" actId="26606"/>
          <ac:spMkLst>
            <pc:docMk/>
            <pc:sldMk cId="3901848241" sldId="318"/>
            <ac:spMk id="77" creationId="{61F6E425-22AB-4DA2-8FAC-58ADB58EF6C3}"/>
          </ac:spMkLst>
        </pc:spChg>
        <pc:spChg chg="add">
          <ac:chgData name="kursat ymn" userId="47174fbee67923fe" providerId="LiveId" clId="{E45B0822-797B-4BCC-976F-A7785B5F7AD0}" dt="2022-02-21T09:18:52.878" v="468" actId="26606"/>
          <ac:spMkLst>
            <pc:docMk/>
            <pc:sldMk cId="3901848241" sldId="318"/>
            <ac:spMk id="13318" creationId="{5AAE9118-0436-4488-AC4A-C14DF6A7B6B1}"/>
          </ac:spMkLst>
        </pc:spChg>
        <pc:spChg chg="add">
          <ac:chgData name="kursat ymn" userId="47174fbee67923fe" providerId="LiveId" clId="{E45B0822-797B-4BCC-976F-A7785B5F7AD0}" dt="2022-02-21T09:18:52.878" v="468" actId="26606"/>
          <ac:spMkLst>
            <pc:docMk/>
            <pc:sldMk cId="3901848241" sldId="318"/>
            <ac:spMk id="13319" creationId="{1B10F861-B8F1-49C7-BD58-EAB20CEE7F93}"/>
          </ac:spMkLst>
        </pc:spChg>
        <pc:picChg chg="ord">
          <ac:chgData name="kursat ymn" userId="47174fbee67923fe" providerId="LiveId" clId="{E45B0822-797B-4BCC-976F-A7785B5F7AD0}" dt="2022-02-21T09:18:52.878" v="468" actId="26606"/>
          <ac:picMkLst>
            <pc:docMk/>
            <pc:sldMk cId="3901848241" sldId="318"/>
            <ac:picMk id="3" creationId="{23740E6E-E4BF-4D66-AC77-A1421DFA0FEC}"/>
          </ac:picMkLst>
        </pc:picChg>
        <pc:picChg chg="add mod ord">
          <ac:chgData name="kursat ymn" userId="47174fbee67923fe" providerId="LiveId" clId="{E45B0822-797B-4BCC-976F-A7785B5F7AD0}" dt="2022-02-21T09:18:52.878" v="468" actId="26606"/>
          <ac:picMkLst>
            <pc:docMk/>
            <pc:sldMk cId="3901848241" sldId="318"/>
            <ac:picMk id="13314" creationId="{9CCAD7C7-8E5C-4FA0-9A61-15F8E891D083}"/>
          </ac:picMkLst>
        </pc:picChg>
        <pc:picChg chg="add mod">
          <ac:chgData name="kursat ymn" userId="47174fbee67923fe" providerId="LiveId" clId="{E45B0822-797B-4BCC-976F-A7785B5F7AD0}" dt="2022-02-21T09:18:52.878" v="468" actId="26606"/>
          <ac:picMkLst>
            <pc:docMk/>
            <pc:sldMk cId="3901848241" sldId="318"/>
            <ac:picMk id="13316" creationId="{DBBE00A1-DA78-4EB3-B24B-1682F6052F30}"/>
          </ac:picMkLst>
        </pc:picChg>
        <pc:cxnChg chg="add del">
          <ac:chgData name="kursat ymn" userId="47174fbee67923fe" providerId="LiveId" clId="{E45B0822-797B-4BCC-976F-A7785B5F7AD0}" dt="2022-02-21T09:18:52.863" v="467" actId="26606"/>
          <ac:cxnSpMkLst>
            <pc:docMk/>
            <pc:sldMk cId="3901848241" sldId="318"/>
            <ac:cxnSpMk id="75" creationId="{DAE3ABC6-4042-4293-A7DF-F01181363B7E}"/>
          </ac:cxnSpMkLst>
        </pc:cxnChg>
      </pc:sldChg>
      <pc:sldChg chg="addSp delSp modSp add mod setBg">
        <pc:chgData name="kursat ymn" userId="47174fbee67923fe" providerId="LiveId" clId="{E45B0822-797B-4BCC-976F-A7785B5F7AD0}" dt="2022-02-21T09:20:38.916" v="489" actId="403"/>
        <pc:sldMkLst>
          <pc:docMk/>
          <pc:sldMk cId="221114302" sldId="319"/>
        </pc:sldMkLst>
        <pc:spChg chg="add mod ord">
          <ac:chgData name="kursat ymn" userId="47174fbee67923fe" providerId="LiveId" clId="{E45B0822-797B-4BCC-976F-A7785B5F7AD0}" dt="2022-02-21T09:20:38.916" v="489" actId="403"/>
          <ac:spMkLst>
            <pc:docMk/>
            <pc:sldMk cId="221114302" sldId="319"/>
            <ac:spMk id="4" creationId="{746620FB-0472-41CE-A9C5-BCA99C37F8B5}"/>
          </ac:spMkLst>
        </pc:spChg>
        <pc:spChg chg="add del">
          <ac:chgData name="kursat ymn" userId="47174fbee67923fe" providerId="LiveId" clId="{E45B0822-797B-4BCC-976F-A7785B5F7AD0}" dt="2022-02-21T09:20:29.054" v="481" actId="26606"/>
          <ac:spMkLst>
            <pc:docMk/>
            <pc:sldMk cId="221114302" sldId="319"/>
            <ac:spMk id="71" creationId="{2B566528-1B12-4246-9431-5C2D7D081168}"/>
          </ac:spMkLst>
        </pc:spChg>
        <pc:spChg chg="add">
          <ac:chgData name="kursat ymn" userId="47174fbee67923fe" providerId="LiveId" clId="{E45B0822-797B-4BCC-976F-A7785B5F7AD0}" dt="2022-02-21T09:20:29.068" v="482" actId="26606"/>
          <ac:spMkLst>
            <pc:docMk/>
            <pc:sldMk cId="221114302" sldId="319"/>
            <ac:spMk id="16388" creationId="{2B1D4F77-A17C-43D7-B7FA-545148E4E93D}"/>
          </ac:spMkLst>
        </pc:spChg>
        <pc:grpChg chg="add del">
          <ac:chgData name="kursat ymn" userId="47174fbee67923fe" providerId="LiveId" clId="{E45B0822-797B-4BCC-976F-A7785B5F7AD0}" dt="2022-02-21T09:20:29.054" v="481" actId="26606"/>
          <ac:grpSpMkLst>
            <pc:docMk/>
            <pc:sldMk cId="221114302" sldId="319"/>
            <ac:grpSpMk id="73" creationId="{828A5161-06F1-46CF-8AD7-844680A59E13}"/>
          </ac:grpSpMkLst>
        </pc:grpChg>
        <pc:grpChg chg="add del">
          <ac:chgData name="kursat ymn" userId="47174fbee67923fe" providerId="LiveId" clId="{E45B0822-797B-4BCC-976F-A7785B5F7AD0}" dt="2022-02-21T09:20:29.054" v="481" actId="26606"/>
          <ac:grpSpMkLst>
            <pc:docMk/>
            <pc:sldMk cId="221114302" sldId="319"/>
            <ac:grpSpMk id="77" creationId="{5995D10D-E9C9-47DB-AE7E-801FEF38F5C9}"/>
          </ac:grpSpMkLst>
        </pc:grpChg>
        <pc:picChg chg="ord">
          <ac:chgData name="kursat ymn" userId="47174fbee67923fe" providerId="LiveId" clId="{E45B0822-797B-4BCC-976F-A7785B5F7AD0}" dt="2022-02-21T09:20:29.068" v="482" actId="26606"/>
          <ac:picMkLst>
            <pc:docMk/>
            <pc:sldMk cId="221114302" sldId="319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20:29.068" v="482" actId="26606"/>
          <ac:picMkLst>
            <pc:docMk/>
            <pc:sldMk cId="221114302" sldId="319"/>
            <ac:picMk id="16386" creationId="{E38BFFC3-1A1E-4C7C-A489-974768739FFF}"/>
          </ac:picMkLst>
        </pc:picChg>
      </pc:sldChg>
      <pc:sldChg chg="addSp delSp modSp add mod setBg setClrOvrMap">
        <pc:chgData name="kursat ymn" userId="47174fbee67923fe" providerId="LiveId" clId="{E45B0822-797B-4BCC-976F-A7785B5F7AD0}" dt="2022-02-21T09:22:43.806" v="514" actId="113"/>
        <pc:sldMkLst>
          <pc:docMk/>
          <pc:sldMk cId="51582220" sldId="320"/>
        </pc:sldMkLst>
        <pc:spChg chg="add mod ord">
          <ac:chgData name="kursat ymn" userId="47174fbee67923fe" providerId="LiveId" clId="{E45B0822-797B-4BCC-976F-A7785B5F7AD0}" dt="2022-02-21T09:22:43.806" v="514" actId="113"/>
          <ac:spMkLst>
            <pc:docMk/>
            <pc:sldMk cId="51582220" sldId="320"/>
            <ac:spMk id="4" creationId="{92E2235F-C13A-4D9A-BC79-6DFADEF3AEAD}"/>
          </ac:spMkLst>
        </pc:spChg>
        <pc:spChg chg="add del">
          <ac:chgData name="kursat ymn" userId="47174fbee67923fe" providerId="LiveId" clId="{E45B0822-797B-4BCC-976F-A7785B5F7AD0}" dt="2022-02-21T09:22:22.925" v="495" actId="26606"/>
          <ac:spMkLst>
            <pc:docMk/>
            <pc:sldMk cId="51582220" sldId="320"/>
            <ac:spMk id="71" creationId="{A3BAF07C-C39E-42EB-BB22-8D46691D9735}"/>
          </ac:spMkLst>
        </pc:spChg>
        <pc:spChg chg="add del">
          <ac:chgData name="kursat ymn" userId="47174fbee67923fe" providerId="LiveId" clId="{E45B0822-797B-4BCC-976F-A7785B5F7AD0}" dt="2022-02-21T09:22:22.925" v="495" actId="26606"/>
          <ac:spMkLst>
            <pc:docMk/>
            <pc:sldMk cId="51582220" sldId="320"/>
            <ac:spMk id="94" creationId="{44C110BA-81E8-4247-853A-5F2B93E92E46}"/>
          </ac:spMkLst>
        </pc:spChg>
        <pc:spChg chg="add">
          <ac:chgData name="kursat ymn" userId="47174fbee67923fe" providerId="LiveId" clId="{E45B0822-797B-4BCC-976F-A7785B5F7AD0}" dt="2022-02-21T09:22:22.925" v="495" actId="26606"/>
          <ac:spMkLst>
            <pc:docMk/>
            <pc:sldMk cId="51582220" sldId="320"/>
            <ac:spMk id="135" creationId="{305265DC-CF6B-4AE8-B3F3-2A7A16374D31}"/>
          </ac:spMkLst>
        </pc:spChg>
        <pc:grpChg chg="add del">
          <ac:chgData name="kursat ymn" userId="47174fbee67923fe" providerId="LiveId" clId="{E45B0822-797B-4BCC-976F-A7785B5F7AD0}" dt="2022-02-21T09:22:22.925" v="495" actId="26606"/>
          <ac:grpSpMkLst>
            <pc:docMk/>
            <pc:sldMk cId="51582220" sldId="320"/>
            <ac:grpSpMk id="73" creationId="{D8E9CF54-0466-4261-9E62-0249E60E1886}"/>
          </ac:grpSpMkLst>
        </pc:grpChg>
        <pc:grpChg chg="add">
          <ac:chgData name="kursat ymn" userId="47174fbee67923fe" providerId="LiveId" clId="{E45B0822-797B-4BCC-976F-A7785B5F7AD0}" dt="2022-02-21T09:22:22.925" v="495" actId="26606"/>
          <ac:grpSpMkLst>
            <pc:docMk/>
            <pc:sldMk cId="51582220" sldId="320"/>
            <ac:grpSpMk id="137" creationId="{37EA779C-87BF-454F-919D-A3DA98FD8A79}"/>
          </ac:grpSpMkLst>
        </pc:grpChg>
        <pc:picChg chg="ord">
          <ac:chgData name="kursat ymn" userId="47174fbee67923fe" providerId="LiveId" clId="{E45B0822-797B-4BCC-976F-A7785B5F7AD0}" dt="2022-02-21T09:22:16.655" v="493" actId="26606"/>
          <ac:picMkLst>
            <pc:docMk/>
            <pc:sldMk cId="51582220" sldId="320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1T09:22:22.925" v="495" actId="26606"/>
          <ac:picMkLst>
            <pc:docMk/>
            <pc:sldMk cId="51582220" sldId="320"/>
            <ac:picMk id="17410" creationId="{0DD9336C-2FAF-4C2B-920E-3F2878E63779}"/>
          </ac:picMkLst>
        </pc:picChg>
      </pc:sldChg>
      <pc:sldChg chg="addSp modSp add mod setBg">
        <pc:chgData name="kursat ymn" userId="47174fbee67923fe" providerId="LiveId" clId="{E45B0822-797B-4BCC-976F-A7785B5F7AD0}" dt="2022-02-22T18:28:34.848" v="580" actId="1076"/>
        <pc:sldMkLst>
          <pc:docMk/>
          <pc:sldMk cId="157123511" sldId="321"/>
        </pc:sldMkLst>
        <pc:spChg chg="add">
          <ac:chgData name="kursat ymn" userId="47174fbee67923fe" providerId="LiveId" clId="{E45B0822-797B-4BCC-976F-A7785B5F7AD0}" dt="2022-02-22T18:28:29.325" v="576" actId="26606"/>
          <ac:spMkLst>
            <pc:docMk/>
            <pc:sldMk cId="157123511" sldId="321"/>
            <ac:spMk id="9" creationId="{5F879AC3-D4CE-493C-ADC7-06205677F4F8}"/>
          </ac:spMkLst>
        </pc:spChg>
        <pc:spChg chg="add">
          <ac:chgData name="kursat ymn" userId="47174fbee67923fe" providerId="LiveId" clId="{E45B0822-797B-4BCC-976F-A7785B5F7AD0}" dt="2022-02-22T18:28:29.325" v="576" actId="26606"/>
          <ac:spMkLst>
            <pc:docMk/>
            <pc:sldMk cId="157123511" sldId="321"/>
            <ac:spMk id="11" creationId="{736F0DFD-0954-464F-BF12-DD2E6F6E0380}"/>
          </ac:spMkLst>
        </pc:spChg>
        <pc:picChg chg="ord">
          <ac:chgData name="kursat ymn" userId="47174fbee67923fe" providerId="LiveId" clId="{E45B0822-797B-4BCC-976F-A7785B5F7AD0}" dt="2022-02-22T18:28:29.325" v="576" actId="26606"/>
          <ac:picMkLst>
            <pc:docMk/>
            <pc:sldMk cId="157123511" sldId="321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28:34.848" v="580" actId="1076"/>
          <ac:picMkLst>
            <pc:docMk/>
            <pc:sldMk cId="157123511" sldId="321"/>
            <ac:picMk id="4" creationId="{8CBFFD63-E89F-4FAD-9E25-8E7AB73106CF}"/>
          </ac:picMkLst>
        </pc:picChg>
      </pc:sldChg>
      <pc:sldChg chg="add del">
        <pc:chgData name="kursat ymn" userId="47174fbee67923fe" providerId="LiveId" clId="{E45B0822-797B-4BCC-976F-A7785B5F7AD0}" dt="2022-02-21T09:10:56.760" v="404" actId="2696"/>
        <pc:sldMkLst>
          <pc:docMk/>
          <pc:sldMk cId="2918971139" sldId="321"/>
        </pc:sldMkLst>
      </pc:sldChg>
      <pc:sldChg chg="addSp modSp new mod setBg">
        <pc:chgData name="kursat ymn" userId="47174fbee67923fe" providerId="LiveId" clId="{E45B0822-797B-4BCC-976F-A7785B5F7AD0}" dt="2022-02-21T09:11:36.054" v="417" actId="26606"/>
        <pc:sldMkLst>
          <pc:docMk/>
          <pc:sldMk cId="1571452408" sldId="322"/>
        </pc:sldMkLst>
        <pc:spChg chg="add">
          <ac:chgData name="kursat ymn" userId="47174fbee67923fe" providerId="LiveId" clId="{E45B0822-797B-4BCC-976F-A7785B5F7AD0}" dt="2022-02-21T09:11:36.054" v="417" actId="26606"/>
          <ac:spMkLst>
            <pc:docMk/>
            <pc:sldMk cId="1571452408" sldId="322"/>
            <ac:spMk id="71" creationId="{42A4FC2C-047E-45A5-965D-8E1E3BF09BC6}"/>
          </ac:spMkLst>
        </pc:spChg>
        <pc:picChg chg="add mod">
          <ac:chgData name="kursat ymn" userId="47174fbee67923fe" providerId="LiveId" clId="{E45B0822-797B-4BCC-976F-A7785B5F7AD0}" dt="2022-02-21T09:11:36.054" v="417" actId="26606"/>
          <ac:picMkLst>
            <pc:docMk/>
            <pc:sldMk cId="1571452408" sldId="322"/>
            <ac:picMk id="8194" creationId="{FD56E12F-4992-4618-9EB0-47F02E8A9BCE}"/>
          </ac:picMkLst>
        </pc:picChg>
      </pc:sldChg>
      <pc:sldChg chg="addSp modSp new mod setBg">
        <pc:chgData name="kursat ymn" userId="47174fbee67923fe" providerId="LiveId" clId="{E45B0822-797B-4BCC-976F-A7785B5F7AD0}" dt="2022-02-21T09:13:45.634" v="422"/>
        <pc:sldMkLst>
          <pc:docMk/>
          <pc:sldMk cId="1832002547" sldId="323"/>
        </pc:sldMkLst>
        <pc:spChg chg="add">
          <ac:chgData name="kursat ymn" userId="47174fbee67923fe" providerId="LiveId" clId="{E45B0822-797B-4BCC-976F-A7785B5F7AD0}" dt="2022-02-21T09:13:40.053" v="421" actId="26606"/>
          <ac:spMkLst>
            <pc:docMk/>
            <pc:sldMk cId="1832002547" sldId="323"/>
            <ac:spMk id="71" creationId="{B670DBD5-770C-4383-9F54-5B86E86BD5BB}"/>
          </ac:spMkLst>
        </pc:spChg>
        <pc:picChg chg="add mod">
          <ac:chgData name="kursat ymn" userId="47174fbee67923fe" providerId="LiveId" clId="{E45B0822-797B-4BCC-976F-A7785B5F7AD0}" dt="2022-02-21T09:13:45.634" v="422"/>
          <ac:picMkLst>
            <pc:docMk/>
            <pc:sldMk cId="1832002547" sldId="323"/>
            <ac:picMk id="4" creationId="{26B5B3DB-1ACB-4B7F-A259-AFA4DBF7FF7C}"/>
          </ac:picMkLst>
        </pc:picChg>
        <pc:picChg chg="add mod">
          <ac:chgData name="kursat ymn" userId="47174fbee67923fe" providerId="LiveId" clId="{E45B0822-797B-4BCC-976F-A7785B5F7AD0}" dt="2022-02-21T09:13:40.053" v="421" actId="26606"/>
          <ac:picMkLst>
            <pc:docMk/>
            <pc:sldMk cId="1832002547" sldId="323"/>
            <ac:picMk id="9218" creationId="{9DACA5B6-7130-49E5-B88F-06F6BBD27E5F}"/>
          </ac:picMkLst>
        </pc:picChg>
      </pc:sldChg>
      <pc:sldChg chg="addSp modSp new mod setBg">
        <pc:chgData name="kursat ymn" userId="47174fbee67923fe" providerId="LiveId" clId="{E45B0822-797B-4BCC-976F-A7785B5F7AD0}" dt="2022-02-21T09:17:56.461" v="464"/>
        <pc:sldMkLst>
          <pc:docMk/>
          <pc:sldMk cId="3615684063" sldId="324"/>
        </pc:sldMkLst>
        <pc:spChg chg="add">
          <ac:chgData name="kursat ymn" userId="47174fbee67923fe" providerId="LiveId" clId="{E45B0822-797B-4BCC-976F-A7785B5F7AD0}" dt="2022-02-21T09:17:52.056" v="463" actId="26606"/>
          <ac:spMkLst>
            <pc:docMk/>
            <pc:sldMk cId="3615684063" sldId="324"/>
            <ac:spMk id="8" creationId="{32BC26D8-82FB-445E-AA49-62A77D7C1EE0}"/>
          </ac:spMkLst>
        </pc:spChg>
        <pc:spChg chg="add">
          <ac:chgData name="kursat ymn" userId="47174fbee67923fe" providerId="LiveId" clId="{E45B0822-797B-4BCC-976F-A7785B5F7AD0}" dt="2022-02-21T09:17:52.056" v="463" actId="26606"/>
          <ac:spMkLst>
            <pc:docMk/>
            <pc:sldMk cId="3615684063" sldId="324"/>
            <ac:spMk id="10" creationId="{CB44330D-EA18-4254-AA95-EB49948539B8}"/>
          </ac:spMkLst>
        </pc:spChg>
        <pc:picChg chg="add mod">
          <ac:chgData name="kursat ymn" userId="47174fbee67923fe" providerId="LiveId" clId="{E45B0822-797B-4BCC-976F-A7785B5F7AD0}" dt="2022-02-21T09:17:52.056" v="463" actId="26606"/>
          <ac:picMkLst>
            <pc:docMk/>
            <pc:sldMk cId="3615684063" sldId="324"/>
            <ac:picMk id="3" creationId="{B5C6018A-8B71-4D84-A40D-09F755983974}"/>
          </ac:picMkLst>
        </pc:picChg>
        <pc:picChg chg="add mod">
          <ac:chgData name="kursat ymn" userId="47174fbee67923fe" providerId="LiveId" clId="{E45B0822-797B-4BCC-976F-A7785B5F7AD0}" dt="2022-02-21T09:17:56.461" v="464"/>
          <ac:picMkLst>
            <pc:docMk/>
            <pc:sldMk cId="3615684063" sldId="324"/>
            <ac:picMk id="6" creationId="{D4C20C6E-6FA0-4812-B2C5-8C430A764945}"/>
          </ac:picMkLst>
        </pc:picChg>
      </pc:sldChg>
      <pc:sldChg chg="addSp delSp modSp new mod setBg">
        <pc:chgData name="kursat ymn" userId="47174fbee67923fe" providerId="LiveId" clId="{E45B0822-797B-4BCC-976F-A7785B5F7AD0}" dt="2022-02-21T09:19:50.510" v="478" actId="14100"/>
        <pc:sldMkLst>
          <pc:docMk/>
          <pc:sldMk cId="4261183289" sldId="325"/>
        </pc:sldMkLst>
        <pc:spChg chg="add del">
          <ac:chgData name="kursat ymn" userId="47174fbee67923fe" providerId="LiveId" clId="{E45B0822-797B-4BCC-976F-A7785B5F7AD0}" dt="2022-02-21T09:19:44.062" v="474" actId="26606"/>
          <ac:spMkLst>
            <pc:docMk/>
            <pc:sldMk cId="4261183289" sldId="325"/>
            <ac:spMk id="71" creationId="{32BC26D8-82FB-445E-AA49-62A77D7C1EE0}"/>
          </ac:spMkLst>
        </pc:spChg>
        <pc:spChg chg="add del">
          <ac:chgData name="kursat ymn" userId="47174fbee67923fe" providerId="LiveId" clId="{E45B0822-797B-4BCC-976F-A7785B5F7AD0}" dt="2022-02-21T09:19:44.062" v="474" actId="26606"/>
          <ac:spMkLst>
            <pc:docMk/>
            <pc:sldMk cId="4261183289" sldId="325"/>
            <ac:spMk id="73" creationId="{CB44330D-EA18-4254-AA95-EB49948539B8}"/>
          </ac:spMkLst>
        </pc:spChg>
        <pc:spChg chg="add">
          <ac:chgData name="kursat ymn" userId="47174fbee67923fe" providerId="LiveId" clId="{E45B0822-797B-4BCC-976F-A7785B5F7AD0}" dt="2022-02-21T09:19:44.062" v="475" actId="26606"/>
          <ac:spMkLst>
            <pc:docMk/>
            <pc:sldMk cId="4261183289" sldId="325"/>
            <ac:spMk id="15364" creationId="{1500B4A4-B1F1-41EA-886A-B8A210DBCA3B}"/>
          </ac:spMkLst>
        </pc:spChg>
        <pc:spChg chg="add">
          <ac:chgData name="kursat ymn" userId="47174fbee67923fe" providerId="LiveId" clId="{E45B0822-797B-4BCC-976F-A7785B5F7AD0}" dt="2022-02-21T09:19:44.062" v="475" actId="26606"/>
          <ac:spMkLst>
            <pc:docMk/>
            <pc:sldMk cId="4261183289" sldId="325"/>
            <ac:spMk id="15365" creationId="{5E55A99C-0BDC-4DBE-8E40-9FA66F629FA1}"/>
          </ac:spMkLst>
        </pc:spChg>
        <pc:picChg chg="add mod">
          <ac:chgData name="kursat ymn" userId="47174fbee67923fe" providerId="LiveId" clId="{E45B0822-797B-4BCC-976F-A7785B5F7AD0}" dt="2022-02-21T09:19:50.510" v="478" actId="14100"/>
          <ac:picMkLst>
            <pc:docMk/>
            <pc:sldMk cId="4261183289" sldId="325"/>
            <ac:picMk id="15362" creationId="{0C70462C-C92F-482C-A770-80D52D1F86D6}"/>
          </ac:picMkLst>
        </pc:picChg>
      </pc:sldChg>
      <pc:sldChg chg="new del">
        <pc:chgData name="kursat ymn" userId="47174fbee67923fe" providerId="LiveId" clId="{E45B0822-797B-4BCC-976F-A7785B5F7AD0}" dt="2022-02-21T09:21:46.562" v="491" actId="47"/>
        <pc:sldMkLst>
          <pc:docMk/>
          <pc:sldMk cId="2176177028" sldId="326"/>
        </pc:sldMkLst>
      </pc:sldChg>
      <pc:sldChg chg="addSp modSp new mod modAnim">
        <pc:chgData name="kursat ymn" userId="47174fbee67923fe" providerId="LiveId" clId="{E45B0822-797B-4BCC-976F-A7785B5F7AD0}" dt="2022-02-22T18:09:12.099" v="527" actId="1076"/>
        <pc:sldMkLst>
          <pc:docMk/>
          <pc:sldMk cId="3526104751" sldId="326"/>
        </pc:sldMkLst>
        <pc:spChg chg="add mod">
          <ac:chgData name="kursat ymn" userId="47174fbee67923fe" providerId="LiveId" clId="{E45B0822-797B-4BCC-976F-A7785B5F7AD0}" dt="2022-02-22T18:08:45.036" v="518" actId="113"/>
          <ac:spMkLst>
            <pc:docMk/>
            <pc:sldMk cId="3526104751" sldId="326"/>
            <ac:spMk id="3" creationId="{019096FD-CD98-4313-96C2-15B6EBF8B1F0}"/>
          </ac:spMkLst>
        </pc:spChg>
        <pc:spChg chg="add mod">
          <ac:chgData name="kursat ymn" userId="47174fbee67923fe" providerId="LiveId" clId="{E45B0822-797B-4BCC-976F-A7785B5F7AD0}" dt="2022-02-22T18:09:04.048" v="521" actId="1076"/>
          <ac:spMkLst>
            <pc:docMk/>
            <pc:sldMk cId="3526104751" sldId="326"/>
            <ac:spMk id="6" creationId="{64CAE33F-C241-4014-92E1-916AA83F0FB7}"/>
          </ac:spMkLst>
        </pc:spChg>
        <pc:picChg chg="add mod">
          <ac:chgData name="kursat ymn" userId="47174fbee67923fe" providerId="LiveId" clId="{E45B0822-797B-4BCC-976F-A7785B5F7AD0}" dt="2022-02-22T18:09:12.099" v="527" actId="1076"/>
          <ac:picMkLst>
            <pc:docMk/>
            <pc:sldMk cId="3526104751" sldId="326"/>
            <ac:picMk id="4" creationId="{5539E864-694D-4E54-BDEE-A9C0244F755E}"/>
          </ac:picMkLst>
        </pc:picChg>
      </pc:sldChg>
      <pc:sldChg chg="addSp modSp new mod modAnim">
        <pc:chgData name="kursat ymn" userId="47174fbee67923fe" providerId="LiveId" clId="{E45B0822-797B-4BCC-976F-A7785B5F7AD0}" dt="2022-02-22T18:10:59.108" v="537" actId="1076"/>
        <pc:sldMkLst>
          <pc:docMk/>
          <pc:sldMk cId="3760093670" sldId="327"/>
        </pc:sldMkLst>
        <pc:spChg chg="add mod">
          <ac:chgData name="kursat ymn" userId="47174fbee67923fe" providerId="LiveId" clId="{E45B0822-797B-4BCC-976F-A7785B5F7AD0}" dt="2022-02-22T18:10:32.560" v="531" actId="113"/>
          <ac:spMkLst>
            <pc:docMk/>
            <pc:sldMk cId="3760093670" sldId="327"/>
            <ac:spMk id="3" creationId="{B68CFB45-67E6-47DA-947F-8B7C5AD9D147}"/>
          </ac:spMkLst>
        </pc:spChg>
        <pc:spChg chg="add mod">
          <ac:chgData name="kursat ymn" userId="47174fbee67923fe" providerId="LiveId" clId="{E45B0822-797B-4BCC-976F-A7785B5F7AD0}" dt="2022-02-22T18:10:59.108" v="537" actId="1076"/>
          <ac:spMkLst>
            <pc:docMk/>
            <pc:sldMk cId="3760093670" sldId="327"/>
            <ac:spMk id="6" creationId="{0841F42C-928B-454C-80E2-EFCBEF99A9DD}"/>
          </ac:spMkLst>
        </pc:spChg>
        <pc:picChg chg="add mod">
          <ac:chgData name="kursat ymn" userId="47174fbee67923fe" providerId="LiveId" clId="{E45B0822-797B-4BCC-976F-A7785B5F7AD0}" dt="2022-02-22T18:10:54.667" v="535" actId="1076"/>
          <ac:picMkLst>
            <pc:docMk/>
            <pc:sldMk cId="3760093670" sldId="327"/>
            <ac:picMk id="4" creationId="{295BEA76-DFE2-476A-BADA-4DAD98866138}"/>
          </ac:picMkLst>
        </pc:picChg>
      </pc:sldChg>
      <pc:sldChg chg="addSp modSp new mod modAnim">
        <pc:chgData name="kursat ymn" userId="47174fbee67923fe" providerId="LiveId" clId="{E45B0822-797B-4BCC-976F-A7785B5F7AD0}" dt="2022-02-22T18:11:45.531" v="547" actId="1076"/>
        <pc:sldMkLst>
          <pc:docMk/>
          <pc:sldMk cId="25684831" sldId="328"/>
        </pc:sldMkLst>
        <pc:spChg chg="add mod">
          <ac:chgData name="kursat ymn" userId="47174fbee67923fe" providerId="LiveId" clId="{E45B0822-797B-4BCC-976F-A7785B5F7AD0}" dt="2022-02-22T18:11:23.343" v="541" actId="113"/>
          <ac:spMkLst>
            <pc:docMk/>
            <pc:sldMk cId="25684831" sldId="328"/>
            <ac:spMk id="3" creationId="{FEF51142-CAC0-492E-AAFA-177299AC7417}"/>
          </ac:spMkLst>
        </pc:spChg>
        <pc:spChg chg="add mod">
          <ac:chgData name="kursat ymn" userId="47174fbee67923fe" providerId="LiveId" clId="{E45B0822-797B-4BCC-976F-A7785B5F7AD0}" dt="2022-02-22T18:11:40.804" v="544" actId="1076"/>
          <ac:spMkLst>
            <pc:docMk/>
            <pc:sldMk cId="25684831" sldId="328"/>
            <ac:spMk id="6" creationId="{75E09159-6EA3-427D-9ADE-B24FBED6B0F4}"/>
          </ac:spMkLst>
        </pc:spChg>
        <pc:picChg chg="add mod">
          <ac:chgData name="kursat ymn" userId="47174fbee67923fe" providerId="LiveId" clId="{E45B0822-797B-4BCC-976F-A7785B5F7AD0}" dt="2022-02-22T18:11:45.531" v="547" actId="1076"/>
          <ac:picMkLst>
            <pc:docMk/>
            <pc:sldMk cId="25684831" sldId="328"/>
            <ac:picMk id="4" creationId="{3DD7F798-B04E-4CAD-B15D-AA23B39294FA}"/>
          </ac:picMkLst>
        </pc:picChg>
      </pc:sldChg>
      <pc:sldChg chg="addSp modSp new mod modAnim">
        <pc:chgData name="kursat ymn" userId="47174fbee67923fe" providerId="LiveId" clId="{E45B0822-797B-4BCC-976F-A7785B5F7AD0}" dt="2022-02-22T18:12:29.499" v="557" actId="1076"/>
        <pc:sldMkLst>
          <pc:docMk/>
          <pc:sldMk cId="2318182857" sldId="329"/>
        </pc:sldMkLst>
        <pc:spChg chg="add mod">
          <ac:chgData name="kursat ymn" userId="47174fbee67923fe" providerId="LiveId" clId="{E45B0822-797B-4BCC-976F-A7785B5F7AD0}" dt="2022-02-22T18:12:07.464" v="551" actId="113"/>
          <ac:spMkLst>
            <pc:docMk/>
            <pc:sldMk cId="2318182857" sldId="329"/>
            <ac:spMk id="3" creationId="{D4BB9A1A-95D9-4C94-869D-868BDF8BEDBF}"/>
          </ac:spMkLst>
        </pc:spChg>
        <pc:spChg chg="add mod">
          <ac:chgData name="kursat ymn" userId="47174fbee67923fe" providerId="LiveId" clId="{E45B0822-797B-4BCC-976F-A7785B5F7AD0}" dt="2022-02-22T18:12:24.530" v="554" actId="1076"/>
          <ac:spMkLst>
            <pc:docMk/>
            <pc:sldMk cId="2318182857" sldId="329"/>
            <ac:spMk id="6" creationId="{FFBF7CEA-74CF-4071-9948-35C4CDFFF382}"/>
          </ac:spMkLst>
        </pc:spChg>
        <pc:picChg chg="add mod">
          <ac:chgData name="kursat ymn" userId="47174fbee67923fe" providerId="LiveId" clId="{E45B0822-797B-4BCC-976F-A7785B5F7AD0}" dt="2022-02-22T18:12:29.499" v="557" actId="1076"/>
          <ac:picMkLst>
            <pc:docMk/>
            <pc:sldMk cId="2318182857" sldId="329"/>
            <ac:picMk id="4" creationId="{A70A02E8-9A1C-4B39-8BAC-6BE41326F772}"/>
          </ac:picMkLst>
        </pc:picChg>
      </pc:sldChg>
      <pc:sldChg chg="addSp modSp new mod modAnim">
        <pc:chgData name="kursat ymn" userId="47174fbee67923fe" providerId="LiveId" clId="{E45B0822-797B-4BCC-976F-A7785B5F7AD0}" dt="2022-02-22T18:18:01.082" v="567" actId="1076"/>
        <pc:sldMkLst>
          <pc:docMk/>
          <pc:sldMk cId="1517237768" sldId="330"/>
        </pc:sldMkLst>
        <pc:spChg chg="add mod">
          <ac:chgData name="kursat ymn" userId="47174fbee67923fe" providerId="LiveId" clId="{E45B0822-797B-4BCC-976F-A7785B5F7AD0}" dt="2022-02-22T18:17:24.087" v="561" actId="113"/>
          <ac:spMkLst>
            <pc:docMk/>
            <pc:sldMk cId="1517237768" sldId="330"/>
            <ac:spMk id="3" creationId="{CFDC42D4-A7AB-4971-AEAF-BBC209E650FD}"/>
          </ac:spMkLst>
        </pc:spChg>
        <pc:spChg chg="add mod">
          <ac:chgData name="kursat ymn" userId="47174fbee67923fe" providerId="LiveId" clId="{E45B0822-797B-4BCC-976F-A7785B5F7AD0}" dt="2022-02-22T18:17:56.222" v="564" actId="1076"/>
          <ac:spMkLst>
            <pc:docMk/>
            <pc:sldMk cId="1517237768" sldId="330"/>
            <ac:spMk id="6" creationId="{6A9949CF-CB3D-4D6A-A4CC-A18DA2AD5AB6}"/>
          </ac:spMkLst>
        </pc:spChg>
        <pc:picChg chg="add mod">
          <ac:chgData name="kursat ymn" userId="47174fbee67923fe" providerId="LiveId" clId="{E45B0822-797B-4BCC-976F-A7785B5F7AD0}" dt="2022-02-22T18:18:01.082" v="567" actId="1076"/>
          <ac:picMkLst>
            <pc:docMk/>
            <pc:sldMk cId="1517237768" sldId="330"/>
            <ac:picMk id="4" creationId="{F4947811-5E3B-48AF-A40A-91367E77A57D}"/>
          </ac:picMkLst>
        </pc:picChg>
      </pc:sldChg>
      <pc:sldChg chg="addSp modSp add mod setBg">
        <pc:chgData name="kursat ymn" userId="47174fbee67923fe" providerId="LiveId" clId="{E45B0822-797B-4BCC-976F-A7785B5F7AD0}" dt="2022-02-22T18:29:45.644" v="584" actId="14100"/>
        <pc:sldMkLst>
          <pc:docMk/>
          <pc:sldMk cId="1883870493" sldId="331"/>
        </pc:sldMkLst>
        <pc:spChg chg="add">
          <ac:chgData name="kursat ymn" userId="47174fbee67923fe" providerId="LiveId" clId="{E45B0822-797B-4BCC-976F-A7785B5F7AD0}" dt="2022-02-22T18:29:41.210" v="582" actId="26606"/>
          <ac:spMkLst>
            <pc:docMk/>
            <pc:sldMk cId="1883870493" sldId="331"/>
            <ac:spMk id="9" creationId="{5F879AC3-D4CE-493C-ADC7-06205677F4F8}"/>
          </ac:spMkLst>
        </pc:spChg>
        <pc:spChg chg="add">
          <ac:chgData name="kursat ymn" userId="47174fbee67923fe" providerId="LiveId" clId="{E45B0822-797B-4BCC-976F-A7785B5F7AD0}" dt="2022-02-22T18:29:41.210" v="582" actId="26606"/>
          <ac:spMkLst>
            <pc:docMk/>
            <pc:sldMk cId="1883870493" sldId="331"/>
            <ac:spMk id="11" creationId="{736F0DFD-0954-464F-BF12-DD2E6F6E0380}"/>
          </ac:spMkLst>
        </pc:spChg>
        <pc:picChg chg="ord">
          <ac:chgData name="kursat ymn" userId="47174fbee67923fe" providerId="LiveId" clId="{E45B0822-797B-4BCC-976F-A7785B5F7AD0}" dt="2022-02-22T18:29:41.210" v="582" actId="26606"/>
          <ac:picMkLst>
            <pc:docMk/>
            <pc:sldMk cId="1883870493" sldId="331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29:45.644" v="584" actId="14100"/>
          <ac:picMkLst>
            <pc:docMk/>
            <pc:sldMk cId="1883870493" sldId="331"/>
            <ac:picMk id="4" creationId="{498BCE8E-9551-4BC9-AEA8-513CEA175936}"/>
          </ac:picMkLst>
        </pc:picChg>
      </pc:sldChg>
      <pc:sldChg chg="addSp modSp add mod setBg">
        <pc:chgData name="kursat ymn" userId="47174fbee67923fe" providerId="LiveId" clId="{E45B0822-797B-4BCC-976F-A7785B5F7AD0}" dt="2022-02-22T18:30:11.436" v="587" actId="14100"/>
        <pc:sldMkLst>
          <pc:docMk/>
          <pc:sldMk cId="1786360785" sldId="332"/>
        </pc:sldMkLst>
        <pc:spChg chg="add">
          <ac:chgData name="kursat ymn" userId="47174fbee67923fe" providerId="LiveId" clId="{E45B0822-797B-4BCC-976F-A7785B5F7AD0}" dt="2022-02-22T18:30:09.485" v="586" actId="26606"/>
          <ac:spMkLst>
            <pc:docMk/>
            <pc:sldMk cId="1786360785" sldId="332"/>
            <ac:spMk id="9" creationId="{5F879AC3-D4CE-493C-ADC7-06205677F4F8}"/>
          </ac:spMkLst>
        </pc:spChg>
        <pc:spChg chg="add">
          <ac:chgData name="kursat ymn" userId="47174fbee67923fe" providerId="LiveId" clId="{E45B0822-797B-4BCC-976F-A7785B5F7AD0}" dt="2022-02-22T18:30:09.485" v="586" actId="26606"/>
          <ac:spMkLst>
            <pc:docMk/>
            <pc:sldMk cId="1786360785" sldId="332"/>
            <ac:spMk id="11" creationId="{736F0DFD-0954-464F-BF12-DD2E6F6E0380}"/>
          </ac:spMkLst>
        </pc:spChg>
        <pc:picChg chg="ord">
          <ac:chgData name="kursat ymn" userId="47174fbee67923fe" providerId="LiveId" clId="{E45B0822-797B-4BCC-976F-A7785B5F7AD0}" dt="2022-02-22T18:30:09.485" v="586" actId="26606"/>
          <ac:picMkLst>
            <pc:docMk/>
            <pc:sldMk cId="1786360785" sldId="332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30:11.436" v="587" actId="14100"/>
          <ac:picMkLst>
            <pc:docMk/>
            <pc:sldMk cId="1786360785" sldId="332"/>
            <ac:picMk id="4" creationId="{F5DFA879-683C-49C8-84D3-F30ADE943742}"/>
          </ac:picMkLst>
        </pc:picChg>
      </pc:sldChg>
      <pc:sldChg chg="addSp modSp add mod setBg">
        <pc:chgData name="kursat ymn" userId="47174fbee67923fe" providerId="LiveId" clId="{E45B0822-797B-4BCC-976F-A7785B5F7AD0}" dt="2022-02-22T18:30:38.104" v="590" actId="14100"/>
        <pc:sldMkLst>
          <pc:docMk/>
          <pc:sldMk cId="4123882378" sldId="333"/>
        </pc:sldMkLst>
        <pc:picChg chg="ord">
          <ac:chgData name="kursat ymn" userId="47174fbee67923fe" providerId="LiveId" clId="{E45B0822-797B-4BCC-976F-A7785B5F7AD0}" dt="2022-02-22T18:30:35.865" v="589" actId="26606"/>
          <ac:picMkLst>
            <pc:docMk/>
            <pc:sldMk cId="4123882378" sldId="333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30:38.104" v="590" actId="14100"/>
          <ac:picMkLst>
            <pc:docMk/>
            <pc:sldMk cId="4123882378" sldId="333"/>
            <ac:picMk id="4" creationId="{8EB24A6F-A3D6-49F9-8BCD-5F185F7B5A11}"/>
          </ac:picMkLst>
        </pc:picChg>
      </pc:sldChg>
      <pc:sldChg chg="addSp modSp add mod setBg">
        <pc:chgData name="kursat ymn" userId="47174fbee67923fe" providerId="LiveId" clId="{E45B0822-797B-4BCC-976F-A7785B5F7AD0}" dt="2022-02-22T18:45:42.853" v="659" actId="1076"/>
        <pc:sldMkLst>
          <pc:docMk/>
          <pc:sldMk cId="3553187219" sldId="334"/>
        </pc:sldMkLst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9" creationId="{F3060C83-F051-4F0E-ABAD-AA0DFC48B218}"/>
          </ac:spMkLst>
        </pc:spChg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11" creationId="{83C98ABE-055B-441F-B07E-44F97F083C39}"/>
          </ac:spMkLst>
        </pc:spChg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13" creationId="{29FDB030-9B49-4CED-8CCD-4D99382388AC}"/>
          </ac:spMkLst>
        </pc:spChg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15" creationId="{3783CA14-24A1-485C-8B30-D6A5D87987AD}"/>
          </ac:spMkLst>
        </pc:spChg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17" creationId="{9A97C86A-04D6-40F7-AE84-31AB43E6A846}"/>
          </ac:spMkLst>
        </pc:spChg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19" creationId="{FF9F2414-84E8-453E-B1F3-389FDE8192D9}"/>
          </ac:spMkLst>
        </pc:spChg>
        <pc:spChg chg="add">
          <ac:chgData name="kursat ymn" userId="47174fbee67923fe" providerId="LiveId" clId="{E45B0822-797B-4BCC-976F-A7785B5F7AD0}" dt="2022-02-22T18:33:22.841" v="592" actId="26606"/>
          <ac:spMkLst>
            <pc:docMk/>
            <pc:sldMk cId="3553187219" sldId="334"/>
            <ac:spMk id="21" creationId="{3ECA69A1-7536-43AC-85EF-C7106179F5ED}"/>
          </ac:spMkLst>
        </pc:spChg>
        <pc:picChg chg="ord">
          <ac:chgData name="kursat ymn" userId="47174fbee67923fe" providerId="LiveId" clId="{E45B0822-797B-4BCC-976F-A7785B5F7AD0}" dt="2022-02-22T18:33:22.841" v="592" actId="26606"/>
          <ac:picMkLst>
            <pc:docMk/>
            <pc:sldMk cId="3553187219" sldId="334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45:42.853" v="659" actId="1076"/>
          <ac:picMkLst>
            <pc:docMk/>
            <pc:sldMk cId="3553187219" sldId="334"/>
            <ac:picMk id="4" creationId="{AB518ED5-ECBF-4288-B3C1-7A3A7471B9B4}"/>
          </ac:picMkLst>
        </pc:picChg>
      </pc:sldChg>
      <pc:sldChg chg="addSp modSp add mod setBg">
        <pc:chgData name="kursat ymn" userId="47174fbee67923fe" providerId="LiveId" clId="{E45B0822-797B-4BCC-976F-A7785B5F7AD0}" dt="2022-02-22T18:36:12.446" v="605" actId="1036"/>
        <pc:sldMkLst>
          <pc:docMk/>
          <pc:sldMk cId="1163461222" sldId="335"/>
        </pc:sldMkLst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9" creationId="{F3060C83-F051-4F0E-ABAD-AA0DFC48B218}"/>
          </ac:spMkLst>
        </pc:spChg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11" creationId="{83C98ABE-055B-441F-B07E-44F97F083C39}"/>
          </ac:spMkLst>
        </pc:spChg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13" creationId="{29FDB030-9B49-4CED-8CCD-4D99382388AC}"/>
          </ac:spMkLst>
        </pc:spChg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15" creationId="{3783CA14-24A1-485C-8B30-D6A5D87987AD}"/>
          </ac:spMkLst>
        </pc:spChg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17" creationId="{9A97C86A-04D6-40F7-AE84-31AB43E6A846}"/>
          </ac:spMkLst>
        </pc:spChg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19" creationId="{FF9F2414-84E8-453E-B1F3-389FDE8192D9}"/>
          </ac:spMkLst>
        </pc:spChg>
        <pc:spChg chg="add">
          <ac:chgData name="kursat ymn" userId="47174fbee67923fe" providerId="LiveId" clId="{E45B0822-797B-4BCC-976F-A7785B5F7AD0}" dt="2022-02-22T18:36:02.675" v="595" actId="26606"/>
          <ac:spMkLst>
            <pc:docMk/>
            <pc:sldMk cId="1163461222" sldId="335"/>
            <ac:spMk id="21" creationId="{3ECA69A1-7536-43AC-85EF-C7106179F5ED}"/>
          </ac:spMkLst>
        </pc:spChg>
        <pc:picChg chg="ord">
          <ac:chgData name="kursat ymn" userId="47174fbee67923fe" providerId="LiveId" clId="{E45B0822-797B-4BCC-976F-A7785B5F7AD0}" dt="2022-02-22T18:36:02.675" v="595" actId="26606"/>
          <ac:picMkLst>
            <pc:docMk/>
            <pc:sldMk cId="1163461222" sldId="335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36:12.446" v="605" actId="1036"/>
          <ac:picMkLst>
            <pc:docMk/>
            <pc:sldMk cId="1163461222" sldId="335"/>
            <ac:picMk id="4" creationId="{6ACE6894-3CA6-45DF-A28D-4D051BBE9E0E}"/>
          </ac:picMkLst>
        </pc:picChg>
      </pc:sldChg>
      <pc:sldChg chg="addSp modSp add mod setBg">
        <pc:chgData name="kursat ymn" userId="47174fbee67923fe" providerId="LiveId" clId="{E45B0822-797B-4BCC-976F-A7785B5F7AD0}" dt="2022-02-22T18:40:43.135" v="609" actId="1076"/>
        <pc:sldMkLst>
          <pc:docMk/>
          <pc:sldMk cId="1149032789" sldId="336"/>
        </pc:sldMkLst>
        <pc:picChg chg="ord">
          <ac:chgData name="kursat ymn" userId="47174fbee67923fe" providerId="LiveId" clId="{E45B0822-797B-4BCC-976F-A7785B5F7AD0}" dt="2022-02-22T18:40:40.603" v="607" actId="26606"/>
          <ac:picMkLst>
            <pc:docMk/>
            <pc:sldMk cId="1149032789" sldId="336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40:43.135" v="609" actId="1076"/>
          <ac:picMkLst>
            <pc:docMk/>
            <pc:sldMk cId="1149032789" sldId="336"/>
            <ac:picMk id="4" creationId="{4CA90984-F5EB-44B7-8298-1C0136D3F69B}"/>
          </ac:picMkLst>
        </pc:picChg>
      </pc:sldChg>
      <pc:sldChg chg="addSp modSp add mod setBg">
        <pc:chgData name="kursat ymn" userId="47174fbee67923fe" providerId="LiveId" clId="{E45B0822-797B-4BCC-976F-A7785B5F7AD0}" dt="2022-02-22T18:40:54.899" v="611" actId="26606"/>
        <pc:sldMkLst>
          <pc:docMk/>
          <pc:sldMk cId="2946211484" sldId="337"/>
        </pc:sldMkLst>
        <pc:picChg chg="ord">
          <ac:chgData name="kursat ymn" userId="47174fbee67923fe" providerId="LiveId" clId="{E45B0822-797B-4BCC-976F-A7785B5F7AD0}" dt="2022-02-22T18:40:54.899" v="611" actId="26606"/>
          <ac:picMkLst>
            <pc:docMk/>
            <pc:sldMk cId="2946211484" sldId="337"/>
            <ac:picMk id="3" creationId="{23740E6E-E4BF-4D66-AC77-A1421DFA0FEC}"/>
          </ac:picMkLst>
        </pc:picChg>
        <pc:picChg chg="add mod">
          <ac:chgData name="kursat ymn" userId="47174fbee67923fe" providerId="LiveId" clId="{E45B0822-797B-4BCC-976F-A7785B5F7AD0}" dt="2022-02-22T18:40:54.899" v="611" actId="26606"/>
          <ac:picMkLst>
            <pc:docMk/>
            <pc:sldMk cId="2946211484" sldId="337"/>
            <ac:picMk id="4" creationId="{C4068BEA-B342-4513-B838-5469C80E67DF}"/>
          </ac:picMkLst>
        </pc:picChg>
      </pc:sldChg>
      <pc:sldChg chg="addSp modSp add mod">
        <pc:chgData name="kursat ymn" userId="47174fbee67923fe" providerId="LiveId" clId="{E45B0822-797B-4BCC-976F-A7785B5F7AD0}" dt="2022-02-22T18:47:25.432" v="695" actId="20577"/>
        <pc:sldMkLst>
          <pc:docMk/>
          <pc:sldMk cId="489930222" sldId="490"/>
        </pc:sldMkLst>
        <pc:spChg chg="mod">
          <ac:chgData name="kursat ymn" userId="47174fbee67923fe" providerId="LiveId" clId="{E45B0822-797B-4BCC-976F-A7785B5F7AD0}" dt="2022-02-22T18:47:25.432" v="695" actId="20577"/>
          <ac:spMkLst>
            <pc:docMk/>
            <pc:sldMk cId="489930222" sldId="490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7:22.956" v="694" actId="1076"/>
          <ac:picMkLst>
            <pc:docMk/>
            <pc:sldMk cId="489930222" sldId="490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7:21.093" v="693" actId="167"/>
          <ac:picMkLst>
            <pc:docMk/>
            <pc:sldMk cId="489930222" sldId="490"/>
            <ac:picMk id="12" creationId="{3684128E-0B68-426C-94EF-81F6F99D46C2}"/>
          </ac:picMkLst>
        </pc:picChg>
      </pc:sldChg>
      <pc:sldChg chg="addSp modSp add mod">
        <pc:chgData name="kursat ymn" userId="47174fbee67923fe" providerId="LiveId" clId="{E45B0822-797B-4BCC-976F-A7785B5F7AD0}" dt="2022-02-22T18:47:13.597" v="690" actId="20577"/>
        <pc:sldMkLst>
          <pc:docMk/>
          <pc:sldMk cId="907890651" sldId="491"/>
        </pc:sldMkLst>
        <pc:spChg chg="mod">
          <ac:chgData name="kursat ymn" userId="47174fbee67923fe" providerId="LiveId" clId="{E45B0822-797B-4BCC-976F-A7785B5F7AD0}" dt="2022-02-22T18:47:13.597" v="690" actId="20577"/>
          <ac:spMkLst>
            <pc:docMk/>
            <pc:sldMk cId="907890651" sldId="491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7:11.373" v="689" actId="1076"/>
          <ac:picMkLst>
            <pc:docMk/>
            <pc:sldMk cId="907890651" sldId="491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7:10.071" v="688" actId="167"/>
          <ac:picMkLst>
            <pc:docMk/>
            <pc:sldMk cId="907890651" sldId="491"/>
            <ac:picMk id="12" creationId="{0BF06CCA-E7DD-4649-A4DD-2A5A5C86A682}"/>
          </ac:picMkLst>
        </pc:picChg>
      </pc:sldChg>
      <pc:sldChg chg="addSp modSp add mod">
        <pc:chgData name="kursat ymn" userId="47174fbee67923fe" providerId="LiveId" clId="{E45B0822-797B-4BCC-976F-A7785B5F7AD0}" dt="2022-02-22T18:46:59.873" v="685" actId="1076"/>
        <pc:sldMkLst>
          <pc:docMk/>
          <pc:sldMk cId="2446929693" sldId="492"/>
        </pc:sldMkLst>
        <pc:picChg chg="mod">
          <ac:chgData name="kursat ymn" userId="47174fbee67923fe" providerId="LiveId" clId="{E45B0822-797B-4BCC-976F-A7785B5F7AD0}" dt="2022-02-22T18:46:59.873" v="685" actId="1076"/>
          <ac:picMkLst>
            <pc:docMk/>
            <pc:sldMk cId="2446929693" sldId="492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6:57.885" v="684" actId="1076"/>
          <ac:picMkLst>
            <pc:docMk/>
            <pc:sldMk cId="2446929693" sldId="492"/>
            <ac:picMk id="12" creationId="{98DBAF67-15CD-4473-8F20-0B1A18998623}"/>
          </ac:picMkLst>
        </pc:picChg>
      </pc:sldChg>
      <pc:sldChg chg="addSp modSp add mod">
        <pc:chgData name="kursat ymn" userId="47174fbee67923fe" providerId="LiveId" clId="{E45B0822-797B-4BCC-976F-A7785B5F7AD0}" dt="2022-02-22T18:46:39.258" v="681" actId="20577"/>
        <pc:sldMkLst>
          <pc:docMk/>
          <pc:sldMk cId="1992390794" sldId="493"/>
        </pc:sldMkLst>
        <pc:spChg chg="mod">
          <ac:chgData name="kursat ymn" userId="47174fbee67923fe" providerId="LiveId" clId="{E45B0822-797B-4BCC-976F-A7785B5F7AD0}" dt="2022-02-22T18:46:39.258" v="681" actId="20577"/>
          <ac:spMkLst>
            <pc:docMk/>
            <pc:sldMk cId="1992390794" sldId="493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6:37.403" v="680" actId="1076"/>
          <ac:picMkLst>
            <pc:docMk/>
            <pc:sldMk cId="1992390794" sldId="493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6:35.765" v="679" actId="1076"/>
          <ac:picMkLst>
            <pc:docMk/>
            <pc:sldMk cId="1992390794" sldId="493"/>
            <ac:picMk id="12" creationId="{38BDAB20-3647-45A9-AAC3-DBC55C8F6705}"/>
          </ac:picMkLst>
        </pc:picChg>
      </pc:sldChg>
      <pc:sldChg chg="addSp delSp modSp add mod">
        <pc:chgData name="kursat ymn" userId="47174fbee67923fe" providerId="LiveId" clId="{E45B0822-797B-4BCC-976F-A7785B5F7AD0}" dt="2022-02-22T18:46:28.699" v="676" actId="1076"/>
        <pc:sldMkLst>
          <pc:docMk/>
          <pc:sldMk cId="375290211" sldId="494"/>
        </pc:sldMkLst>
        <pc:spChg chg="mod">
          <ac:chgData name="kursat ymn" userId="47174fbee67923fe" providerId="LiveId" clId="{E45B0822-797B-4BCC-976F-A7785B5F7AD0}" dt="2022-02-22T18:46:26.422" v="675" actId="20577"/>
          <ac:spMkLst>
            <pc:docMk/>
            <pc:sldMk cId="375290211" sldId="494"/>
            <ac:spMk id="10" creationId="{557B9060-DE7C-4A62-8194-0E47E131BDA8}"/>
          </ac:spMkLst>
        </pc:spChg>
        <pc:picChg chg="del">
          <ac:chgData name="kursat ymn" userId="47174fbee67923fe" providerId="LiveId" clId="{E45B0822-797B-4BCC-976F-A7785B5F7AD0}" dt="2022-02-22T18:46:16.892" v="673" actId="478"/>
          <ac:picMkLst>
            <pc:docMk/>
            <pc:sldMk cId="375290211" sldId="494"/>
            <ac:picMk id="5" creationId="{511AF2BD-46CB-4599-80CB-9254C3BC4A0B}"/>
          </ac:picMkLst>
        </pc:picChg>
        <pc:picChg chg="del">
          <ac:chgData name="kursat ymn" userId="47174fbee67923fe" providerId="LiveId" clId="{E45B0822-797B-4BCC-976F-A7785B5F7AD0}" dt="2022-02-22T18:46:17.798" v="674" actId="478"/>
          <ac:picMkLst>
            <pc:docMk/>
            <pc:sldMk cId="375290211" sldId="494"/>
            <ac:picMk id="8" creationId="{316F4442-0035-4608-A639-2A5EBD2FE1A1}"/>
          </ac:picMkLst>
        </pc:picChg>
        <pc:picChg chg="mod">
          <ac:chgData name="kursat ymn" userId="47174fbee67923fe" providerId="LiveId" clId="{E45B0822-797B-4BCC-976F-A7785B5F7AD0}" dt="2022-02-22T18:46:28.699" v="676" actId="1076"/>
          <ac:picMkLst>
            <pc:docMk/>
            <pc:sldMk cId="375290211" sldId="494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6:15.301" v="672" actId="1076"/>
          <ac:picMkLst>
            <pc:docMk/>
            <pc:sldMk cId="375290211" sldId="494"/>
            <ac:picMk id="12" creationId="{25663917-1E9B-4390-B1A0-0C0DEBD5DDAB}"/>
          </ac:picMkLst>
        </pc:picChg>
      </pc:sldChg>
      <pc:sldChg chg="addSp modSp add mod">
        <pc:chgData name="kursat ymn" userId="47174fbee67923fe" providerId="LiveId" clId="{E45B0822-797B-4BCC-976F-A7785B5F7AD0}" dt="2022-02-22T18:46:03.912" v="666" actId="1076"/>
        <pc:sldMkLst>
          <pc:docMk/>
          <pc:sldMk cId="2946063105" sldId="495"/>
        </pc:sldMkLst>
        <pc:spChg chg="mod">
          <ac:chgData name="kursat ymn" userId="47174fbee67923fe" providerId="LiveId" clId="{E45B0822-797B-4BCC-976F-A7785B5F7AD0}" dt="2022-02-22T18:46:01.497" v="665" actId="20577"/>
          <ac:spMkLst>
            <pc:docMk/>
            <pc:sldMk cId="2946063105" sldId="495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5:49.305" v="662" actId="1076"/>
          <ac:picMkLst>
            <pc:docMk/>
            <pc:sldMk cId="2946063105" sldId="495"/>
            <ac:picMk id="9" creationId="{2A5BD407-9394-4B05-A977-06B04CB0E367}"/>
          </ac:picMkLst>
        </pc:picChg>
        <pc:picChg chg="mod">
          <ac:chgData name="kursat ymn" userId="47174fbee67923fe" providerId="LiveId" clId="{E45B0822-797B-4BCC-976F-A7785B5F7AD0}" dt="2022-02-22T18:46:03.912" v="666" actId="1076"/>
          <ac:picMkLst>
            <pc:docMk/>
            <pc:sldMk cId="2946063105" sldId="495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5:53.384" v="664" actId="14100"/>
          <ac:picMkLst>
            <pc:docMk/>
            <pc:sldMk cId="2946063105" sldId="495"/>
            <ac:picMk id="12" creationId="{24E4E896-8FC0-45B0-8114-D25F0B40E0FF}"/>
          </ac:picMkLst>
        </pc:picChg>
        <pc:picChg chg="mod">
          <ac:chgData name="kursat ymn" userId="47174fbee67923fe" providerId="LiveId" clId="{E45B0822-797B-4BCC-976F-A7785B5F7AD0}" dt="2022-02-22T18:45:50.514" v="663" actId="1076"/>
          <ac:picMkLst>
            <pc:docMk/>
            <pc:sldMk cId="2946063105" sldId="495"/>
            <ac:picMk id="13" creationId="{D936EB81-4033-48FE-BAC4-74EFD907E65B}"/>
          </ac:picMkLst>
        </pc:picChg>
      </pc:sldChg>
      <pc:sldChg chg="addSp modSp add mod">
        <pc:chgData name="kursat ymn" userId="47174fbee67923fe" providerId="LiveId" clId="{E45B0822-797B-4BCC-976F-A7785B5F7AD0}" dt="2022-02-22T18:45:38.702" v="658" actId="1076"/>
        <pc:sldMkLst>
          <pc:docMk/>
          <pc:sldMk cId="2450328051" sldId="496"/>
        </pc:sldMkLst>
        <pc:spChg chg="mod">
          <ac:chgData name="kursat ymn" userId="47174fbee67923fe" providerId="LiveId" clId="{E45B0822-797B-4BCC-976F-A7785B5F7AD0}" dt="2022-02-22T18:45:29.871" v="654" actId="20577"/>
          <ac:spMkLst>
            <pc:docMk/>
            <pc:sldMk cId="2450328051" sldId="496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5:32.396" v="655" actId="1076"/>
          <ac:picMkLst>
            <pc:docMk/>
            <pc:sldMk cId="2450328051" sldId="496"/>
            <ac:picMk id="9" creationId="{2A5BD407-9394-4B05-A977-06B04CB0E367}"/>
          </ac:picMkLst>
        </pc:picChg>
        <pc:picChg chg="mod">
          <ac:chgData name="kursat ymn" userId="47174fbee67923fe" providerId="LiveId" clId="{E45B0822-797B-4BCC-976F-A7785B5F7AD0}" dt="2022-02-22T18:45:38.702" v="658" actId="1076"/>
          <ac:picMkLst>
            <pc:docMk/>
            <pc:sldMk cId="2450328051" sldId="496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5:37.054" v="657" actId="14100"/>
          <ac:picMkLst>
            <pc:docMk/>
            <pc:sldMk cId="2450328051" sldId="496"/>
            <ac:picMk id="12" creationId="{668FD800-984B-4EFB-BD76-7C747508220F}"/>
          </ac:picMkLst>
        </pc:picChg>
      </pc:sldChg>
      <pc:sldChg chg="addSp modSp add mod">
        <pc:chgData name="kursat ymn" userId="47174fbee67923fe" providerId="LiveId" clId="{E45B0822-797B-4BCC-976F-A7785B5F7AD0}" dt="2022-02-22T18:45:20.537" v="651" actId="1076"/>
        <pc:sldMkLst>
          <pc:docMk/>
          <pc:sldMk cId="99077409" sldId="497"/>
        </pc:sldMkLst>
        <pc:spChg chg="mod">
          <ac:chgData name="kursat ymn" userId="47174fbee67923fe" providerId="LiveId" clId="{E45B0822-797B-4BCC-976F-A7785B5F7AD0}" dt="2022-02-22T18:45:14.338" v="650" actId="20577"/>
          <ac:spMkLst>
            <pc:docMk/>
            <pc:sldMk cId="99077409" sldId="497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5:20.537" v="651" actId="1076"/>
          <ac:picMkLst>
            <pc:docMk/>
            <pc:sldMk cId="99077409" sldId="497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5:09.583" v="649" actId="14100"/>
          <ac:picMkLst>
            <pc:docMk/>
            <pc:sldMk cId="99077409" sldId="497"/>
            <ac:picMk id="12" creationId="{27B1C507-9597-451C-B44A-6AA0446AC0E8}"/>
          </ac:picMkLst>
        </pc:picChg>
        <pc:picChg chg="mod">
          <ac:chgData name="kursat ymn" userId="47174fbee67923fe" providerId="LiveId" clId="{E45B0822-797B-4BCC-976F-A7785B5F7AD0}" dt="2022-02-22T18:45:04.392" v="647" actId="1076"/>
          <ac:picMkLst>
            <pc:docMk/>
            <pc:sldMk cId="99077409" sldId="497"/>
            <ac:picMk id="13" creationId="{D936EB81-4033-48FE-BAC4-74EFD907E65B}"/>
          </ac:picMkLst>
        </pc:picChg>
      </pc:sldChg>
      <pc:sldChg chg="addSp modSp add mod">
        <pc:chgData name="kursat ymn" userId="47174fbee67923fe" providerId="LiveId" clId="{E45B0822-797B-4BCC-976F-A7785B5F7AD0}" dt="2022-02-22T18:44:51.852" v="643" actId="1076"/>
        <pc:sldMkLst>
          <pc:docMk/>
          <pc:sldMk cId="1215291563" sldId="498"/>
        </pc:sldMkLst>
        <pc:spChg chg="mod">
          <ac:chgData name="kursat ymn" userId="47174fbee67923fe" providerId="LiveId" clId="{E45B0822-797B-4BCC-976F-A7785B5F7AD0}" dt="2022-02-22T18:44:48.763" v="642" actId="20577"/>
          <ac:spMkLst>
            <pc:docMk/>
            <pc:sldMk cId="1215291563" sldId="498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4:51.852" v="643" actId="1076"/>
          <ac:picMkLst>
            <pc:docMk/>
            <pc:sldMk cId="1215291563" sldId="498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4:45.593" v="641" actId="1076"/>
          <ac:picMkLst>
            <pc:docMk/>
            <pc:sldMk cId="1215291563" sldId="498"/>
            <ac:picMk id="12" creationId="{2EB8102F-BE12-4F5F-A18E-AE3D1FA522E2}"/>
          </ac:picMkLst>
        </pc:picChg>
      </pc:sldChg>
      <pc:sldChg chg="addSp modSp add mod">
        <pc:chgData name="kursat ymn" userId="47174fbee67923fe" providerId="LiveId" clId="{E45B0822-797B-4BCC-976F-A7785B5F7AD0}" dt="2022-02-22T18:44:32.067" v="638" actId="1076"/>
        <pc:sldMkLst>
          <pc:docMk/>
          <pc:sldMk cId="2728732829" sldId="499"/>
        </pc:sldMkLst>
        <pc:spChg chg="mod">
          <ac:chgData name="kursat ymn" userId="47174fbee67923fe" providerId="LiveId" clId="{E45B0822-797B-4BCC-976F-A7785B5F7AD0}" dt="2022-02-22T18:44:25.639" v="636" actId="20577"/>
          <ac:spMkLst>
            <pc:docMk/>
            <pc:sldMk cId="2728732829" sldId="499"/>
            <ac:spMk id="10" creationId="{557B9060-DE7C-4A62-8194-0E47E131BDA8}"/>
          </ac:spMkLst>
        </pc:spChg>
        <pc:picChg chg="mod">
          <ac:chgData name="kursat ymn" userId="47174fbee67923fe" providerId="LiveId" clId="{E45B0822-797B-4BCC-976F-A7785B5F7AD0}" dt="2022-02-22T18:44:19.556" v="635" actId="1076"/>
          <ac:picMkLst>
            <pc:docMk/>
            <pc:sldMk cId="2728732829" sldId="499"/>
            <ac:picMk id="9" creationId="{2A5BD407-9394-4B05-A977-06B04CB0E367}"/>
          </ac:picMkLst>
        </pc:picChg>
        <pc:picChg chg="mod">
          <ac:chgData name="kursat ymn" userId="47174fbee67923fe" providerId="LiveId" clId="{E45B0822-797B-4BCC-976F-A7785B5F7AD0}" dt="2022-02-22T18:44:32.067" v="638" actId="1076"/>
          <ac:picMkLst>
            <pc:docMk/>
            <pc:sldMk cId="2728732829" sldId="499"/>
            <ac:picMk id="11" creationId="{A99B3A82-7A1D-4E81-B207-CD6692908A7E}"/>
          </ac:picMkLst>
        </pc:picChg>
        <pc:picChg chg="add mod ord">
          <ac:chgData name="kursat ymn" userId="47174fbee67923fe" providerId="LiveId" clId="{E45B0822-797B-4BCC-976F-A7785B5F7AD0}" dt="2022-02-22T18:44:28.485" v="637" actId="1076"/>
          <ac:picMkLst>
            <pc:docMk/>
            <pc:sldMk cId="2728732829" sldId="499"/>
            <ac:picMk id="12" creationId="{622792C5-D2FA-49C1-A69C-DAC2AB5C4F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EC2045-39EE-4DFA-977C-BB6D9CD27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25B975-D412-4800-A170-9D07251E4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636F4B-D398-42B2-A07A-AEDBF8DE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04801A-877D-43F0-8B57-B9B6A1A3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03B2BC-8F09-4A78-B22E-96531593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32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7953DC-E888-4940-8078-C580621A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B40B51B-BB44-44D8-A52B-BE88FFF5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5680B8-C41A-4D8A-AA72-01B6E665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50810E-1C89-4398-B6C2-51BE70BC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4A564D-9890-485F-9805-F319755F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7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FF2439-B90F-49E1-A342-C990B0CF6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20AFFBA-E51D-422E-8794-F9ADC79F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FBBDD8-F383-46D6-93B4-C4851723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5AA012-A558-4952-9A33-C8CE411D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86F2AE-7B88-4E5D-9982-F357F96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03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51B83E-AC7C-4E91-97C2-CE375EBE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39B10D-A10C-4D29-BF92-28C69258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4969F9-23D8-46E3-8CF7-C41DED0F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3E6F6-70CE-4270-9E35-F8A3E546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78006A-4FFF-4070-9628-0B3992E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61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63DD20-711E-4FAB-8812-F3C0C578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07AE69-5D3B-4B87-B3F3-5E60AB07A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DDAA03-2082-45C4-B7E5-B05D691F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0158C-BAEC-462B-BEF3-FBF343AD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7A1227-9055-4EB8-8806-462998C2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7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74DB5-AA58-4061-A132-70626945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56855B-44DA-4487-9494-2897A64C9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6765F3-3B78-40B5-85C1-BD45BC1C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2B24C6-473C-4FD2-B213-3993A592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5696C0-3787-4363-AC3D-0E653569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13DF2D-B256-4C33-B9F8-4F7D2774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0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E0C76-0FBF-4979-BC1B-D0B48784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E78F18-BF1B-4DA7-AD3A-08B16127F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B86A186-9046-476B-9963-9CCD2217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959827C-C362-4CB9-8929-8FD8CD82C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A97172-D3DE-44AE-9138-DFEC907A3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5AE1E24-BC91-4099-838A-F5F34230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D4A26F1-F354-4A37-BD1C-6A2EE9C1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E6A85F9-9F01-4BA8-9546-3A212AD2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7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193A80-12A8-4030-89FB-C95A5EEA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EB712E-0E83-4EF5-A26F-74D1E4C5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718E9F-9C82-4566-9534-0A91CE43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0E6A72-6B66-4AB4-BF3E-B97B3BAA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58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F9DB349-48E6-46DB-A164-8585CE6D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DDB47D7-9FE9-44B9-8036-5C69886B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09D3B7-0EF0-4029-B8EB-94071E2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2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1C3175-BD20-48AB-8784-1DCBBD7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9876CE-A531-481C-9CE7-4E09648A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10F518-1244-4419-B9D3-79D42A11C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03FC5C-F356-4BC0-8815-D5F0BB7C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B53C3C-8326-45D1-B1D0-48A61ABD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E845AF-1624-48BD-B6F8-42B0FC96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1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F9C41-AFE8-4F01-8CB5-F015B28E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E0CC31-7961-42ED-B57B-BEC351DA1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A33A11-C6D0-49C6-802B-5FC90FD83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E8AC19-11EE-4A1A-A0DE-8051DB67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858CD5-FF79-469E-853F-E3927B32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B23368-6690-4613-B6A6-A9AB67F5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11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420F9A-05C9-43C5-AC65-827ECFA7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BBF03E-61C9-4BB9-99D5-5E820DD7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4D7544-CF8C-43C6-B9EE-0435367BF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1DC8-1227-40C1-A58D-7DE5B2802E90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D6B834-2A93-415D-8C82-1631D2C07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7B8D46-6780-4A2D-B7F1-A1579CC6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5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ci6DvuBi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Aci6DvuBik?feature=oembed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MQ9ENOWkA&amp;t=45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FMQ9ENOWkA?start=45&amp;feature=oembed" TargetMode="Externa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jnBfeJUq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jjnBfeJUqo?feature=oembed" TargetMode="External"/><Relationship Id="rId5" Type="http://schemas.openxmlformats.org/officeDocument/2006/relationships/hyperlink" Target="https://www.youtube.com/hashtag/dny" TargetMode="Externa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WvycMLxt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EWvycMLxt8?feature=oembed" TargetMode="Externa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6VmlI_qz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n6VmlI_qzs?feature=oembed" TargetMode="Externa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7" name="Straight Connector 76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sı iletim hızı nedir?">
            <a:extLst>
              <a:ext uri="{FF2B5EF4-FFF2-40B4-BE49-F238E27FC236}">
                <a16:creationId xmlns:a16="http://schemas.microsoft.com/office/drawing/2014/main" id="{F386265B-B898-4390-B41E-D39665AF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1510902"/>
            <a:ext cx="2648371" cy="15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78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345DA5-9EDB-442C-9B65-820FF64F43D9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MADDE VE ISI</a:t>
            </a:r>
          </a:p>
        </p:txBody>
      </p:sp>
      <p:pic>
        <p:nvPicPr>
          <p:cNvPr id="1032" name="Picture 8" descr="Madde ve Isı 6. Sınıf Fen Bilimleri Konu Anlatımı Ders Notları Örnek">
            <a:extLst>
              <a:ext uri="{FF2B5EF4-FFF2-40B4-BE49-F238E27FC236}">
                <a16:creationId xmlns:a16="http://schemas.microsoft.com/office/drawing/2014/main" id="{C862D13B-EF8A-4F36-BAB1-BDC70FF5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1771948"/>
            <a:ext cx="2659472" cy="106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sı iletkeni ne demektir?">
            <a:extLst>
              <a:ext uri="{FF2B5EF4-FFF2-40B4-BE49-F238E27FC236}">
                <a16:creationId xmlns:a16="http://schemas.microsoft.com/office/drawing/2014/main" id="{6C60DB2C-4322-4E41-843C-E7082CB0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143" y="1300812"/>
            <a:ext cx="2646677" cy="20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80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82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ADDE VE ISI (özet) - Fen Kurdu">
            <a:extLst>
              <a:ext uri="{FF2B5EF4-FFF2-40B4-BE49-F238E27FC236}">
                <a16:creationId xmlns:a16="http://schemas.microsoft.com/office/drawing/2014/main" id="{B12855E8-42B4-44AC-ACBB-51F86C3B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269" y="1759463"/>
            <a:ext cx="2648372" cy="11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84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2A1246A-CFB8-4088-9225-2E7A2E824051}"/>
              </a:ext>
            </a:extLst>
          </p:cNvPr>
          <p:cNvSpPr txBox="1"/>
          <p:nvPr/>
        </p:nvSpPr>
        <p:spPr>
          <a:xfrm>
            <a:off x="1060232" y="3679378"/>
            <a:ext cx="10071536" cy="2048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effectLst/>
                <a:latin typeface="+mj-lt"/>
                <a:ea typeface="+mj-ea"/>
                <a:cs typeface="+mj-cs"/>
              </a:rPr>
              <a:t>ISI  ALIŞVERİŞİ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Sıcaklıkları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farklı olan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birden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fazla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madde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ya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da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ortam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arasında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gerçekleşen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ısı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aktarımına</a:t>
            </a:r>
            <a:r>
              <a:rPr lang="en-US" sz="2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effectLst/>
                <a:latin typeface="+mj-lt"/>
                <a:ea typeface="+mj-ea"/>
                <a:cs typeface="+mj-cs"/>
              </a:rPr>
              <a:t>ısı</a:t>
            </a:r>
            <a:r>
              <a:rPr lang="en-US" sz="2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effectLst/>
                <a:latin typeface="+mj-lt"/>
                <a:ea typeface="+mj-ea"/>
                <a:cs typeface="+mj-cs"/>
              </a:rPr>
              <a:t>alışverişi</a:t>
            </a:r>
            <a:r>
              <a:rPr lang="en-US" sz="2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denir.</a:t>
            </a:r>
          </a:p>
        </p:txBody>
      </p:sp>
      <p:pic>
        <p:nvPicPr>
          <p:cNvPr id="10244" name="Picture 4" descr="Isı Akışı ve Boyutlu Analiz Tekniği | selosepet">
            <a:extLst>
              <a:ext uri="{FF2B5EF4-FFF2-40B4-BE49-F238E27FC236}">
                <a16:creationId xmlns:a16="http://schemas.microsoft.com/office/drawing/2014/main" id="{6BA3A573-8942-4BFA-A49A-20085541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17" y="919262"/>
            <a:ext cx="5069590" cy="25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sı Alış-Verişi">
            <a:extLst>
              <a:ext uri="{FF2B5EF4-FFF2-40B4-BE49-F238E27FC236}">
                <a16:creationId xmlns:a16="http://schemas.microsoft.com/office/drawing/2014/main" id="{FB4DE2C8-3039-48E7-BDF8-E38E060B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507" y="790393"/>
            <a:ext cx="5065776" cy="27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7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sı ve sıcaklık – Soruyurdu">
            <a:extLst>
              <a:ext uri="{FF2B5EF4-FFF2-40B4-BE49-F238E27FC236}">
                <a16:creationId xmlns:a16="http://schemas.microsoft.com/office/drawing/2014/main" id="{722A3B64-E891-4D0E-93B5-AF978D40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212881"/>
            <a:ext cx="5628018" cy="41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67036B-805E-4DCC-B0DD-CCB5A3DC7519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Sıcaklıkları</a:t>
            </a:r>
            <a:r>
              <a:rPr lang="en-US" dirty="0">
                <a:effectLst/>
              </a:rPr>
              <a:t> farklı olan </a:t>
            </a:r>
            <a:r>
              <a:rPr lang="en-US" dirty="0" err="1">
                <a:effectLst/>
              </a:rPr>
              <a:t>maddeler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birbirleriyle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ettirildiğinde</a:t>
            </a:r>
            <a:r>
              <a:rPr lang="en-US" dirty="0">
                <a:effectLst/>
              </a:rPr>
              <a:t> sıcaklığı </a:t>
            </a:r>
            <a:r>
              <a:rPr lang="en-US" b="1" dirty="0" err="1">
                <a:effectLst/>
              </a:rPr>
              <a:t>yüksek</a:t>
            </a:r>
            <a:r>
              <a:rPr lang="en-US" b="1" dirty="0">
                <a:effectLst/>
              </a:rPr>
              <a:t> olan </a:t>
            </a:r>
            <a:r>
              <a:rPr lang="en-US" b="1" dirty="0" err="1">
                <a:effectLst/>
              </a:rPr>
              <a:t>maddeden</a:t>
            </a:r>
            <a:r>
              <a:rPr lang="en-US" b="1" dirty="0">
                <a:effectLst/>
              </a:rPr>
              <a:t> sıcaklığı </a:t>
            </a:r>
            <a:r>
              <a:rPr lang="en-US" b="1" dirty="0" err="1">
                <a:effectLst/>
              </a:rPr>
              <a:t>düşük</a:t>
            </a:r>
            <a:r>
              <a:rPr lang="en-US" b="1" dirty="0">
                <a:effectLst/>
              </a:rPr>
              <a:t> olan </a:t>
            </a:r>
            <a:r>
              <a:rPr lang="en-US" b="1" dirty="0" err="1">
                <a:effectLst/>
              </a:rPr>
              <a:t>maddeye</a:t>
            </a:r>
            <a:r>
              <a:rPr lang="en-US" b="1" dirty="0">
                <a:effectLst/>
              </a:rPr>
              <a:t> doğru </a:t>
            </a:r>
            <a:r>
              <a:rPr lang="en-US" b="1" dirty="0" err="1">
                <a:effectLst/>
              </a:rPr>
              <a:t>ısı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aktarımı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olur. </a:t>
            </a:r>
            <a:r>
              <a:rPr lang="en-US" dirty="0" err="1">
                <a:effectLst/>
              </a:rPr>
              <a:t>Maddelerin</a:t>
            </a:r>
            <a:r>
              <a:rPr lang="en-US" dirty="0">
                <a:effectLst/>
              </a:rPr>
              <a:t> son </a:t>
            </a:r>
            <a:r>
              <a:rPr lang="en-US" dirty="0" err="1">
                <a:effectLst/>
              </a:rPr>
              <a:t>sıcaklıkları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eşitleninceye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kadar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alışverişi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devam</a:t>
            </a:r>
            <a:r>
              <a:rPr lang="en-US" dirty="0">
                <a:effectLst/>
              </a:rPr>
              <a:t> eder.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Isı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alışverişi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maddelerin</a:t>
            </a:r>
            <a:r>
              <a:rPr lang="en-US" dirty="0">
                <a:effectLst/>
              </a:rPr>
              <a:t> sıcaklık </a:t>
            </a:r>
            <a:r>
              <a:rPr lang="en-US" dirty="0" err="1">
                <a:effectLst/>
              </a:rPr>
              <a:t>değerleri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eşitlenince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durur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88EC63E-4B60-4229-AB9A-33119640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173707"/>
            <a:ext cx="5687031" cy="206599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550D6BE-5EA6-4D54-9F96-EC65E09A93E0}"/>
              </a:ext>
            </a:extLst>
          </p:cNvPr>
          <p:cNvSpPr txBox="1"/>
          <p:nvPr/>
        </p:nvSpPr>
        <p:spPr>
          <a:xfrm>
            <a:off x="1289304" y="3955173"/>
            <a:ext cx="7745969" cy="2065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Sıcaklıkları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aynı</a:t>
            </a:r>
            <a:r>
              <a:rPr lang="en-US" sz="2400" dirty="0">
                <a:effectLst/>
              </a:rPr>
              <a:t> olan </a:t>
            </a:r>
            <a:r>
              <a:rPr lang="en-US" sz="2400" dirty="0" err="1">
                <a:effectLst/>
              </a:rPr>
              <a:t>maddeler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arasında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alışverişi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olmaz</a:t>
            </a:r>
            <a:r>
              <a:rPr lang="en-US" sz="24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sıcaklıkları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aynı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miktarı</a:t>
            </a:r>
            <a:r>
              <a:rPr lang="en-US" sz="2400" dirty="0">
                <a:effectLst/>
              </a:rPr>
              <a:t> , </a:t>
            </a:r>
            <a:r>
              <a:rPr lang="en-US" sz="2400" dirty="0" err="1">
                <a:effectLst/>
              </a:rPr>
              <a:t>boyutu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nasıl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olursa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olsun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kesinlikle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arasında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alışverişi</a:t>
            </a:r>
            <a:r>
              <a:rPr lang="en-US" sz="2400" dirty="0">
                <a:effectLst/>
              </a:rPr>
              <a:t> meydana </a:t>
            </a:r>
            <a:r>
              <a:rPr lang="en-US" sz="2400" dirty="0" err="1">
                <a:effectLst/>
              </a:rPr>
              <a:t>gelmez</a:t>
            </a:r>
            <a:r>
              <a:rPr lang="en-US" sz="2400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1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İletkenlik nedir ne demektir? Isı iletkenliği - Laf Sözlük">
            <a:extLst>
              <a:ext uri="{FF2B5EF4-FFF2-40B4-BE49-F238E27FC236}">
                <a16:creationId xmlns:a16="http://schemas.microsoft.com/office/drawing/2014/main" id="{2F57BB09-0F5B-4267-9002-C5DF01AC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843272"/>
            <a:ext cx="5628018" cy="49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C066ED1-A0ED-40BD-9E59-4E71EE827C10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effectLst/>
              </a:rPr>
              <a:t>Isı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iletkenliği</a:t>
            </a:r>
            <a:endParaRPr lang="en-US" sz="3200" dirty="0">
              <a:effectLst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dirty="0" err="1">
                <a:effectLst/>
              </a:rPr>
              <a:t>Isı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alışverişini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engellemeyen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veya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iyi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ileten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maddelere</a:t>
            </a:r>
            <a:r>
              <a:rPr lang="en-US" sz="3200" dirty="0">
                <a:effectLst/>
              </a:rPr>
              <a:t> </a:t>
            </a:r>
            <a:r>
              <a:rPr lang="en-US" sz="3200" b="1" dirty="0" err="1">
                <a:effectLst/>
              </a:rPr>
              <a:t>ısı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iletkeni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maddeler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denir.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9E622-2AF9-44D2-A752-BFBBF83754A6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Genel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elektriği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iyi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ısıyı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iyi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sı Transfer Yöntemleri ve Isı İletkenlik Katsayısının Önemi - Mühendis  Beyinler">
            <a:extLst>
              <a:ext uri="{FF2B5EF4-FFF2-40B4-BE49-F238E27FC236}">
                <a16:creationId xmlns:a16="http://schemas.microsoft.com/office/drawing/2014/main" id="{F9BA9FB6-9265-4218-A7B9-A37CEE50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934" y="807593"/>
            <a:ext cx="593718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7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30B3B03-968B-4EE4-9EC4-2C7E3F842734}"/>
              </a:ext>
            </a:extLst>
          </p:cNvPr>
          <p:cNvSpPr txBox="1"/>
          <p:nvPr/>
        </p:nvSpPr>
        <p:spPr>
          <a:xfrm>
            <a:off x="648930" y="875000"/>
            <a:ext cx="3505911" cy="5348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Isıyı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iyi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ileten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bazı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maddeler</a:t>
            </a:r>
            <a:endParaRPr lang="en-US" sz="2400" b="1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Bakır</a:t>
            </a:r>
            <a:endParaRPr lang="en-US" sz="24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Altın</a:t>
            </a:r>
            <a:endParaRPr lang="en-US" sz="24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Demir</a:t>
            </a: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Çinko</a:t>
            </a:r>
            <a:endParaRPr lang="en-US" sz="24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Alüminyum</a:t>
            </a:r>
            <a:endParaRPr lang="en-US" sz="24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Gümüş</a:t>
            </a:r>
            <a:endParaRPr lang="en-US" sz="24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Metal para</a:t>
            </a: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Sodyum</a:t>
            </a:r>
            <a:endParaRPr lang="en-US" sz="2400" dirty="0">
              <a:effectLst/>
            </a:endParaRPr>
          </a:p>
        </p:txBody>
      </p:sp>
      <p:sp>
        <p:nvSpPr>
          <p:cNvPr id="2055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İletken ve Yalıtkan Maddeler Konu Anlatımı 6.Sınıf -">
            <a:extLst>
              <a:ext uri="{FF2B5EF4-FFF2-40B4-BE49-F238E27FC236}">
                <a16:creationId xmlns:a16="http://schemas.microsoft.com/office/drawing/2014/main" id="{468991EE-DB95-45A9-A222-7A3E6D934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4"/>
          <a:stretch/>
        </p:blipFill>
        <p:spPr bwMode="auto">
          <a:xfrm>
            <a:off x="5405862" y="875000"/>
            <a:ext cx="6019331" cy="51047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4C25ECA1-C6FB-4DD6-85C2-E46A0C5B478B}"/>
              </a:ext>
            </a:extLst>
          </p:cNvPr>
          <p:cNvSpPr txBox="1"/>
          <p:nvPr/>
        </p:nvSpPr>
        <p:spPr>
          <a:xfrm>
            <a:off x="3009832" y="1539951"/>
            <a:ext cx="1908313" cy="4341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Mağnezyum</a:t>
            </a:r>
            <a:endParaRPr lang="en-US" sz="18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Platin</a:t>
            </a: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Civa</a:t>
            </a:r>
            <a:endParaRPr lang="en-US" sz="18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Elmas</a:t>
            </a:r>
            <a:endParaRPr lang="en-US" sz="18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Kurşun</a:t>
            </a:r>
            <a:endParaRPr lang="en-US" sz="18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Çelik</a:t>
            </a:r>
            <a:endParaRPr lang="en-US" sz="18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Kalay</a:t>
            </a:r>
            <a:endParaRPr lang="en-US" sz="1800" dirty="0">
              <a:effectLst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Kalsiyum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20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A5F1F41-5E28-48E6-9E56-ADC1DEF27CD9}"/>
              </a:ext>
            </a:extLst>
          </p:cNvPr>
          <p:cNvSpPr txBox="1"/>
          <p:nvPr/>
        </p:nvSpPr>
        <p:spPr>
          <a:xfrm>
            <a:off x="1589649" y="552906"/>
            <a:ext cx="9761086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Metaller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iyi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iletkenidir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Farklı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ısıyı</a:t>
            </a:r>
            <a:r>
              <a:rPr lang="en-US" sz="2000" dirty="0">
                <a:effectLst/>
              </a:rPr>
              <a:t> farklı </a:t>
            </a:r>
            <a:r>
              <a:rPr lang="en-US" sz="2000" dirty="0" err="1">
                <a:effectLst/>
              </a:rPr>
              <a:t>miktarlarda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Çünkü</a:t>
            </a:r>
            <a:r>
              <a:rPr lang="en-US" sz="2000" dirty="0">
                <a:effectLst/>
              </a:rPr>
              <a:t>; </a:t>
            </a: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iletkenlikleri</a:t>
            </a:r>
            <a:r>
              <a:rPr lang="en-US" sz="2000" dirty="0">
                <a:effectLst/>
              </a:rPr>
              <a:t> farklıdır.</a:t>
            </a:r>
          </a:p>
        </p:txBody>
      </p:sp>
      <p:pic>
        <p:nvPicPr>
          <p:cNvPr id="3074" name="Picture 2" descr="Isı iletkeni ve yalıtkanı olan maddelerin günlük yaşantımızda nerelerde  kullanılır ? - diyot.net nedir ?">
            <a:extLst>
              <a:ext uri="{FF2B5EF4-FFF2-40B4-BE49-F238E27FC236}">
                <a16:creationId xmlns:a16="http://schemas.microsoft.com/office/drawing/2014/main" id="{2804269E-753F-4C85-8D48-12F777AF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63" y="2405149"/>
            <a:ext cx="10468174" cy="38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sı iletkeni ve isi yalıtkanı ile ilgili poster - Eodev.com">
            <a:extLst>
              <a:ext uri="{FF2B5EF4-FFF2-40B4-BE49-F238E27FC236}">
                <a16:creationId xmlns:a16="http://schemas.microsoft.com/office/drawing/2014/main" id="{F3F226CD-FB1E-45AB-9CA7-F9618BEB9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7247" r="1921" b="-2"/>
          <a:stretch/>
        </p:blipFill>
        <p:spPr bwMode="auto">
          <a:xfrm>
            <a:off x="756646" y="1256815"/>
            <a:ext cx="6730556" cy="43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122D07-954A-45F8-84ED-3D7243804DAB}"/>
              </a:ext>
            </a:extLst>
          </p:cNvPr>
          <p:cNvSpPr txBox="1"/>
          <p:nvPr/>
        </p:nvSpPr>
        <p:spPr>
          <a:xfrm>
            <a:off x="7513372" y="2562174"/>
            <a:ext cx="4047547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Isı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iletkenliği</a:t>
            </a:r>
            <a:r>
              <a:rPr lang="en-US" sz="2400" dirty="0">
                <a:effectLst/>
              </a:rPr>
              <a:t>--&gt;  </a:t>
            </a:r>
            <a:r>
              <a:rPr lang="en-US" sz="2400" dirty="0" err="1">
                <a:effectLst/>
              </a:rPr>
              <a:t>Cismin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yapıldığı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cinsine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türüne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bağlıdır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4BB9A1A-95D9-4C94-869D-868BDF8BEDBF}"/>
              </a:ext>
            </a:extLst>
          </p:cNvPr>
          <p:cNvSpPr txBox="1"/>
          <p:nvPr/>
        </p:nvSpPr>
        <p:spPr>
          <a:xfrm>
            <a:off x="3644347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https://www.youtube.com/watch?v=oAci6DvuBik</a:t>
            </a:r>
            <a:endParaRPr lang="tr-TR" b="1" dirty="0"/>
          </a:p>
        </p:txBody>
      </p:sp>
      <p:pic>
        <p:nvPicPr>
          <p:cNvPr id="4" name="Çevrimiçi Medya 3" title="6.Sınıf Katıların Isı İletimi Deneyi">
            <a:hlinkClick r:id="" action="ppaction://media"/>
            <a:extLst>
              <a:ext uri="{FF2B5EF4-FFF2-40B4-BE49-F238E27FC236}">
                <a16:creationId xmlns:a16="http://schemas.microsoft.com/office/drawing/2014/main" id="{A70A02E8-9A1C-4B39-8BAC-6BE41326F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6973" y="897402"/>
            <a:ext cx="8961408" cy="506319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FBF7CEA-74CF-4071-9948-35C4CDFFF382}"/>
              </a:ext>
            </a:extLst>
          </p:cNvPr>
          <p:cNvSpPr txBox="1"/>
          <p:nvPr/>
        </p:nvSpPr>
        <p:spPr>
          <a:xfrm>
            <a:off x="4626181" y="44394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6.Sınıf Katıların Isı İletimi Deneyi</a:t>
            </a:r>
          </a:p>
        </p:txBody>
      </p:sp>
    </p:spTree>
    <p:extLst>
      <p:ext uri="{BB962C8B-B14F-4D97-AF65-F5344CB8AC3E}">
        <p14:creationId xmlns:p14="http://schemas.microsoft.com/office/powerpoint/2010/main" val="23181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B6DC3D-A474-4F1F-B6A7-5D931952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47" y="704504"/>
            <a:ext cx="8330906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935926B-7C0E-472D-9C55-7F208268356D}"/>
              </a:ext>
            </a:extLst>
          </p:cNvPr>
          <p:cNvSpPr txBox="1"/>
          <p:nvPr/>
        </p:nvSpPr>
        <p:spPr>
          <a:xfrm>
            <a:off x="1125415" y="3998019"/>
            <a:ext cx="10228386" cy="221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Katılar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sıvı</a:t>
            </a:r>
            <a:r>
              <a:rPr lang="en-US" sz="2800" dirty="0">
                <a:effectLst/>
              </a:rPr>
              <a:t> ve </a:t>
            </a:r>
            <a:r>
              <a:rPr lang="en-US" sz="2800" dirty="0" err="1">
                <a:effectLst/>
              </a:rPr>
              <a:t>gazlara</a:t>
            </a:r>
            <a:r>
              <a:rPr lang="en-US" sz="2800" dirty="0">
                <a:effectLst/>
              </a:rPr>
              <a:t> göre </a:t>
            </a:r>
            <a:r>
              <a:rPr lang="en-US" sz="2800" dirty="0" err="1">
                <a:effectLst/>
              </a:rPr>
              <a:t>ısıyı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daha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iyi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iletirler</a:t>
            </a:r>
            <a:r>
              <a:rPr lang="en-US" sz="2800" dirty="0">
                <a:effectLst/>
              </a:rPr>
              <a:t>. Bunun </a:t>
            </a:r>
            <a:r>
              <a:rPr lang="en-US" sz="2800" dirty="0" err="1">
                <a:effectLst/>
              </a:rPr>
              <a:t>nedeni</a:t>
            </a:r>
            <a:r>
              <a:rPr lang="en-US" sz="2800" dirty="0">
                <a:effectLst/>
              </a:rPr>
              <a:t>; </a:t>
            </a:r>
            <a:r>
              <a:rPr lang="en-US" sz="2800" dirty="0" err="1">
                <a:effectLst/>
              </a:rPr>
              <a:t>katıların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tanecikleri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sıvı</a:t>
            </a:r>
            <a:r>
              <a:rPr lang="en-US" sz="2800" dirty="0">
                <a:effectLst/>
              </a:rPr>
              <a:t> ve </a:t>
            </a:r>
            <a:r>
              <a:rPr lang="en-US" sz="2800" dirty="0" err="1">
                <a:effectLst/>
              </a:rPr>
              <a:t>gazlara</a:t>
            </a:r>
            <a:r>
              <a:rPr lang="en-US" sz="2800" dirty="0">
                <a:effectLst/>
              </a:rPr>
              <a:t> göre </a:t>
            </a:r>
            <a:r>
              <a:rPr lang="en-US" sz="2800" dirty="0" err="1">
                <a:effectLst/>
              </a:rPr>
              <a:t>birbirine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daha</a:t>
            </a:r>
            <a:r>
              <a:rPr lang="en-US" sz="2800" dirty="0">
                <a:effectLst/>
              </a:rPr>
              <a:t> yakın ve </a:t>
            </a:r>
            <a:r>
              <a:rPr lang="en-US" sz="2800" dirty="0" err="1">
                <a:effectLst/>
              </a:rPr>
              <a:t>düzenli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olmasıdır</a:t>
            </a:r>
            <a:r>
              <a:rPr lang="en-US" sz="2800" dirty="0">
                <a:effectLst/>
              </a:rPr>
              <a:t>.</a:t>
            </a:r>
            <a:endParaRPr lang="en-US" sz="28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sı İletkenliği Konu Özeti – FenBUL – Fen Bilimleri">
            <a:extLst>
              <a:ext uri="{FF2B5EF4-FFF2-40B4-BE49-F238E27FC236}">
                <a16:creationId xmlns:a16="http://schemas.microsoft.com/office/drawing/2014/main" id="{58A73438-B117-409A-846D-D4813FCDC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8569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30CB496-BF81-4005-988D-680B274B0A11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/>
              </a:rPr>
              <a:t>MADDELERİN ISI İLETKENLİĞİ</a:t>
            </a:r>
          </a:p>
        </p:txBody>
      </p:sp>
      <p:sp>
        <p:nvSpPr>
          <p:cNvPr id="2055" name="Rectangle 7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1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EEA106-DD02-4C86-9005-BFCF2BF6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976568"/>
            <a:ext cx="5559480" cy="2501765"/>
          </a:xfrm>
          <a:prstGeom prst="rect">
            <a:avLst/>
          </a:prstGeom>
        </p:spPr>
      </p:pic>
      <p:pic>
        <p:nvPicPr>
          <p:cNvPr id="5122" name="Picture 2" descr="6.Sınıf İletken ve Yalıtkan Maddeler Konu Anlatımı | Hüseyin Faruk YILDIRIM">
            <a:extLst>
              <a:ext uri="{FF2B5EF4-FFF2-40B4-BE49-F238E27FC236}">
                <a16:creationId xmlns:a16="http://schemas.microsoft.com/office/drawing/2014/main" id="{C2068421-AF15-440C-ACAD-947DF268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377" y="357013"/>
            <a:ext cx="4279673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3DC4B4D2-A3E6-4767-B7B0-40E32935B5C0}"/>
              </a:ext>
            </a:extLst>
          </p:cNvPr>
          <p:cNvSpPr txBox="1"/>
          <p:nvPr/>
        </p:nvSpPr>
        <p:spPr>
          <a:xfrm>
            <a:off x="4945336" y="4615840"/>
            <a:ext cx="6358767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</a:rPr>
              <a:t>Isı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</a:rPr>
              <a:t>yalıtkanlığı</a:t>
            </a:r>
            <a:endParaRPr lang="en-US" sz="2800" b="1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</a:rPr>
              <a:t>Taneciklerin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ısıyı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iyi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iletmediği</a:t>
            </a:r>
            <a:r>
              <a:rPr lang="en-US" sz="2200" dirty="0">
                <a:solidFill>
                  <a:schemeClr val="bg1"/>
                </a:solidFill>
                <a:effectLst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aktarımını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engellediği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maddelere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yalıtkanı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maddeler</a:t>
            </a:r>
            <a:r>
              <a:rPr lang="en-US" sz="2200" dirty="0">
                <a:solidFill>
                  <a:schemeClr val="bg1"/>
                </a:solidFill>
                <a:effectLst/>
              </a:rPr>
              <a:t> denir.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934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A83C088-7314-4EF5-A08D-2B662F2076F5}"/>
              </a:ext>
            </a:extLst>
          </p:cNvPr>
          <p:cNvSpPr txBox="1"/>
          <p:nvPr/>
        </p:nvSpPr>
        <p:spPr>
          <a:xfrm>
            <a:off x="648931" y="557783"/>
            <a:ext cx="3505494" cy="606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Isıyı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iyi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iletmeyen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ısı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yalıtkanı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bazı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maddeler</a:t>
            </a:r>
            <a:endParaRPr lang="en-US" b="1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Plastik</a:t>
            </a:r>
            <a:endParaRPr lang="en-US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Tahta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ahşap</a:t>
            </a:r>
            <a:r>
              <a:rPr lang="en-US" dirty="0">
                <a:effectLst/>
              </a:rPr>
              <a:t>)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Kumaş</a:t>
            </a:r>
            <a:endParaRPr lang="en-US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Hava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Seramik</a:t>
            </a:r>
            <a:endParaRPr lang="en-US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Cam </a:t>
            </a:r>
            <a:r>
              <a:rPr lang="en-US" dirty="0" err="1">
                <a:effectLst/>
              </a:rPr>
              <a:t>yünü</a:t>
            </a:r>
            <a:endParaRPr lang="en-US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Bakalit</a:t>
            </a:r>
            <a:endParaRPr lang="en-US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Kağıt</a:t>
            </a:r>
            <a:endParaRPr lang="en-US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Pamuk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İletken ve Yalıtkan Maddeler Konu Anlatımı 6.Sınıf -">
            <a:extLst>
              <a:ext uri="{FF2B5EF4-FFF2-40B4-BE49-F238E27FC236}">
                <a16:creationId xmlns:a16="http://schemas.microsoft.com/office/drawing/2014/main" id="{CC1183D2-46AF-4030-B0B3-4FFDB7CA4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/>
        </p:blipFill>
        <p:spPr bwMode="auto">
          <a:xfrm>
            <a:off x="5405862" y="880748"/>
            <a:ext cx="6019331" cy="50932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390503D-188D-4B32-90AE-0B1F36A6DC6E}"/>
              </a:ext>
            </a:extLst>
          </p:cNvPr>
          <p:cNvSpPr txBox="1"/>
          <p:nvPr/>
        </p:nvSpPr>
        <p:spPr>
          <a:xfrm>
            <a:off x="2746127" y="1569594"/>
            <a:ext cx="1892929" cy="4404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Cam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Beton</a:t>
            </a:r>
            <a:endParaRPr lang="en-US" sz="1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Su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Katran</a:t>
            </a:r>
            <a:endParaRPr lang="en-US" sz="1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Kiremit</a:t>
            </a:r>
            <a:endParaRPr lang="en-US" sz="1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Tuğla</a:t>
            </a:r>
            <a:endParaRPr lang="en-US" sz="1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Plastik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köpük</a:t>
            </a:r>
            <a:endParaRPr lang="en-US" sz="1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Saman</a:t>
            </a:r>
            <a:endParaRPr lang="tr-TR" sz="18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Elyaf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1028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5411930-8D2F-4D89-89C6-EA2357570BC1}"/>
              </a:ext>
            </a:extLst>
          </p:cNvPr>
          <p:cNvSpPr txBox="1"/>
          <p:nvPr/>
        </p:nvSpPr>
        <p:spPr>
          <a:xfrm>
            <a:off x="648931" y="1046922"/>
            <a:ext cx="3505494" cy="517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Tencerenin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kulplarında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plastik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türevi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ısıyı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iyi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iletmemesi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istendiği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Çünkü</a:t>
            </a:r>
            <a:r>
              <a:rPr lang="en-US" sz="2000" dirty="0">
                <a:effectLst/>
              </a:rPr>
              <a:t>; </a:t>
            </a:r>
            <a:r>
              <a:rPr lang="en-US" sz="2000" dirty="0" err="1">
                <a:effectLst/>
              </a:rPr>
              <a:t>plastik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türevi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yalıtkanıdır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Tencerenin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gövdesinde</a:t>
            </a:r>
            <a:r>
              <a:rPr lang="en-US" sz="2000" dirty="0">
                <a:effectLst/>
              </a:rPr>
              <a:t> metal </a:t>
            </a:r>
            <a:r>
              <a:rPr lang="en-US" sz="2000" dirty="0" err="1">
                <a:effectLst/>
              </a:rPr>
              <a:t>kullanılması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ısıyı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iyi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istendiği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Çünkü</a:t>
            </a:r>
            <a:r>
              <a:rPr lang="en-US" sz="2000" dirty="0">
                <a:effectLst/>
              </a:rPr>
              <a:t>; </a:t>
            </a:r>
            <a:r>
              <a:rPr lang="en-US" sz="2000" dirty="0" err="1">
                <a:effectLst/>
              </a:rPr>
              <a:t>metaller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iletkeni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maddelerdir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metin, mutfak eşyası, kap içeren bir resim&#10;&#10;Açıklama otomatik olarak oluşturuldu">
            <a:extLst>
              <a:ext uri="{FF2B5EF4-FFF2-40B4-BE49-F238E27FC236}">
                <a16:creationId xmlns:a16="http://schemas.microsoft.com/office/drawing/2014/main" id="{9DE57D24-A1F2-44C1-989E-8C472A38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019" y="807593"/>
            <a:ext cx="5971017" cy="5239568"/>
          </a:xfrm>
          <a:prstGeom prst="rect">
            <a:avLst/>
          </a:prstGeom>
          <a:effectLst/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7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C6018A-8B71-4D84-A40D-09F755983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4C20C6E-6FA0-4812-B2C5-8C430A76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92E761C-2833-4662-964E-6AF6010A40C4}"/>
              </a:ext>
            </a:extLst>
          </p:cNvPr>
          <p:cNvSpPr txBox="1"/>
          <p:nvPr/>
        </p:nvSpPr>
        <p:spPr>
          <a:xfrm>
            <a:off x="1336431" y="552906"/>
            <a:ext cx="10014303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Bazı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maddelerin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ısı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yalıtımlarının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karşılaştırılması</a:t>
            </a:r>
            <a:r>
              <a:rPr lang="en-US" sz="2000" b="1" dirty="0">
                <a:effectLst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Boşluk</a:t>
            </a:r>
            <a:r>
              <a:rPr lang="en-US" sz="2000" dirty="0">
                <a:effectLst/>
              </a:rPr>
              <a:t>&gt; </a:t>
            </a:r>
            <a:r>
              <a:rPr lang="en-US" sz="2000" dirty="0" err="1">
                <a:effectLst/>
              </a:rPr>
              <a:t>Strafor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köpük</a:t>
            </a:r>
            <a:r>
              <a:rPr lang="en-US" sz="2000" dirty="0">
                <a:effectLst/>
              </a:rPr>
              <a:t>&gt; Hava&gt; </a:t>
            </a:r>
            <a:r>
              <a:rPr lang="en-US" sz="2000" dirty="0" err="1">
                <a:effectLst/>
              </a:rPr>
              <a:t>Yün</a:t>
            </a:r>
            <a:r>
              <a:rPr lang="en-US" sz="2000" dirty="0">
                <a:effectLst/>
              </a:rPr>
              <a:t>&gt; </a:t>
            </a:r>
            <a:r>
              <a:rPr lang="en-US" sz="2000" dirty="0" err="1">
                <a:effectLst/>
              </a:rPr>
              <a:t>Ahşap</a:t>
            </a:r>
            <a:r>
              <a:rPr lang="en-US" sz="2000" dirty="0">
                <a:effectLst/>
              </a:rPr>
              <a:t>&gt; </a:t>
            </a:r>
            <a:r>
              <a:rPr lang="en-US" sz="2000" dirty="0" err="1">
                <a:effectLst/>
              </a:rPr>
              <a:t>Kiremit</a:t>
            </a:r>
            <a:r>
              <a:rPr lang="en-US" sz="2000" dirty="0">
                <a:effectLst/>
              </a:rPr>
              <a:t>&gt; Su &gt; </a:t>
            </a:r>
            <a:r>
              <a:rPr lang="en-US" sz="2000" dirty="0" err="1">
                <a:effectLst/>
              </a:rPr>
              <a:t>Beton</a:t>
            </a:r>
            <a:r>
              <a:rPr lang="en-US" sz="2000" dirty="0">
                <a:effectLst/>
              </a:rPr>
              <a:t> &gt; Cam</a:t>
            </a:r>
            <a:endParaRPr lang="en-US" sz="2000" dirty="0"/>
          </a:p>
        </p:txBody>
      </p:sp>
      <p:pic>
        <p:nvPicPr>
          <p:cNvPr id="7170" name="Picture 2" descr="Isı iletkeni ve yalıtkanı olan maddelerin günlük yaşantımızda nerelerde  kullanılır ? - diyot.net nedir ?">
            <a:extLst>
              <a:ext uri="{FF2B5EF4-FFF2-40B4-BE49-F238E27FC236}">
                <a16:creationId xmlns:a16="http://schemas.microsoft.com/office/drawing/2014/main" id="{30289ECB-0DA1-4D0D-82E3-8338E670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63" y="2405149"/>
            <a:ext cx="10468174" cy="38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6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FDC42D4-A7AB-4971-AEAF-BBC209E650FD}"/>
              </a:ext>
            </a:extLst>
          </p:cNvPr>
          <p:cNvSpPr txBox="1"/>
          <p:nvPr/>
        </p:nvSpPr>
        <p:spPr>
          <a:xfrm>
            <a:off x="3710609" y="6242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https://www.youtube.com/watch?v=nFMQ9ENOWkA&amp;t=45s</a:t>
            </a:r>
            <a:endParaRPr lang="tr-TR" b="1" dirty="0"/>
          </a:p>
        </p:txBody>
      </p:sp>
      <p:pic>
        <p:nvPicPr>
          <p:cNvPr id="4" name="Çevrimiçi Medya 3" title="6. Sınıf Fen Bilimleri: Maddelerin Isı İletkenliği">
            <a:hlinkClick r:id="" action="ppaction://media"/>
            <a:extLst>
              <a:ext uri="{FF2B5EF4-FFF2-40B4-BE49-F238E27FC236}">
                <a16:creationId xmlns:a16="http://schemas.microsoft.com/office/drawing/2014/main" id="{F4947811-5E3B-48AF-A40A-91367E77A5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6667" y="1219200"/>
            <a:ext cx="8303133" cy="469127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A9949CF-CB3D-4D6A-A4CC-A18DA2AD5AB6}"/>
              </a:ext>
            </a:extLst>
          </p:cNvPr>
          <p:cNvSpPr txBox="1"/>
          <p:nvPr/>
        </p:nvSpPr>
        <p:spPr>
          <a:xfrm>
            <a:off x="3552754" y="61536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6. Sınıf Fen Bilimleri: Maddelerin Isı İletkenliği</a:t>
            </a:r>
          </a:p>
        </p:txBody>
      </p:sp>
    </p:spTree>
    <p:extLst>
      <p:ext uri="{BB962C8B-B14F-4D97-AF65-F5344CB8AC3E}">
        <p14:creationId xmlns:p14="http://schemas.microsoft.com/office/powerpoint/2010/main" val="15172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B836663-EF76-4E81-A684-EF8E90D12DF1}"/>
              </a:ext>
            </a:extLst>
          </p:cNvPr>
          <p:cNvSpPr txBox="1"/>
          <p:nvPr/>
        </p:nvSpPr>
        <p:spPr>
          <a:xfrm>
            <a:off x="640080" y="5576887"/>
            <a:ext cx="10911840" cy="108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ISI YALITIMI</a:t>
            </a:r>
          </a:p>
        </p:txBody>
      </p:sp>
      <p:pic>
        <p:nvPicPr>
          <p:cNvPr id="10242" name="Picture 2" descr="Isı Yalıtımı Önemi, Mantolama Faydaları | Metpor">
            <a:extLst>
              <a:ext uri="{FF2B5EF4-FFF2-40B4-BE49-F238E27FC236}">
                <a16:creationId xmlns:a16="http://schemas.microsoft.com/office/drawing/2014/main" id="{87BA0B99-DD2F-4AC4-A538-4ABD56626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r="1" b="132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C7D5DB-93B3-4888-9FF9-C2FD05287650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/>
              </a:rPr>
              <a:t>Isı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yalıtımı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mevcut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ısının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korunmasını</a:t>
            </a:r>
            <a:r>
              <a:rPr lang="en-US" sz="2400" dirty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muhafaza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edilmesini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sağlamak</a:t>
            </a:r>
            <a:r>
              <a:rPr lang="en-US" sz="2400" dirty="0">
                <a:solidFill>
                  <a:schemeClr val="bg1"/>
                </a:solidFill>
                <a:effectLst/>
              </a:rPr>
              <a:t> ve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iletiminden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kaynaklanan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kayıplarını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azaltmak</a:t>
            </a:r>
            <a:r>
              <a:rPr lang="en-US" sz="2400" dirty="0">
                <a:solidFill>
                  <a:schemeClr val="bg1"/>
                </a:solidFill>
                <a:effectLst/>
              </a:rPr>
              <a:t> için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yapılan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işlemlerdir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5" name="Resim 4" descr="LEGO, oyuncak içeren bir resim&#10;&#10;Açıklama otomatik olarak oluşturuldu">
            <a:extLst>
              <a:ext uri="{FF2B5EF4-FFF2-40B4-BE49-F238E27FC236}">
                <a16:creationId xmlns:a16="http://schemas.microsoft.com/office/drawing/2014/main" id="{3837FD8A-584D-4C58-8F23-3DCF297D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786827"/>
            <a:ext cx="6596652" cy="512889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Evde Isı Tasarrufu Nasıl Sağlanır ? | Nilüfer Teknik Servis | 0535 683 31 32">
            <a:extLst>
              <a:ext uri="{FF2B5EF4-FFF2-40B4-BE49-F238E27FC236}">
                <a16:creationId xmlns:a16="http://schemas.microsoft.com/office/drawing/2014/main" id="{7D39F809-18DF-4AE8-B6DE-910887EB4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5312" b="-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8A67784-0C41-4012-897D-13FEFC0F07DB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Binanın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dış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cephe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duvarlarında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pencere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camlarında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tavan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zemin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kısımlarında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yalıtımı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effectLst/>
              </a:rPr>
              <a:t>Isı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yalıtımında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yalıtkan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maddeler</a:t>
            </a:r>
            <a:r>
              <a:rPr lang="en-US" sz="2000" b="1" dirty="0">
                <a:effectLst/>
              </a:rPr>
              <a:t> (</a:t>
            </a:r>
            <a:r>
              <a:rPr lang="en-US" sz="2000" b="1" dirty="0" err="1">
                <a:effectLst/>
              </a:rPr>
              <a:t>malzemeler</a:t>
            </a:r>
            <a:r>
              <a:rPr lang="en-US" sz="2000" b="1" dirty="0">
                <a:effectLst/>
              </a:rPr>
              <a:t>) </a:t>
            </a:r>
            <a:r>
              <a:rPr lang="en-US" sz="2000" b="1" dirty="0" err="1">
                <a:effectLst/>
              </a:rPr>
              <a:t>kullanılır</a:t>
            </a:r>
            <a:r>
              <a:rPr lang="en-US" sz="2000" b="1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26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Isı Yalıtımı Nedir ? - Tesisat">
            <a:extLst>
              <a:ext uri="{FF2B5EF4-FFF2-40B4-BE49-F238E27FC236}">
                <a16:creationId xmlns:a16="http://schemas.microsoft.com/office/drawing/2014/main" id="{FD56E12F-4992-4618-9EB0-47F02E8A9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r="-1" b="11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az Tatili İçin En Uygun Her Şey Dahil Otel Önerisi? - ErkeklerSoruyor">
            <a:extLst>
              <a:ext uri="{FF2B5EF4-FFF2-40B4-BE49-F238E27FC236}">
                <a16:creationId xmlns:a16="http://schemas.microsoft.com/office/drawing/2014/main" id="{02695F3F-4B66-416D-8BD5-E938A097E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 r="1100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2868BE-41DC-411D-8E61-83113ADB1E38}"/>
              </a:ext>
            </a:extLst>
          </p:cNvPr>
          <p:cNvSpPr txBox="1"/>
          <p:nvPr/>
        </p:nvSpPr>
        <p:spPr>
          <a:xfrm>
            <a:off x="59411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Kuma </a:t>
            </a:r>
            <a:r>
              <a:rPr lang="en-US" dirty="0" err="1">
                <a:effectLst/>
              </a:rPr>
              <a:t>terlikle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bastığımızda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ayağımız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yanmaz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yalın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ayakla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bastığımızda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ayağımız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yanar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Terlik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toprağın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ısısını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engeller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9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Yaz Aylarında Ferahlık! | Austrotherm Yalıtım Malzemeleri ve geoBLOCK  İnşaat Mühendisliği Uygulamaları">
            <a:extLst>
              <a:ext uri="{FF2B5EF4-FFF2-40B4-BE49-F238E27FC236}">
                <a16:creationId xmlns:a16="http://schemas.microsoft.com/office/drawing/2014/main" id="{9DACA5B6-7130-49E5-B88F-06F6BBD27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" b="-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6B5B3DB-1ACB-4B7F-A259-AFA4DBF7F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2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5B27BD5-E1DF-4916-9046-F050FFD70570}"/>
              </a:ext>
            </a:extLst>
          </p:cNvPr>
          <p:cNvSpPr txBox="1"/>
          <p:nvPr/>
        </p:nvSpPr>
        <p:spPr>
          <a:xfrm>
            <a:off x="1041010" y="338328"/>
            <a:ext cx="10498718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Termoslar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sıcaklığını</a:t>
            </a:r>
            <a:r>
              <a:rPr lang="en-US" sz="2000" dirty="0">
                <a:effectLst/>
              </a:rPr>
              <a:t> uzun süre </a:t>
            </a:r>
            <a:r>
              <a:rPr lang="en-US" sz="2000" dirty="0" err="1">
                <a:effectLst/>
              </a:rPr>
              <a:t>koruma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amaçlı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tasarlanmıştır</a:t>
            </a:r>
            <a:r>
              <a:rPr lang="en-US" sz="2000" dirty="0">
                <a:effectLst/>
              </a:rPr>
              <a:t>. Bunun için </a:t>
            </a:r>
            <a:r>
              <a:rPr lang="en-US" sz="2000" dirty="0" err="1">
                <a:effectLst/>
              </a:rPr>
              <a:t>termosun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yüzeyinde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yalıtkan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3318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9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Termos">
            <a:extLst>
              <a:ext uri="{FF2B5EF4-FFF2-40B4-BE49-F238E27FC236}">
                <a16:creationId xmlns:a16="http://schemas.microsoft.com/office/drawing/2014/main" id="{9CCAD7C7-8E5C-4FA0-9A61-15F8E891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199" y="2742397"/>
            <a:ext cx="369629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Isı Yalıtımı ve Malzemeleri 6. Sınıf Fen Bilimleri Konu Anlatımı Ders  notları">
            <a:extLst>
              <a:ext uri="{FF2B5EF4-FFF2-40B4-BE49-F238E27FC236}">
                <a16:creationId xmlns:a16="http://schemas.microsoft.com/office/drawing/2014/main" id="{DBBE00A1-DA78-4EB3-B24B-1682F6052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231784"/>
            <a:ext cx="4974336" cy="23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4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19096FD-CD98-4313-96C2-15B6EBF8B1F0}"/>
              </a:ext>
            </a:extLst>
          </p:cNvPr>
          <p:cNvSpPr txBox="1"/>
          <p:nvPr/>
        </p:nvSpPr>
        <p:spPr>
          <a:xfrm>
            <a:off x="3684104" y="5977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https://www.youtube.com/watch?v=djjnBfeJUqo</a:t>
            </a:r>
            <a:endParaRPr lang="tr-TR" b="1" dirty="0"/>
          </a:p>
        </p:txBody>
      </p:sp>
      <p:pic>
        <p:nvPicPr>
          <p:cNvPr id="4" name="Çevrimiçi Medya 3" title="Termos Yapıyoruz !👀 Madde ve Isı #DNY">
            <a:hlinkClick r:id="" action="ppaction://media"/>
            <a:extLst>
              <a:ext uri="{FF2B5EF4-FFF2-40B4-BE49-F238E27FC236}">
                <a16:creationId xmlns:a16="http://schemas.microsoft.com/office/drawing/2014/main" id="{5539E864-694D-4E54-BDEE-A9C0244F75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6780" y="796861"/>
            <a:ext cx="8698807" cy="491482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4CAE33F-C241-4014-92E1-916AA83F0FB7}"/>
              </a:ext>
            </a:extLst>
          </p:cNvPr>
          <p:cNvSpPr txBox="1"/>
          <p:nvPr/>
        </p:nvSpPr>
        <p:spPr>
          <a:xfrm>
            <a:off x="3578087" y="3264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Termos Yapıyoruz !👀 Madde ve Isı </a:t>
            </a:r>
            <a:r>
              <a:rPr lang="tr-TR" b="0" i="0" dirty="0">
                <a:effectLst/>
                <a:latin typeface="Roboto" panose="02000000000000000000" pitchFamily="2" charset="0"/>
                <a:hlinkClick r:id="rId5"/>
              </a:rPr>
              <a:t>#DNY</a:t>
            </a:r>
            <a:endParaRPr lang="tr-TR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sı Yalıtımı Malzemeleri - Kardeşler Yapı | Eskişehir İzolasyon | Isı  Yalıtım | Mantolama | Su Yalıtım">
            <a:extLst>
              <a:ext uri="{FF2B5EF4-FFF2-40B4-BE49-F238E27FC236}">
                <a16:creationId xmlns:a16="http://schemas.microsoft.com/office/drawing/2014/main" id="{E38BFFC3-1A1E-4C7C-A489-974768739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6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46620FB-0472-41CE-A9C5-BCA99C37F8B5}"/>
              </a:ext>
            </a:extLst>
          </p:cNvPr>
          <p:cNvSpPr txBox="1"/>
          <p:nvPr/>
        </p:nvSpPr>
        <p:spPr>
          <a:xfrm>
            <a:off x="594110" y="321176"/>
            <a:ext cx="3764826" cy="557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Isı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yalıtımında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kullanılacak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maddeler</a:t>
            </a:r>
            <a:r>
              <a:rPr lang="en-US" b="1" dirty="0">
                <a:effectLst/>
              </a:rPr>
              <a:t>: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Isıya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dayanıklı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olmalı</a:t>
            </a:r>
            <a:endParaRPr lang="en-US" sz="15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Uzun </a:t>
            </a:r>
            <a:r>
              <a:rPr lang="en-US" sz="1500" dirty="0" err="1">
                <a:effectLst/>
              </a:rPr>
              <a:t>ömürlü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olmalı</a:t>
            </a:r>
            <a:endParaRPr lang="en-US" sz="15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Kolayca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alev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alabilir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olmamalı</a:t>
            </a:r>
            <a:r>
              <a:rPr lang="en-US" sz="1500" dirty="0">
                <a:effectLst/>
              </a:rPr>
              <a:t> (</a:t>
            </a:r>
            <a:r>
              <a:rPr lang="en-US" sz="1500" dirty="0" err="1">
                <a:effectLst/>
              </a:rPr>
              <a:t>yanmamalı</a:t>
            </a:r>
            <a:r>
              <a:rPr lang="en-US" sz="1500" dirty="0">
                <a:effectLst/>
              </a:rPr>
              <a:t>)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Ekonomik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olmalı</a:t>
            </a:r>
            <a:endParaRPr lang="en-US" sz="15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İnsan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sağlığına</a:t>
            </a:r>
            <a:r>
              <a:rPr lang="en-US" sz="1500" dirty="0">
                <a:effectLst/>
              </a:rPr>
              <a:t> ve </a:t>
            </a:r>
            <a:r>
              <a:rPr lang="en-US" sz="1500" dirty="0" err="1">
                <a:effectLst/>
              </a:rPr>
              <a:t>doğaya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zarar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vermemeli</a:t>
            </a:r>
            <a:endParaRPr lang="en-US" sz="15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Zamanla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yapısında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bozulma</a:t>
            </a:r>
            <a:r>
              <a:rPr lang="en-US" sz="1500" dirty="0">
                <a:effectLst/>
              </a:rPr>
              <a:t> meydana </a:t>
            </a:r>
            <a:r>
              <a:rPr lang="en-US" sz="1500" dirty="0" err="1">
                <a:effectLst/>
              </a:rPr>
              <a:t>gelmemeli</a:t>
            </a:r>
            <a:endParaRPr lang="en-US" sz="15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Binalarda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Isı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Yalıtımı</a:t>
            </a:r>
            <a:endParaRPr lang="en-US" sz="15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Yalıtım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sayesinde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kışın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üşümekten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yazın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ise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terlemenin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önüne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ısı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yalıtımı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ile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sağlanır</a:t>
            </a:r>
            <a:r>
              <a:rPr lang="en-US" sz="15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</a:rPr>
              <a:t>Isı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akışını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engellemek</a:t>
            </a:r>
            <a:r>
              <a:rPr lang="en-US" sz="1500" dirty="0">
                <a:effectLst/>
              </a:rPr>
              <a:t> ve </a:t>
            </a:r>
            <a:r>
              <a:rPr lang="en-US" sz="1500" dirty="0" err="1">
                <a:effectLst/>
              </a:rPr>
              <a:t>azaltmak</a:t>
            </a:r>
            <a:r>
              <a:rPr lang="en-US" sz="1500" dirty="0">
                <a:effectLst/>
              </a:rPr>
              <a:t> için </a:t>
            </a:r>
            <a:r>
              <a:rPr lang="en-US" sz="1500" dirty="0" err="1">
                <a:effectLst/>
              </a:rPr>
              <a:t>ısı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yalıtımı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yapılır</a:t>
            </a:r>
            <a:r>
              <a:rPr lang="en-US" sz="1500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4" name="Rectangle 7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Rectangle 7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Yalıtım malzemelerinin seçilme ölçütleri nelerdir? | Termos, Eğitim, Ordu">
            <a:extLst>
              <a:ext uri="{FF2B5EF4-FFF2-40B4-BE49-F238E27FC236}">
                <a16:creationId xmlns:a16="http://schemas.microsoft.com/office/drawing/2014/main" id="{0C70462C-C92F-482C-A770-80D52D1F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1158"/>
            <a:ext cx="6724357" cy="68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83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sı yalıtımının faydaları nelerdir? - Kardeşler Yapı | Eskişehir İzolasyon  | Isı Yalıtım | Mantolama | Su Yalıtım">
            <a:extLst>
              <a:ext uri="{FF2B5EF4-FFF2-40B4-BE49-F238E27FC236}">
                <a16:creationId xmlns:a16="http://schemas.microsoft.com/office/drawing/2014/main" id="{0DD9336C-2FAF-4C2B-920E-3F2878E63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7063"/>
          <a:stretch/>
        </p:blipFill>
        <p:spPr bwMode="auto"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92E2235F-C13A-4D9A-BC79-6DFADEF3AEAD}"/>
              </a:ext>
            </a:extLst>
          </p:cNvPr>
          <p:cNvSpPr txBox="1"/>
          <p:nvPr/>
        </p:nvSpPr>
        <p:spPr>
          <a:xfrm>
            <a:off x="1338470" y="3716986"/>
            <a:ext cx="10018505" cy="314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effectLst/>
              </a:rPr>
              <a:t>Uygun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effectLst/>
              </a:rPr>
              <a:t>şekilde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effectLst/>
              </a:rPr>
              <a:t>yapılan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effectLst/>
              </a:rPr>
              <a:t>ısı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  <a:effectLst/>
              </a:rPr>
              <a:t>yalıtımı</a:t>
            </a:r>
            <a:endParaRPr lang="en-US" sz="2000" b="1" dirty="0">
              <a:solidFill>
                <a:schemeClr val="bg1">
                  <a:alpha val="80000"/>
                </a:schemeClr>
              </a:solidFill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Enerji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tasarrufu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sağlar</a:t>
            </a:r>
            <a:endParaRPr lang="en-US" sz="2000" dirty="0">
              <a:solidFill>
                <a:schemeClr val="bg1">
                  <a:alpha val="80000"/>
                </a:schemeClr>
              </a:solidFill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Aile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ve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ülke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ekonomisine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katkı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sağlar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Dengeli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oda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sıcaklığını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sağlayarak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yaşam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kalitesini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arttırır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Yakıt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kullanımını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azaltır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Böylece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çevre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kirliliği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oluşumunu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ffectLst/>
              </a:rPr>
              <a:t>engeller</a:t>
            </a:r>
            <a:endParaRPr lang="en-US" sz="2000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EF51142-CAC0-492E-AAFA-177299AC7417}"/>
              </a:ext>
            </a:extLst>
          </p:cNvPr>
          <p:cNvSpPr txBox="1"/>
          <p:nvPr/>
        </p:nvSpPr>
        <p:spPr>
          <a:xfrm>
            <a:off x="3684104" y="6242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https://www.youtube.com/watch?v=KEWvycMLxt8</a:t>
            </a:r>
            <a:endParaRPr lang="tr-TR" b="1" dirty="0"/>
          </a:p>
        </p:txBody>
      </p:sp>
      <p:pic>
        <p:nvPicPr>
          <p:cNvPr id="4" name="Çevrimiçi Medya 3" title="Isı Yalıtımı tarihçe kısa Animasyon">
            <a:hlinkClick r:id="" action="ppaction://media"/>
            <a:extLst>
              <a:ext uri="{FF2B5EF4-FFF2-40B4-BE49-F238E27FC236}">
                <a16:creationId xmlns:a16="http://schemas.microsoft.com/office/drawing/2014/main" id="{3DD7F798-B04E-4CAD-B15D-AA23B39294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5305" y="1033670"/>
            <a:ext cx="8824774" cy="498599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5E09159-6EA3-427D-9ADE-B24FBED6B0F4}"/>
              </a:ext>
            </a:extLst>
          </p:cNvPr>
          <p:cNvSpPr txBox="1"/>
          <p:nvPr/>
        </p:nvSpPr>
        <p:spPr>
          <a:xfrm>
            <a:off x="4109346" y="4306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Isı Yalıtımı tarihçe kısa Animasyon</a:t>
            </a:r>
          </a:p>
        </p:txBody>
      </p:sp>
    </p:spTree>
    <p:extLst>
      <p:ext uri="{BB962C8B-B14F-4D97-AF65-F5344CB8AC3E}">
        <p14:creationId xmlns:p14="http://schemas.microsoft.com/office/powerpoint/2010/main" val="256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68CFB45-67E6-47DA-947F-8B7C5AD9D147}"/>
              </a:ext>
            </a:extLst>
          </p:cNvPr>
          <p:cNvSpPr txBox="1"/>
          <p:nvPr/>
        </p:nvSpPr>
        <p:spPr>
          <a:xfrm>
            <a:off x="3578087" y="6070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https://www.youtube.com/watch?v=3n6VmlI_qzs</a:t>
            </a:r>
            <a:endParaRPr lang="tr-TR" b="1" dirty="0"/>
          </a:p>
        </p:txBody>
      </p:sp>
      <p:pic>
        <p:nvPicPr>
          <p:cNvPr id="4" name="Çevrimiçi Medya 3" title="Isı Yalıtımı İle Enerji Tasarufu">
            <a:hlinkClick r:id="" action="ppaction://media"/>
            <a:extLst>
              <a:ext uri="{FF2B5EF4-FFF2-40B4-BE49-F238E27FC236}">
                <a16:creationId xmlns:a16="http://schemas.microsoft.com/office/drawing/2014/main" id="{295BEA76-DFE2-476A-BADA-4DAD988661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9177" y="1133928"/>
            <a:ext cx="8693645" cy="491190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41F42C-928B-454C-80E2-EFCBEF99A9DD}"/>
              </a:ext>
            </a:extLst>
          </p:cNvPr>
          <p:cNvSpPr txBox="1"/>
          <p:nvPr/>
        </p:nvSpPr>
        <p:spPr>
          <a:xfrm>
            <a:off x="4344478" y="53970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Isı Yalıtımı İle Enerji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Tasarufu</a:t>
            </a:r>
            <a:endParaRPr lang="tr-TR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tr-TR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EB</a:t>
            </a: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ÖRNEK SORULAR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690377"/>
            <a:ext cx="7582991" cy="3279644"/>
          </a:xfrm>
          <a:prstGeom prst="rect">
            <a:avLst/>
          </a:prstGeom>
        </p:spPr>
      </p:pic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84320"/>
            <a:ext cx="2131131" cy="213113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AF365DE-7D9B-4255-B6E0-9EBEC066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CBFFD63-E89F-4FAD-9E25-8E7AB731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30" y="422030"/>
            <a:ext cx="10684902" cy="630409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SI NEDİR? ile ilgili doğru güncel bilgi kaynakları, hakkında yazılar">
            <a:extLst>
              <a:ext uri="{FF2B5EF4-FFF2-40B4-BE49-F238E27FC236}">
                <a16:creationId xmlns:a16="http://schemas.microsoft.com/office/drawing/2014/main" id="{05D8E893-5EED-4291-A511-1A0FEF3F5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-1" b="-1"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sı ve Sıcaklık – FEN&amp;amp;TEKNO">
            <a:extLst>
              <a:ext uri="{FF2B5EF4-FFF2-40B4-BE49-F238E27FC236}">
                <a16:creationId xmlns:a16="http://schemas.microsoft.com/office/drawing/2014/main" id="{A50F3585-E7EA-4F8E-9D0B-E50AFDD79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768"/>
          <a:stretch/>
        </p:blipFill>
        <p:spPr bwMode="auto">
          <a:xfrm>
            <a:off x="6251736" y="357013"/>
            <a:ext cx="5546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A29213-34CC-4A8E-9145-8E4487B96360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</a:rPr>
              <a:t>Sıcaklıkları</a:t>
            </a:r>
            <a:r>
              <a:rPr lang="en-US" sz="2200" dirty="0">
                <a:solidFill>
                  <a:schemeClr val="bg1"/>
                </a:solidFill>
                <a:effectLst/>
              </a:rPr>
              <a:t> farklı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maddeler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arasında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alınıp-verilen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enerjiye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</a:rPr>
              <a:t>ısı</a:t>
            </a:r>
            <a:r>
              <a:rPr lang="en-US" sz="2200" dirty="0">
                <a:solidFill>
                  <a:schemeClr val="bg1"/>
                </a:solidFill>
                <a:effectLst/>
              </a:rPr>
              <a:t> denir.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0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22792C5-D2FA-49C1-A69C-DAC2AB5C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4" y="352238"/>
            <a:ext cx="10684902" cy="630409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84658" y="1434373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30" y="471835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98BCE8E-9551-4BC9-AEA8-513CEA17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9835"/>
            <a:ext cx="10118496" cy="660231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0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EB8102F-BE12-4F5F-A18E-AE3D1FA5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7" y="136424"/>
            <a:ext cx="10118496" cy="66023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5" y="553444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DFA879-683C-49C8-84D3-F30ADE94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10" y="-19756"/>
            <a:ext cx="10507524" cy="612063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60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7B1C507-9597-451C-B44A-6AA0446AC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0" y="368684"/>
            <a:ext cx="9459753" cy="55103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33" y="5539032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1896549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EB24A6F-A3D6-49F9-8BCD-5F185F7B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3" y="393896"/>
            <a:ext cx="11247611" cy="58206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68FD800-984B-4EFB-BD76-7C747508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3" y="393896"/>
            <a:ext cx="10463441" cy="541483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45533" y="1392699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54" y="540801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B518ED5-ECBF-4288-B3C1-7A3A7471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7" y="198603"/>
            <a:ext cx="11273843" cy="611605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7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4E4E896-8FC0-45B0-8114-D25F0B40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7" y="198603"/>
            <a:ext cx="10640345" cy="577238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00879" y="1392699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6" y="492905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19" y="3035030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ACE6894-3CA6-45DF-A28D-4D051BBE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8" y="56272"/>
            <a:ext cx="10868666" cy="673857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6D7AE79-1875-4EF4-9FD6-9CD700F095E5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Isının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sıcak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soğuk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maddeye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aktarılmasına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ısı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akışı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denir.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</a:rPr>
              <a:t>Isı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akışı</a:t>
            </a:r>
            <a:r>
              <a:rPr lang="en-US" b="1" dirty="0">
                <a:effectLst/>
              </a:rPr>
              <a:t> , </a:t>
            </a:r>
            <a:r>
              <a:rPr lang="en-US" b="1" dirty="0" err="1">
                <a:effectLst/>
              </a:rPr>
              <a:t>ısı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iletimidir</a:t>
            </a:r>
            <a:r>
              <a:rPr lang="en-US" b="1" dirty="0">
                <a:effectLst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sı Nedir? - Ogreniyo.com">
            <a:extLst>
              <a:ext uri="{FF2B5EF4-FFF2-40B4-BE49-F238E27FC236}">
                <a16:creationId xmlns:a16="http://schemas.microsoft.com/office/drawing/2014/main" id="{90FB6270-1A12-4B25-A5C1-B22C1202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166883"/>
            <a:ext cx="5628018" cy="42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1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5663917-1E9B-4390-B1A0-0C0DEBD5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5" y="235476"/>
            <a:ext cx="9969946" cy="6181367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3" y="343893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CA90984-F5EB-44B7-8298-1C0136D3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9" y="163367"/>
            <a:ext cx="5573282" cy="669463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32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8BDAB20-3647-45A9-AAC3-DBC55C8F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53" y="136424"/>
            <a:ext cx="5573282" cy="669463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4" y="623781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4068BEA-B342-4513-B838-5469C80E6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14" y="643466"/>
            <a:ext cx="8835172" cy="557106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1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98DBAF67-15CD-4473-8F20-0B1A1899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1" y="427334"/>
            <a:ext cx="8835172" cy="55710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8" y="531593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52AB04B-5810-408E-A6D7-8CD6FF3D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3" y="79548"/>
            <a:ext cx="5219406" cy="677845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386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0BF06CCA-E7DD-4649-A4DD-2A5A5C86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92" y="79548"/>
            <a:ext cx="5219406" cy="67784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75" y="602096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F87B7CF-F5D4-4253-915A-5D8523FD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7" y="1659986"/>
            <a:ext cx="11389665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2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684128E-0B68-426C-94EF-81F6F99D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67" y="1659986"/>
            <a:ext cx="11389665" cy="326370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44" y="301048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936EB81-4033-48FE-BAC4-74EFD907E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6" y="288566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E96D6E7-101D-4670-8945-92B2D987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Malzemelerin ve Gazların Isıl İletkenliği - Ar-Ge ve Tasarım">
            <a:extLst>
              <a:ext uri="{FF2B5EF4-FFF2-40B4-BE49-F238E27FC236}">
                <a16:creationId xmlns:a16="http://schemas.microsoft.com/office/drawing/2014/main" id="{0422B24F-C341-44BC-915C-34AF4C9A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96251"/>
            <a:ext cx="10914060" cy="31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10E0F0F-DFAA-4EA0-92A1-3894A07C9FAC}"/>
              </a:ext>
            </a:extLst>
          </p:cNvPr>
          <p:cNvSpPr txBox="1"/>
          <p:nvPr/>
        </p:nvSpPr>
        <p:spPr>
          <a:xfrm>
            <a:off x="1550505" y="4767660"/>
            <a:ext cx="9849816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</a:rPr>
              <a:t>Isı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iletimi</a:t>
            </a:r>
            <a:r>
              <a:rPr lang="en-US" sz="3200" dirty="0">
                <a:effectLst/>
              </a:rPr>
              <a:t> (</a:t>
            </a:r>
            <a:r>
              <a:rPr lang="en-US" sz="3200" dirty="0" err="1">
                <a:effectLst/>
              </a:rPr>
              <a:t>iletkenliği</a:t>
            </a:r>
            <a:r>
              <a:rPr lang="en-US" sz="3200" dirty="0">
                <a:effectLst/>
              </a:rPr>
              <a:t>) </a:t>
            </a:r>
            <a:r>
              <a:rPr lang="en-US" sz="3200" dirty="0" err="1">
                <a:effectLst/>
              </a:rPr>
              <a:t>aynı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cins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veya</a:t>
            </a:r>
            <a:r>
              <a:rPr lang="en-US" sz="3200" dirty="0">
                <a:effectLst/>
              </a:rPr>
              <a:t> farklı </a:t>
            </a:r>
            <a:r>
              <a:rPr lang="en-US" sz="3200" dirty="0" err="1">
                <a:effectLst/>
              </a:rPr>
              <a:t>cins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maddeler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arasında</a:t>
            </a:r>
            <a:r>
              <a:rPr lang="en-US" sz="3200" dirty="0">
                <a:effectLst/>
              </a:rPr>
              <a:t> da </a:t>
            </a:r>
            <a:r>
              <a:rPr lang="en-US" sz="3200" dirty="0" err="1">
                <a:effectLst/>
              </a:rPr>
              <a:t>olabilir</a:t>
            </a:r>
            <a:r>
              <a:rPr lang="en-US" sz="3200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6BCCFC8-663B-4C24-831E-879DDDAE1F12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Sıcak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çayın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içindeki</a:t>
            </a:r>
            <a:r>
              <a:rPr lang="en-US" dirty="0">
                <a:effectLst/>
              </a:rPr>
              <a:t> metal </a:t>
            </a:r>
            <a:r>
              <a:rPr lang="en-US" dirty="0" err="1">
                <a:effectLst/>
              </a:rPr>
              <a:t>çay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kaşığının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ısınması</a:t>
            </a:r>
            <a:r>
              <a:rPr lang="en-US" dirty="0">
                <a:effectLst/>
              </a:rPr>
              <a:t> , </a:t>
            </a: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iletkenliğinden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kaynaklıdır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bardak, tablo, içecek, cam içeren bir resim&#10;&#10;Açıklama otomatik olarak oluşturuldu">
            <a:extLst>
              <a:ext uri="{FF2B5EF4-FFF2-40B4-BE49-F238E27FC236}">
                <a16:creationId xmlns:a16="http://schemas.microsoft.com/office/drawing/2014/main" id="{65378DE9-2A04-4835-A2FC-E3DA8EFE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77" y="650494"/>
            <a:ext cx="3008140" cy="532414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E94BF62-C408-4E3F-A3A6-50B8E77468C5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Ütünün</a:t>
            </a:r>
            <a:r>
              <a:rPr lang="en-US" dirty="0">
                <a:effectLst/>
              </a:rPr>
              <a:t> alt </a:t>
            </a:r>
            <a:r>
              <a:rPr lang="en-US" dirty="0" err="1">
                <a:effectLst/>
              </a:rPr>
              <a:t>yüzeyinde</a:t>
            </a:r>
            <a:r>
              <a:rPr lang="en-US" dirty="0">
                <a:effectLst/>
              </a:rPr>
              <a:t> metal, </a:t>
            </a:r>
            <a:r>
              <a:rPr lang="en-US" dirty="0" err="1">
                <a:effectLst/>
              </a:rPr>
              <a:t>üst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yüzeyinde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plastik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kullanılmasının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nedeni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kıyafetleri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ütülediğinde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ısının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kıyafetlere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verilmesi</a:t>
            </a:r>
            <a:r>
              <a:rPr lang="en-US" dirty="0">
                <a:effectLst/>
              </a:rPr>
              <a:t> için alt </a:t>
            </a:r>
            <a:r>
              <a:rPr lang="en-US" dirty="0" err="1">
                <a:effectLst/>
              </a:rPr>
              <a:t>kısım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metalden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yapılmıştır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Ütü Satınalma Rehberi - Cimri Blog">
            <a:extLst>
              <a:ext uri="{FF2B5EF4-FFF2-40B4-BE49-F238E27FC236}">
                <a16:creationId xmlns:a16="http://schemas.microsoft.com/office/drawing/2014/main" id="{3FC9A563-85D8-411C-ADC0-5FBDBA10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560844"/>
            <a:ext cx="5628018" cy="35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6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1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2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2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Isı iletkeni ve yalıtkanı olan maddelerin günlük yaşantımızda nerelerde  kullanılır ? - diyot.net nedir ?">
            <a:extLst>
              <a:ext uri="{FF2B5EF4-FFF2-40B4-BE49-F238E27FC236}">
                <a16:creationId xmlns:a16="http://schemas.microsoft.com/office/drawing/2014/main" id="{0FEA7513-0DEE-4D59-97A3-FE811F78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627" y="671951"/>
            <a:ext cx="9017739" cy="33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F1580C2-3243-4BC2-9A63-B4029669A937}"/>
              </a:ext>
            </a:extLst>
          </p:cNvPr>
          <p:cNvSpPr txBox="1"/>
          <p:nvPr/>
        </p:nvSpPr>
        <p:spPr>
          <a:xfrm>
            <a:off x="1591627" y="4767660"/>
            <a:ext cx="980869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Metal </a:t>
            </a:r>
            <a:r>
              <a:rPr lang="en-US" sz="2400" dirty="0" err="1">
                <a:effectLst/>
              </a:rPr>
              <a:t>maddeler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ısıyı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iyi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iletir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Ütünün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üst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tutma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kısmının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plastikten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yapılmasının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nedeni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ütü</a:t>
            </a:r>
            <a:r>
              <a:rPr lang="en-US" sz="2400" dirty="0">
                <a:effectLst/>
              </a:rPr>
              <a:t> çok </a:t>
            </a:r>
            <a:r>
              <a:rPr lang="en-US" sz="2400" dirty="0" err="1">
                <a:effectLst/>
              </a:rPr>
              <a:t>sıcak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olmasına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rağmen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elimizin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yanması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engellenir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Çünkü</a:t>
            </a:r>
            <a:r>
              <a:rPr lang="en-US" sz="2400" dirty="0">
                <a:effectLst/>
              </a:rPr>
              <a:t>; </a:t>
            </a:r>
            <a:r>
              <a:rPr lang="en-US" sz="2400" dirty="0" err="1">
                <a:effectLst/>
              </a:rPr>
              <a:t>plastik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türevi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ısıyı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iyi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iletmez</a:t>
            </a:r>
            <a:r>
              <a:rPr lang="en-US" sz="2400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99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717</Words>
  <Application>Microsoft Office PowerPoint</Application>
  <PresentationFormat>Geniş ekran</PresentationFormat>
  <Paragraphs>108</Paragraphs>
  <Slides>59</Slides>
  <Notes>0</Notes>
  <HiddenSlides>0</HiddenSlides>
  <MMClips>5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Comic Sans MS</vt:lpstr>
      <vt:lpstr>Forte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2021-09-02T17:23:06Z</dcterms:created>
  <dcterms:modified xsi:type="dcterms:W3CDTF">2022-02-22T18:47:28Z</dcterms:modified>
</cp:coreProperties>
</file>