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94" r:id="rId18"/>
    <p:sldId id="492" r:id="rId19"/>
    <p:sldId id="295" r:id="rId20"/>
    <p:sldId id="319" r:id="rId21"/>
    <p:sldId id="493" r:id="rId22"/>
    <p:sldId id="494" r:id="rId23"/>
    <p:sldId id="296" r:id="rId24"/>
    <p:sldId id="297" r:id="rId25"/>
    <p:sldId id="299" r:id="rId26"/>
    <p:sldId id="300" r:id="rId27"/>
    <p:sldId id="301" r:id="rId28"/>
    <p:sldId id="302" r:id="rId29"/>
    <p:sldId id="314" r:id="rId30"/>
    <p:sldId id="315" r:id="rId31"/>
    <p:sldId id="316" r:id="rId32"/>
    <p:sldId id="317" r:id="rId33"/>
    <p:sldId id="318" r:id="rId34"/>
    <p:sldId id="491" r:id="rId35"/>
    <p:sldId id="496" r:id="rId36"/>
    <p:sldId id="495" r:id="rId37"/>
    <p:sldId id="320" r:id="rId38"/>
    <p:sldId id="337" r:id="rId39"/>
    <p:sldId id="283" r:id="rId40"/>
    <p:sldId id="321" r:id="rId41"/>
    <p:sldId id="490" r:id="rId42"/>
    <p:sldId id="322" r:id="rId43"/>
    <p:sldId id="489" r:id="rId44"/>
    <p:sldId id="323" r:id="rId45"/>
    <p:sldId id="488" r:id="rId46"/>
    <p:sldId id="324" r:id="rId47"/>
    <p:sldId id="487" r:id="rId48"/>
    <p:sldId id="325" r:id="rId49"/>
    <p:sldId id="486" r:id="rId50"/>
    <p:sldId id="326" r:id="rId51"/>
    <p:sldId id="485" r:id="rId52"/>
    <p:sldId id="327" r:id="rId53"/>
    <p:sldId id="484" r:id="rId54"/>
    <p:sldId id="328" r:id="rId55"/>
    <p:sldId id="483" r:id="rId56"/>
    <p:sldId id="330" r:id="rId57"/>
    <p:sldId id="482" r:id="rId58"/>
    <p:sldId id="329" r:id="rId59"/>
    <p:sldId id="481" r:id="rId60"/>
    <p:sldId id="331" r:id="rId61"/>
    <p:sldId id="480" r:id="rId62"/>
    <p:sldId id="332" r:id="rId63"/>
    <p:sldId id="479" r:id="rId64"/>
    <p:sldId id="333" r:id="rId65"/>
    <p:sldId id="478" r:id="rId66"/>
    <p:sldId id="334" r:id="rId67"/>
    <p:sldId id="477" r:id="rId68"/>
    <p:sldId id="335" r:id="rId69"/>
    <p:sldId id="476" r:id="rId70"/>
    <p:sldId id="336" r:id="rId71"/>
    <p:sldId id="475" r:id="rId72"/>
    <p:sldId id="287" r:id="rId7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9E4EF-F974-4BC1-971D-723F47AF5884}" v="210" dt="2022-02-24T19:00:37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FFF9E4EF-F974-4BC1-971D-723F47AF5884}"/>
    <pc:docChg chg="undo redo custSel addSld delSld modSld sldOrd">
      <pc:chgData name="kursat ymn" userId="47174fbee67923fe" providerId="LiveId" clId="{FFF9E4EF-F974-4BC1-971D-723F47AF5884}" dt="2022-02-24T19:04:38.617" v="1000" actId="1076"/>
      <pc:docMkLst>
        <pc:docMk/>
      </pc:docMkLst>
      <pc:sldChg chg="del">
        <pc:chgData name="kursat ymn" userId="47174fbee67923fe" providerId="LiveId" clId="{FFF9E4EF-F974-4BC1-971D-723F47AF5884}" dt="2022-02-24T12:41:51.842" v="662" actId="47"/>
        <pc:sldMkLst>
          <pc:docMk/>
          <pc:sldMk cId="1871224454" sldId="280"/>
        </pc:sldMkLst>
      </pc:sldChg>
      <pc:sldChg chg="del">
        <pc:chgData name="kursat ymn" userId="47174fbee67923fe" providerId="LiveId" clId="{FFF9E4EF-F974-4BC1-971D-723F47AF5884}" dt="2022-02-24T12:41:52.889" v="663" actId="47"/>
        <pc:sldMkLst>
          <pc:docMk/>
          <pc:sldMk cId="4291533412" sldId="281"/>
        </pc:sldMkLst>
      </pc:sldChg>
      <pc:sldChg chg="del">
        <pc:chgData name="kursat ymn" userId="47174fbee67923fe" providerId="LiveId" clId="{FFF9E4EF-F974-4BC1-971D-723F47AF5884}" dt="2022-02-24T12:41:53.764" v="664" actId="47"/>
        <pc:sldMkLst>
          <pc:docMk/>
          <pc:sldMk cId="1492955838" sldId="282"/>
        </pc:sldMkLst>
      </pc:sldChg>
      <pc:sldChg chg="modSp mod">
        <pc:chgData name="kursat ymn" userId="47174fbee67923fe" providerId="LiveId" clId="{FFF9E4EF-F974-4BC1-971D-723F47AF5884}" dt="2022-02-24T12:42:58.217" v="683" actId="1076"/>
        <pc:sldMkLst>
          <pc:docMk/>
          <pc:sldMk cId="2239695162" sldId="283"/>
        </pc:sldMkLst>
        <pc:spChg chg="mod">
          <ac:chgData name="kursat ymn" userId="47174fbee67923fe" providerId="LiveId" clId="{FFF9E4EF-F974-4BC1-971D-723F47AF5884}" dt="2022-02-24T12:42:58.217" v="683" actId="1076"/>
          <ac:spMkLst>
            <pc:docMk/>
            <pc:sldMk cId="2239695162" sldId="283"/>
            <ac:spMk id="4" creationId="{2034F318-0DA0-44D8-A98B-3B914607AEA3}"/>
          </ac:spMkLst>
        </pc:spChg>
      </pc:sldChg>
      <pc:sldChg chg="addSp delSp modSp mod setBg setClrOvrMap">
        <pc:chgData name="kursat ymn" userId="47174fbee67923fe" providerId="LiveId" clId="{FFF9E4EF-F974-4BC1-971D-723F47AF5884}" dt="2022-02-24T11:08:01.842" v="164" actId="1076"/>
        <pc:sldMkLst>
          <pc:docMk/>
          <pc:sldMk cId="4125875046" sldId="289"/>
        </pc:sldMkLst>
        <pc:spChg chg="add mod ord">
          <ac:chgData name="kursat ymn" userId="47174fbee67923fe" providerId="LiveId" clId="{FFF9E4EF-F974-4BC1-971D-723F47AF5884}" dt="2022-02-24T11:08:01.842" v="164" actId="1076"/>
          <ac:spMkLst>
            <pc:docMk/>
            <pc:sldMk cId="4125875046" sldId="289"/>
            <ac:spMk id="4" creationId="{C584396C-EAFD-4A19-A990-D7F9D53E25B4}"/>
          </ac:spMkLst>
        </pc:spChg>
        <pc:spChg chg="add del">
          <ac:chgData name="kursat ymn" userId="47174fbee67923fe" providerId="LiveId" clId="{FFF9E4EF-F974-4BC1-971D-723F47AF5884}" dt="2022-02-24T11:07:25.391" v="127" actId="26606"/>
          <ac:spMkLst>
            <pc:docMk/>
            <pc:sldMk cId="4125875046" sldId="289"/>
            <ac:spMk id="73" creationId="{2032B1E8-BC40-4380-97A6-14C0320AE1C0}"/>
          </ac:spMkLst>
        </pc:spChg>
        <pc:spChg chg="add del">
          <ac:chgData name="kursat ymn" userId="47174fbee67923fe" providerId="LiveId" clId="{FFF9E4EF-F974-4BC1-971D-723F47AF5884}" dt="2022-02-24T11:07:25.391" v="127" actId="26606"/>
          <ac:spMkLst>
            <pc:docMk/>
            <pc:sldMk cId="4125875046" sldId="289"/>
            <ac:spMk id="75" creationId="{82BEABD9-E1ED-49C7-8734-5494C88EE5A7}"/>
          </ac:spMkLst>
        </pc:spChg>
        <pc:spChg chg="add">
          <ac:chgData name="kursat ymn" userId="47174fbee67923fe" providerId="LiveId" clId="{FFF9E4EF-F974-4BC1-971D-723F47AF5884}" dt="2022-02-24T11:07:37.918" v="140" actId="26606"/>
          <ac:spMkLst>
            <pc:docMk/>
            <pc:sldMk cId="4125875046" sldId="289"/>
            <ac:spMk id="76" creationId="{0DE6A193-4755-479A-BC6F-A7EBCA73BE1A}"/>
          </ac:spMkLst>
        </pc:spChg>
        <pc:spChg chg="add">
          <ac:chgData name="kursat ymn" userId="47174fbee67923fe" providerId="LiveId" clId="{FFF9E4EF-F974-4BC1-971D-723F47AF5884}" dt="2022-02-24T11:07:37.918" v="140" actId="26606"/>
          <ac:spMkLst>
            <pc:docMk/>
            <pc:sldMk cId="4125875046" sldId="289"/>
            <ac:spMk id="78" creationId="{5A55B759-31A7-423C-9BC2-A8BC09FE98B9}"/>
          </ac:spMkLst>
        </pc:spChg>
        <pc:spChg chg="add">
          <ac:chgData name="kursat ymn" userId="47174fbee67923fe" providerId="LiveId" clId="{FFF9E4EF-F974-4BC1-971D-723F47AF5884}" dt="2022-02-24T11:07:37.918" v="140" actId="26606"/>
          <ac:spMkLst>
            <pc:docMk/>
            <pc:sldMk cId="4125875046" sldId="289"/>
            <ac:spMk id="80" creationId="{617D17FB-975C-487E-8519-38E547609E33}"/>
          </ac:spMkLst>
        </pc:spChg>
        <pc:spChg chg="add del">
          <ac:chgData name="kursat ymn" userId="47174fbee67923fe" providerId="LiveId" clId="{FFF9E4EF-F974-4BC1-971D-723F47AF5884}" dt="2022-02-24T11:07:37.918" v="140" actId="26606"/>
          <ac:spMkLst>
            <pc:docMk/>
            <pc:sldMk cId="4125875046" sldId="289"/>
            <ac:spMk id="1030" creationId="{5E52985E-2553-471E-82AA-5ED7A329890A}"/>
          </ac:spMkLst>
        </pc:spChg>
        <pc:picChg chg="ord">
          <ac:chgData name="kursat ymn" userId="47174fbee67923fe" providerId="LiveId" clId="{FFF9E4EF-F974-4BC1-971D-723F47AF5884}" dt="2022-02-24T11:07:25.407" v="128" actId="26606"/>
          <ac:picMkLst>
            <pc:docMk/>
            <pc:sldMk cId="4125875046" sldId="289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1:07:37.918" v="140" actId="26606"/>
          <ac:picMkLst>
            <pc:docMk/>
            <pc:sldMk cId="4125875046" sldId="289"/>
            <ac:picMk id="1026" creationId="{09CBC423-E902-4DDC-8A28-6A149B9597D7}"/>
          </ac:picMkLst>
        </pc:picChg>
        <pc:picChg chg="add mod">
          <ac:chgData name="kursat ymn" userId="47174fbee67923fe" providerId="LiveId" clId="{FFF9E4EF-F974-4BC1-971D-723F47AF5884}" dt="2022-02-24T11:07:37.918" v="140" actId="26606"/>
          <ac:picMkLst>
            <pc:docMk/>
            <pc:sldMk cId="4125875046" sldId="289"/>
            <ac:picMk id="1028" creationId="{B37A556D-8F02-4387-BEC7-3C49BB6D95C7}"/>
          </ac:picMkLst>
        </pc:picChg>
        <pc:cxnChg chg="add del">
          <ac:chgData name="kursat ymn" userId="47174fbee67923fe" providerId="LiveId" clId="{FFF9E4EF-F974-4BC1-971D-723F47AF5884}" dt="2022-02-24T11:07:25.391" v="127" actId="26606"/>
          <ac:cxnSpMkLst>
            <pc:docMk/>
            <pc:sldMk cId="4125875046" sldId="289"/>
            <ac:cxnSpMk id="77" creationId="{17341211-05E5-4FDD-98B1-F551CD0EAE1C}"/>
          </ac:cxnSpMkLst>
        </pc:cxnChg>
        <pc:cxnChg chg="add del">
          <ac:chgData name="kursat ymn" userId="47174fbee67923fe" providerId="LiveId" clId="{FFF9E4EF-F974-4BC1-971D-723F47AF5884}" dt="2022-02-24T11:07:37.918" v="140" actId="26606"/>
          <ac:cxnSpMkLst>
            <pc:docMk/>
            <pc:sldMk cId="4125875046" sldId="289"/>
            <ac:cxnSpMk id="1031" creationId="{DAE3ABC6-4042-4293-A7DF-F01181363B7E}"/>
          </ac:cxnSpMkLst>
        </pc:cxnChg>
      </pc:sldChg>
      <pc:sldChg chg="addSp modSp mod setBg">
        <pc:chgData name="kursat ymn" userId="47174fbee67923fe" providerId="LiveId" clId="{FFF9E4EF-F974-4BC1-971D-723F47AF5884}" dt="2022-02-24T11:10:24.748" v="183" actId="12"/>
        <pc:sldMkLst>
          <pc:docMk/>
          <pc:sldMk cId="4237317419" sldId="290"/>
        </pc:sldMkLst>
        <pc:spChg chg="add mod ord">
          <ac:chgData name="kursat ymn" userId="47174fbee67923fe" providerId="LiveId" clId="{FFF9E4EF-F974-4BC1-971D-723F47AF5884}" dt="2022-02-24T11:10:24.748" v="183" actId="12"/>
          <ac:spMkLst>
            <pc:docMk/>
            <pc:sldMk cId="4237317419" sldId="290"/>
            <ac:spMk id="4" creationId="{248F1E79-7B07-4BC6-8EE3-6D1DB0A1355E}"/>
          </ac:spMkLst>
        </pc:spChg>
        <pc:spChg chg="add">
          <ac:chgData name="kursat ymn" userId="47174fbee67923fe" providerId="LiveId" clId="{FFF9E4EF-F974-4BC1-971D-723F47AF5884}" dt="2022-02-24T11:10:09.518" v="170" actId="26606"/>
          <ac:spMkLst>
            <pc:docMk/>
            <pc:sldMk cId="4237317419" sldId="290"/>
            <ac:spMk id="73" creationId="{33CD251C-A887-4D2F-925B-FC097198538B}"/>
          </ac:spMkLst>
        </pc:spChg>
        <pc:spChg chg="add">
          <ac:chgData name="kursat ymn" userId="47174fbee67923fe" providerId="LiveId" clId="{FFF9E4EF-F974-4BC1-971D-723F47AF5884}" dt="2022-02-24T11:10:09.518" v="170" actId="26606"/>
          <ac:spMkLst>
            <pc:docMk/>
            <pc:sldMk cId="4237317419" sldId="290"/>
            <ac:spMk id="75" creationId="{3B2069EE-A08E-44F0-B3F9-3CF8CC2DCAD5}"/>
          </ac:spMkLst>
        </pc:spChg>
        <pc:grpChg chg="add">
          <ac:chgData name="kursat ymn" userId="47174fbee67923fe" providerId="LiveId" clId="{FFF9E4EF-F974-4BC1-971D-723F47AF5884}" dt="2022-02-24T11:10:09.518" v="170" actId="26606"/>
          <ac:grpSpMkLst>
            <pc:docMk/>
            <pc:sldMk cId="4237317419" sldId="290"/>
            <ac:grpSpMk id="77" creationId="{9C6E8597-0CCE-4A8A-9326-AA52691A1C81}"/>
          </ac:grpSpMkLst>
        </pc:grpChg>
        <pc:picChg chg="ord">
          <ac:chgData name="kursat ymn" userId="47174fbee67923fe" providerId="LiveId" clId="{FFF9E4EF-F974-4BC1-971D-723F47AF5884}" dt="2022-02-24T11:10:09.518" v="170" actId="26606"/>
          <ac:picMkLst>
            <pc:docMk/>
            <pc:sldMk cId="4237317419" sldId="290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1:10:09.518" v="170" actId="26606"/>
          <ac:picMkLst>
            <pc:docMk/>
            <pc:sldMk cId="4237317419" sldId="290"/>
            <ac:picMk id="3074" creationId="{523B1AB4-AC42-4C09-8DF3-23617B6176FE}"/>
          </ac:picMkLst>
        </pc:picChg>
        <pc:picChg chg="add mod">
          <ac:chgData name="kursat ymn" userId="47174fbee67923fe" providerId="LiveId" clId="{FFF9E4EF-F974-4BC1-971D-723F47AF5884}" dt="2022-02-24T11:10:09.518" v="170" actId="26606"/>
          <ac:picMkLst>
            <pc:docMk/>
            <pc:sldMk cId="4237317419" sldId="290"/>
            <ac:picMk id="3076" creationId="{450D315C-A3D9-448D-A2F9-F307C358F976}"/>
          </ac:picMkLst>
        </pc:picChg>
      </pc:sldChg>
      <pc:sldChg chg="addSp modSp mod setBg">
        <pc:chgData name="kursat ymn" userId="47174fbee67923fe" providerId="LiveId" clId="{FFF9E4EF-F974-4BC1-971D-723F47AF5884}" dt="2022-02-24T11:12:36.500" v="198" actId="1076"/>
        <pc:sldMkLst>
          <pc:docMk/>
          <pc:sldMk cId="3423897027" sldId="291"/>
        </pc:sldMkLst>
        <pc:spChg chg="add mod">
          <ac:chgData name="kursat ymn" userId="47174fbee67923fe" providerId="LiveId" clId="{FFF9E4EF-F974-4BC1-971D-723F47AF5884}" dt="2022-02-24T11:12:36.500" v="198" actId="1076"/>
          <ac:spMkLst>
            <pc:docMk/>
            <pc:sldMk cId="3423897027" sldId="291"/>
            <ac:spMk id="4" creationId="{4E4C2F6E-9F1E-45EA-943B-2354561D1A3E}"/>
          </ac:spMkLst>
        </pc:spChg>
        <pc:spChg chg="add">
          <ac:chgData name="kursat ymn" userId="47174fbee67923fe" providerId="LiveId" clId="{FFF9E4EF-F974-4BC1-971D-723F47AF5884}" dt="2022-02-24T11:12:19.977" v="187" actId="26606"/>
          <ac:spMkLst>
            <pc:docMk/>
            <pc:sldMk cId="3423897027" sldId="291"/>
            <ac:spMk id="73" creationId="{5AAE9118-0436-4488-AC4A-C14DF6A7B6B1}"/>
          </ac:spMkLst>
        </pc:spChg>
        <pc:spChg chg="add">
          <ac:chgData name="kursat ymn" userId="47174fbee67923fe" providerId="LiveId" clId="{FFF9E4EF-F974-4BC1-971D-723F47AF5884}" dt="2022-02-24T11:12:19.977" v="187" actId="26606"/>
          <ac:spMkLst>
            <pc:docMk/>
            <pc:sldMk cId="3423897027" sldId="291"/>
            <ac:spMk id="75" creationId="{1B10F861-B8F1-49C7-BD58-EAB20CEE7F93}"/>
          </ac:spMkLst>
        </pc:spChg>
        <pc:spChg chg="add">
          <ac:chgData name="kursat ymn" userId="47174fbee67923fe" providerId="LiveId" clId="{FFF9E4EF-F974-4BC1-971D-723F47AF5884}" dt="2022-02-24T11:12:19.977" v="187" actId="26606"/>
          <ac:spMkLst>
            <pc:docMk/>
            <pc:sldMk cId="3423897027" sldId="291"/>
            <ac:spMk id="77" creationId="{61F6E425-22AB-4DA2-8FAC-58ADB58EF6C3}"/>
          </ac:spMkLst>
        </pc:spChg>
        <pc:picChg chg="ord">
          <ac:chgData name="kursat ymn" userId="47174fbee67923fe" providerId="LiveId" clId="{FFF9E4EF-F974-4BC1-971D-723F47AF5884}" dt="2022-02-24T11:12:19.977" v="187" actId="26606"/>
          <ac:picMkLst>
            <pc:docMk/>
            <pc:sldMk cId="3423897027" sldId="291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1:12:19.977" v="187" actId="26606"/>
          <ac:picMkLst>
            <pc:docMk/>
            <pc:sldMk cId="3423897027" sldId="291"/>
            <ac:picMk id="4098" creationId="{983A8E23-7BB7-40AD-9358-39851B9D1B34}"/>
          </ac:picMkLst>
        </pc:picChg>
        <pc:picChg chg="add mod">
          <ac:chgData name="kursat ymn" userId="47174fbee67923fe" providerId="LiveId" clId="{FFF9E4EF-F974-4BC1-971D-723F47AF5884}" dt="2022-02-24T11:12:19.977" v="187" actId="26606"/>
          <ac:picMkLst>
            <pc:docMk/>
            <pc:sldMk cId="3423897027" sldId="291"/>
            <ac:picMk id="4100" creationId="{903A9659-1EFB-415F-A29F-BB3B9006F7A3}"/>
          </ac:picMkLst>
        </pc:picChg>
      </pc:sldChg>
      <pc:sldChg chg="addSp modSp mod setBg setClrOvrMap">
        <pc:chgData name="kursat ymn" userId="47174fbee67923fe" providerId="LiveId" clId="{FFF9E4EF-F974-4BC1-971D-723F47AF5884}" dt="2022-02-24T11:15:01.837" v="215" actId="1076"/>
        <pc:sldMkLst>
          <pc:docMk/>
          <pc:sldMk cId="2985040987" sldId="292"/>
        </pc:sldMkLst>
        <pc:spChg chg="add mod ord">
          <ac:chgData name="kursat ymn" userId="47174fbee67923fe" providerId="LiveId" clId="{FFF9E4EF-F974-4BC1-971D-723F47AF5884}" dt="2022-02-24T11:13:57.502" v="210" actId="2710"/>
          <ac:spMkLst>
            <pc:docMk/>
            <pc:sldMk cId="2985040987" sldId="292"/>
            <ac:spMk id="4" creationId="{F6157057-48D9-4F24-8F67-10BF263016D1}"/>
          </ac:spMkLst>
        </pc:spChg>
        <pc:spChg chg="add">
          <ac:chgData name="kursat ymn" userId="47174fbee67923fe" providerId="LiveId" clId="{FFF9E4EF-F974-4BC1-971D-723F47AF5884}" dt="2022-02-24T11:13:43.783" v="200" actId="26606"/>
          <ac:spMkLst>
            <pc:docMk/>
            <pc:sldMk cId="2985040987" sldId="292"/>
            <ac:spMk id="71" creationId="{B0792D4F-247E-46FE-85FC-881DEFA41D94}"/>
          </ac:spMkLst>
        </pc:spChg>
        <pc:spChg chg="add">
          <ac:chgData name="kursat ymn" userId="47174fbee67923fe" providerId="LiveId" clId="{FFF9E4EF-F974-4BC1-971D-723F47AF5884}" dt="2022-02-24T11:13:43.783" v="200" actId="26606"/>
          <ac:spMkLst>
            <pc:docMk/>
            <pc:sldMk cId="2985040987" sldId="292"/>
            <ac:spMk id="73" creationId="{FA3CD3A3-D3C1-4567-BEC0-3A50E9A3A630}"/>
          </ac:spMkLst>
        </pc:spChg>
        <pc:picChg chg="ord">
          <ac:chgData name="kursat ymn" userId="47174fbee67923fe" providerId="LiveId" clId="{FFF9E4EF-F974-4BC1-971D-723F47AF5884}" dt="2022-02-24T11:13:43.783" v="200" actId="26606"/>
          <ac:picMkLst>
            <pc:docMk/>
            <pc:sldMk cId="2985040987" sldId="292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1:13:43.783" v="200" actId="26606"/>
          <ac:picMkLst>
            <pc:docMk/>
            <pc:sldMk cId="2985040987" sldId="292"/>
            <ac:picMk id="5122" creationId="{5167AD65-D481-4493-AB92-41DB157FEA87}"/>
          </ac:picMkLst>
        </pc:picChg>
        <pc:picChg chg="add mod">
          <ac:chgData name="kursat ymn" userId="47174fbee67923fe" providerId="LiveId" clId="{FFF9E4EF-F974-4BC1-971D-723F47AF5884}" dt="2022-02-24T11:15:01.837" v="215" actId="1076"/>
          <ac:picMkLst>
            <pc:docMk/>
            <pc:sldMk cId="2985040987" sldId="292"/>
            <ac:picMk id="5124" creationId="{F9DEC49E-835A-42A4-AA39-31D178848EA4}"/>
          </ac:picMkLst>
        </pc:picChg>
        <pc:cxnChg chg="add">
          <ac:chgData name="kursat ymn" userId="47174fbee67923fe" providerId="LiveId" clId="{FFF9E4EF-F974-4BC1-971D-723F47AF5884}" dt="2022-02-24T11:13:43.783" v="200" actId="26606"/>
          <ac:cxnSpMkLst>
            <pc:docMk/>
            <pc:sldMk cId="2985040987" sldId="292"/>
            <ac:cxnSpMk id="75" creationId="{B56D13EF-D431-4D0F-BFFC-1B5A686FF9BD}"/>
          </ac:cxnSpMkLst>
        </pc:cxnChg>
      </pc:sldChg>
      <pc:sldChg chg="addSp modSp mod setBg setClrOvrMap">
        <pc:chgData name="kursat ymn" userId="47174fbee67923fe" providerId="LiveId" clId="{FFF9E4EF-F974-4BC1-971D-723F47AF5884}" dt="2022-02-24T11:19:41.719" v="244" actId="113"/>
        <pc:sldMkLst>
          <pc:docMk/>
          <pc:sldMk cId="3517581656" sldId="293"/>
        </pc:sldMkLst>
        <pc:spChg chg="add mod ord">
          <ac:chgData name="kursat ymn" userId="47174fbee67923fe" providerId="LiveId" clId="{FFF9E4EF-F974-4BC1-971D-723F47AF5884}" dt="2022-02-24T11:19:41.719" v="244" actId="113"/>
          <ac:spMkLst>
            <pc:docMk/>
            <pc:sldMk cId="3517581656" sldId="293"/>
            <ac:spMk id="4" creationId="{F2442D44-9D3C-4972-AECF-69D4E2DA5F42}"/>
          </ac:spMkLst>
        </pc:spChg>
        <pc:spChg chg="add">
          <ac:chgData name="kursat ymn" userId="47174fbee67923fe" providerId="LiveId" clId="{FFF9E4EF-F974-4BC1-971D-723F47AF5884}" dt="2022-02-24T11:16:48.810" v="218" actId="26606"/>
          <ac:spMkLst>
            <pc:docMk/>
            <pc:sldMk cId="3517581656" sldId="293"/>
            <ac:spMk id="73" creationId="{A3BAF07C-C39E-42EB-BB22-8D46691D9735}"/>
          </ac:spMkLst>
        </pc:spChg>
        <pc:grpChg chg="add">
          <ac:chgData name="kursat ymn" userId="47174fbee67923fe" providerId="LiveId" clId="{FFF9E4EF-F974-4BC1-971D-723F47AF5884}" dt="2022-02-24T11:16:48.810" v="218" actId="26606"/>
          <ac:grpSpMkLst>
            <pc:docMk/>
            <pc:sldMk cId="3517581656" sldId="293"/>
            <ac:grpSpMk id="75" creationId="{D8E9CF54-0466-4261-9E62-0249E60E1886}"/>
          </ac:grpSpMkLst>
        </pc:grpChg>
        <pc:picChg chg="ord">
          <ac:chgData name="kursat ymn" userId="47174fbee67923fe" providerId="LiveId" clId="{FFF9E4EF-F974-4BC1-971D-723F47AF5884}" dt="2022-02-24T11:16:48.810" v="218" actId="26606"/>
          <ac:picMkLst>
            <pc:docMk/>
            <pc:sldMk cId="3517581656" sldId="293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1:16:48.810" v="218" actId="26606"/>
          <ac:picMkLst>
            <pc:docMk/>
            <pc:sldMk cId="3517581656" sldId="293"/>
            <ac:picMk id="6146" creationId="{E5FE5422-1247-48C1-950B-23119B56BD5C}"/>
          </ac:picMkLst>
        </pc:picChg>
        <pc:picChg chg="add mod">
          <ac:chgData name="kursat ymn" userId="47174fbee67923fe" providerId="LiveId" clId="{FFF9E4EF-F974-4BC1-971D-723F47AF5884}" dt="2022-02-24T11:16:48.810" v="218" actId="26606"/>
          <ac:picMkLst>
            <pc:docMk/>
            <pc:sldMk cId="3517581656" sldId="293"/>
            <ac:picMk id="6148" creationId="{EFCC4074-BF5E-4350-AED4-351C2D1214DE}"/>
          </ac:picMkLst>
        </pc:picChg>
      </pc:sldChg>
      <pc:sldChg chg="addSp delSp modSp mod setBg">
        <pc:chgData name="kursat ymn" userId="47174fbee67923fe" providerId="LiveId" clId="{FFF9E4EF-F974-4BC1-971D-723F47AF5884}" dt="2022-02-24T12:17:21.060" v="411" actId="403"/>
        <pc:sldMkLst>
          <pc:docMk/>
          <pc:sldMk cId="3571751337" sldId="294"/>
        </pc:sldMkLst>
        <pc:spChg chg="add mod ord">
          <ac:chgData name="kursat ymn" userId="47174fbee67923fe" providerId="LiveId" clId="{FFF9E4EF-F974-4BC1-971D-723F47AF5884}" dt="2022-02-24T12:17:21.060" v="411" actId="403"/>
          <ac:spMkLst>
            <pc:docMk/>
            <pc:sldMk cId="3571751337" sldId="294"/>
            <ac:spMk id="4" creationId="{3B617F05-0F79-4F6F-A702-59C665540D97}"/>
          </ac:spMkLst>
        </pc:spChg>
        <pc:spChg chg="add del">
          <ac:chgData name="kursat ymn" userId="47174fbee67923fe" providerId="LiveId" clId="{FFF9E4EF-F974-4BC1-971D-723F47AF5884}" dt="2022-02-24T12:16:32.580" v="389" actId="26606"/>
          <ac:spMkLst>
            <pc:docMk/>
            <pc:sldMk cId="3571751337" sldId="294"/>
            <ac:spMk id="11" creationId="{C3896A03-3945-419A-B66B-4EE266EDD152}"/>
          </ac:spMkLst>
        </pc:spChg>
        <pc:spChg chg="add del">
          <ac:chgData name="kursat ymn" userId="47174fbee67923fe" providerId="LiveId" clId="{FFF9E4EF-F974-4BC1-971D-723F47AF5884}" dt="2022-02-24T12:16:32.580" v="389" actId="26606"/>
          <ac:spMkLst>
            <pc:docMk/>
            <pc:sldMk cId="3571751337" sldId="294"/>
            <ac:spMk id="13" creationId="{B34F5AD2-EDBD-4BBD-A55C-EAFFD0C7097A}"/>
          </ac:spMkLst>
        </pc:spChg>
        <pc:spChg chg="add del">
          <ac:chgData name="kursat ymn" userId="47174fbee67923fe" providerId="LiveId" clId="{FFF9E4EF-F974-4BC1-971D-723F47AF5884}" dt="2022-02-24T12:16:32.580" v="389" actId="26606"/>
          <ac:spMkLst>
            <pc:docMk/>
            <pc:sldMk cId="3571751337" sldId="294"/>
            <ac:spMk id="15" creationId="{450D3AD2-FA80-415F-A9CE-54D884561CD7}"/>
          </ac:spMkLst>
        </pc:spChg>
        <pc:spChg chg="add del">
          <ac:chgData name="kursat ymn" userId="47174fbee67923fe" providerId="LiveId" clId="{FFF9E4EF-F974-4BC1-971D-723F47AF5884}" dt="2022-02-24T12:16:51.733" v="394" actId="26606"/>
          <ac:spMkLst>
            <pc:docMk/>
            <pc:sldMk cId="3571751337" sldId="294"/>
            <ac:spMk id="20" creationId="{33CD251C-A887-4D2F-925B-FC097198538B}"/>
          </ac:spMkLst>
        </pc:spChg>
        <pc:spChg chg="add del">
          <ac:chgData name="kursat ymn" userId="47174fbee67923fe" providerId="LiveId" clId="{FFF9E4EF-F974-4BC1-971D-723F47AF5884}" dt="2022-02-24T12:16:51.733" v="394" actId="26606"/>
          <ac:spMkLst>
            <pc:docMk/>
            <pc:sldMk cId="3571751337" sldId="294"/>
            <ac:spMk id="22" creationId="{3B2069EE-A08E-44F0-B3F9-3CF8CC2DCAD5}"/>
          </ac:spMkLst>
        </pc:spChg>
        <pc:spChg chg="add del">
          <ac:chgData name="kursat ymn" userId="47174fbee67923fe" providerId="LiveId" clId="{FFF9E4EF-F974-4BC1-971D-723F47AF5884}" dt="2022-02-24T12:16:51.717" v="393" actId="26606"/>
          <ac:spMkLst>
            <pc:docMk/>
            <pc:sldMk cId="3571751337" sldId="294"/>
            <ac:spMk id="31" creationId="{C3896A03-3945-419A-B66B-4EE266EDD152}"/>
          </ac:spMkLst>
        </pc:spChg>
        <pc:spChg chg="add del">
          <ac:chgData name="kursat ymn" userId="47174fbee67923fe" providerId="LiveId" clId="{FFF9E4EF-F974-4BC1-971D-723F47AF5884}" dt="2022-02-24T12:16:51.717" v="393" actId="26606"/>
          <ac:spMkLst>
            <pc:docMk/>
            <pc:sldMk cId="3571751337" sldId="294"/>
            <ac:spMk id="33" creationId="{B34F5AD2-EDBD-4BBD-A55C-EAFFD0C7097A}"/>
          </ac:spMkLst>
        </pc:spChg>
        <pc:spChg chg="add del">
          <ac:chgData name="kursat ymn" userId="47174fbee67923fe" providerId="LiveId" clId="{FFF9E4EF-F974-4BC1-971D-723F47AF5884}" dt="2022-02-24T12:16:51.717" v="393" actId="26606"/>
          <ac:spMkLst>
            <pc:docMk/>
            <pc:sldMk cId="3571751337" sldId="294"/>
            <ac:spMk id="35" creationId="{450D3AD2-FA80-415F-A9CE-54D884561CD7}"/>
          </ac:spMkLst>
        </pc:spChg>
        <pc:spChg chg="add">
          <ac:chgData name="kursat ymn" userId="47174fbee67923fe" providerId="LiveId" clId="{FFF9E4EF-F974-4BC1-971D-723F47AF5884}" dt="2022-02-24T12:16:51.733" v="394" actId="26606"/>
          <ac:spMkLst>
            <pc:docMk/>
            <pc:sldMk cId="3571751337" sldId="294"/>
            <ac:spMk id="47" creationId="{5A0118C5-4F8D-4CF4-BADD-53FEACC6C42A}"/>
          </ac:spMkLst>
        </pc:spChg>
        <pc:spChg chg="add">
          <ac:chgData name="kursat ymn" userId="47174fbee67923fe" providerId="LiveId" clId="{FFF9E4EF-F974-4BC1-971D-723F47AF5884}" dt="2022-02-24T12:16:51.733" v="394" actId="26606"/>
          <ac:spMkLst>
            <pc:docMk/>
            <pc:sldMk cId="3571751337" sldId="294"/>
            <ac:spMk id="48" creationId="{C4C270DE-0BEB-4372-B440-7EADA6FAFA55}"/>
          </ac:spMkLst>
        </pc:spChg>
        <pc:spChg chg="add">
          <ac:chgData name="kursat ymn" userId="47174fbee67923fe" providerId="LiveId" clId="{FFF9E4EF-F974-4BC1-971D-723F47AF5884}" dt="2022-02-24T12:16:51.733" v="394" actId="26606"/>
          <ac:spMkLst>
            <pc:docMk/>
            <pc:sldMk cId="3571751337" sldId="294"/>
            <ac:spMk id="50" creationId="{757ACA0C-8702-4043-8D4D-582EAEDF1CF8}"/>
          </ac:spMkLst>
        </pc:spChg>
        <pc:grpChg chg="add del">
          <ac:chgData name="kursat ymn" userId="47174fbee67923fe" providerId="LiveId" clId="{FFF9E4EF-F974-4BC1-971D-723F47AF5884}" dt="2022-02-24T12:16:51.733" v="394" actId="26606"/>
          <ac:grpSpMkLst>
            <pc:docMk/>
            <pc:sldMk cId="3571751337" sldId="294"/>
            <ac:grpSpMk id="24" creationId="{9C6E8597-0CCE-4A8A-9326-AA52691A1C81}"/>
          </ac:grpSpMkLst>
        </pc:grpChg>
        <pc:grpChg chg="add">
          <ac:chgData name="kursat ymn" userId="47174fbee67923fe" providerId="LiveId" clId="{FFF9E4EF-F974-4BC1-971D-723F47AF5884}" dt="2022-02-24T12:16:51.733" v="394" actId="26606"/>
          <ac:grpSpMkLst>
            <pc:docMk/>
            <pc:sldMk cId="3571751337" sldId="294"/>
            <ac:grpSpMk id="49" creationId="{D92F9A1A-77F4-4E16-958B-64BB489FFEBC}"/>
          </ac:grpSpMkLst>
        </pc:grpChg>
        <pc:picChg chg="ord">
          <ac:chgData name="kursat ymn" userId="47174fbee67923fe" providerId="LiveId" clId="{FFF9E4EF-F974-4BC1-971D-723F47AF5884}" dt="2022-02-24T12:16:21.136" v="388" actId="26606"/>
          <ac:picMkLst>
            <pc:docMk/>
            <pc:sldMk cId="3571751337" sldId="294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2:16:59.027" v="398" actId="14100"/>
          <ac:picMkLst>
            <pc:docMk/>
            <pc:sldMk cId="3571751337" sldId="294"/>
            <ac:picMk id="5" creationId="{20472A7D-3FD4-4E3E-A3FE-A12E23E3FE85}"/>
          </ac:picMkLst>
        </pc:picChg>
        <pc:picChg chg="add mod ord">
          <ac:chgData name="kursat ymn" userId="47174fbee67923fe" providerId="LiveId" clId="{FFF9E4EF-F974-4BC1-971D-723F47AF5884}" dt="2022-02-24T12:16:55.399" v="396" actId="1076"/>
          <ac:picMkLst>
            <pc:docMk/>
            <pc:sldMk cId="3571751337" sldId="294"/>
            <ac:picMk id="6" creationId="{0E347A00-17D8-4647-B52F-3F1E0DB146E2}"/>
          </ac:picMkLst>
        </pc:picChg>
      </pc:sldChg>
      <pc:sldChg chg="addSp delSp modSp mod setBg">
        <pc:chgData name="kursat ymn" userId="47174fbee67923fe" providerId="LiveId" clId="{FFF9E4EF-F974-4BC1-971D-723F47AF5884}" dt="2022-02-24T12:18:32.684" v="437" actId="26606"/>
        <pc:sldMkLst>
          <pc:docMk/>
          <pc:sldMk cId="3142287620" sldId="295"/>
        </pc:sldMkLst>
        <pc:spChg chg="add del mod">
          <ac:chgData name="kursat ymn" userId="47174fbee67923fe" providerId="LiveId" clId="{FFF9E4EF-F974-4BC1-971D-723F47AF5884}" dt="2022-02-24T12:18:07.757" v="416" actId="478"/>
          <ac:spMkLst>
            <pc:docMk/>
            <pc:sldMk cId="3142287620" sldId="295"/>
            <ac:spMk id="4" creationId="{6793A0A1-6E56-4A05-A474-A2FD73AB50B1}"/>
          </ac:spMkLst>
        </pc:spChg>
        <pc:spChg chg="add del">
          <ac:chgData name="kursat ymn" userId="47174fbee67923fe" providerId="LiveId" clId="{FFF9E4EF-F974-4BC1-971D-723F47AF5884}" dt="2022-02-24T12:18:12.541" v="419" actId="26606"/>
          <ac:spMkLst>
            <pc:docMk/>
            <pc:sldMk cId="3142287620" sldId="295"/>
            <ac:spMk id="71" creationId="{42A4FC2C-047E-45A5-965D-8E1E3BF09BC6}"/>
          </ac:spMkLst>
        </pc:spChg>
        <pc:spChg chg="add del">
          <ac:chgData name="kursat ymn" userId="47174fbee67923fe" providerId="LiveId" clId="{FFF9E4EF-F974-4BC1-971D-723F47AF5884}" dt="2022-02-24T12:18:32.684" v="437" actId="26606"/>
          <ac:spMkLst>
            <pc:docMk/>
            <pc:sldMk cId="3142287620" sldId="295"/>
            <ac:spMk id="73" creationId="{EBAB6C56-3D38-4923-996E-BD474BBB91E9}"/>
          </ac:spMkLst>
        </pc:spChg>
        <pc:spChg chg="add del">
          <ac:chgData name="kursat ymn" userId="47174fbee67923fe" providerId="LiveId" clId="{FFF9E4EF-F974-4BC1-971D-723F47AF5884}" dt="2022-02-24T12:18:32.684" v="437" actId="26606"/>
          <ac:spMkLst>
            <pc:docMk/>
            <pc:sldMk cId="3142287620" sldId="295"/>
            <ac:spMk id="75" creationId="{20CD21DB-082D-417D-A5AB-FC838AF9D944}"/>
          </ac:spMkLst>
        </pc:spChg>
        <pc:spChg chg="add">
          <ac:chgData name="kursat ymn" userId="47174fbee67923fe" providerId="LiveId" clId="{FFF9E4EF-F974-4BC1-971D-723F47AF5884}" dt="2022-02-24T12:18:32.684" v="437" actId="26606"/>
          <ac:spMkLst>
            <pc:docMk/>
            <pc:sldMk cId="3142287620" sldId="295"/>
            <ac:spMk id="137" creationId="{ED55A19D-297C-4231-AD1F-08EF9B4AA8F4}"/>
          </ac:spMkLst>
        </pc:spChg>
        <pc:spChg chg="add">
          <ac:chgData name="kursat ymn" userId="47174fbee67923fe" providerId="LiveId" clId="{FFF9E4EF-F974-4BC1-971D-723F47AF5884}" dt="2022-02-24T12:18:32.684" v="437" actId="26606"/>
          <ac:spMkLst>
            <pc:docMk/>
            <pc:sldMk cId="3142287620" sldId="295"/>
            <ac:spMk id="139" creationId="{EBAB6C56-3D38-4923-996E-BD474BBB91E9}"/>
          </ac:spMkLst>
        </pc:spChg>
        <pc:spChg chg="add">
          <ac:chgData name="kursat ymn" userId="47174fbee67923fe" providerId="LiveId" clId="{FFF9E4EF-F974-4BC1-971D-723F47AF5884}" dt="2022-02-24T12:18:32.684" v="437" actId="26606"/>
          <ac:spMkLst>
            <pc:docMk/>
            <pc:sldMk cId="3142287620" sldId="295"/>
            <ac:spMk id="141" creationId="{20CD21DB-082D-417D-A5AB-FC838AF9D944}"/>
          </ac:spMkLst>
        </pc:spChg>
        <pc:spChg chg="add del">
          <ac:chgData name="kursat ymn" userId="47174fbee67923fe" providerId="LiveId" clId="{FFF9E4EF-F974-4BC1-971D-723F47AF5884}" dt="2022-02-24T12:18:32.684" v="437" actId="26606"/>
          <ac:spMkLst>
            <pc:docMk/>
            <pc:sldMk cId="3142287620" sldId="295"/>
            <ac:spMk id="17412" creationId="{ED55A19D-297C-4231-AD1F-08EF9B4AA8F4}"/>
          </ac:spMkLst>
        </pc:spChg>
        <pc:picChg chg="ord">
          <ac:chgData name="kursat ymn" userId="47174fbee67923fe" providerId="LiveId" clId="{FFF9E4EF-F974-4BC1-971D-723F47AF5884}" dt="2022-02-24T12:18:12.556" v="420" actId="26606"/>
          <ac:picMkLst>
            <pc:docMk/>
            <pc:sldMk cId="3142287620" sldId="295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18:32.684" v="437" actId="26606"/>
          <ac:picMkLst>
            <pc:docMk/>
            <pc:sldMk cId="3142287620" sldId="295"/>
            <ac:picMk id="17410" creationId="{3A075530-ABB2-495A-BA54-A1AB42E90D90}"/>
          </ac:picMkLst>
        </pc:picChg>
      </pc:sldChg>
      <pc:sldChg chg="addSp modSp mod setBg">
        <pc:chgData name="kursat ymn" userId="47174fbee67923fe" providerId="LiveId" clId="{FFF9E4EF-F974-4BC1-971D-723F47AF5884}" dt="2022-02-24T12:19:09.648" v="446" actId="113"/>
        <pc:sldMkLst>
          <pc:docMk/>
          <pc:sldMk cId="3535169795" sldId="296"/>
        </pc:sldMkLst>
        <pc:spChg chg="add mod ord">
          <ac:chgData name="kursat ymn" userId="47174fbee67923fe" providerId="LiveId" clId="{FFF9E4EF-F974-4BC1-971D-723F47AF5884}" dt="2022-02-24T12:19:09.648" v="446" actId="113"/>
          <ac:spMkLst>
            <pc:docMk/>
            <pc:sldMk cId="3535169795" sldId="296"/>
            <ac:spMk id="4" creationId="{8308202E-C18A-4160-A008-DAD45BF41673}"/>
          </ac:spMkLst>
        </pc:spChg>
        <pc:spChg chg="add">
          <ac:chgData name="kursat ymn" userId="47174fbee67923fe" providerId="LiveId" clId="{FFF9E4EF-F974-4BC1-971D-723F47AF5884}" dt="2022-02-24T12:18:55.963" v="439" actId="26606"/>
          <ac:spMkLst>
            <pc:docMk/>
            <pc:sldMk cId="3535169795" sldId="296"/>
            <ac:spMk id="71" creationId="{04812C46-200A-4DEB-A05E-3ED6C68C2387}"/>
          </ac:spMkLst>
        </pc:spChg>
        <pc:spChg chg="add">
          <ac:chgData name="kursat ymn" userId="47174fbee67923fe" providerId="LiveId" clId="{FFF9E4EF-F974-4BC1-971D-723F47AF5884}" dt="2022-02-24T12:18:55.963" v="439" actId="26606"/>
          <ac:spMkLst>
            <pc:docMk/>
            <pc:sldMk cId="3535169795" sldId="296"/>
            <ac:spMk id="73" creationId="{D1EA859B-E555-4109-94F3-6700E046E008}"/>
          </ac:spMkLst>
        </pc:spChg>
        <pc:picChg chg="ord">
          <ac:chgData name="kursat ymn" userId="47174fbee67923fe" providerId="LiveId" clId="{FFF9E4EF-F974-4BC1-971D-723F47AF5884}" dt="2022-02-24T12:18:55.963" v="439" actId="26606"/>
          <ac:picMkLst>
            <pc:docMk/>
            <pc:sldMk cId="3535169795" sldId="296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18:55.963" v="439" actId="26606"/>
          <ac:picMkLst>
            <pc:docMk/>
            <pc:sldMk cId="3535169795" sldId="296"/>
            <ac:picMk id="19458" creationId="{BE45170E-CDD0-452B-948F-5B7CDE96FAC8}"/>
          </ac:picMkLst>
        </pc:picChg>
      </pc:sldChg>
      <pc:sldChg chg="addSp modSp mod setBg">
        <pc:chgData name="kursat ymn" userId="47174fbee67923fe" providerId="LiveId" clId="{FFF9E4EF-F974-4BC1-971D-723F47AF5884}" dt="2022-02-24T12:22:37.822" v="489" actId="113"/>
        <pc:sldMkLst>
          <pc:docMk/>
          <pc:sldMk cId="842099430" sldId="297"/>
        </pc:sldMkLst>
        <pc:spChg chg="add mod ord">
          <ac:chgData name="kursat ymn" userId="47174fbee67923fe" providerId="LiveId" clId="{FFF9E4EF-F974-4BC1-971D-723F47AF5884}" dt="2022-02-24T12:22:34.673" v="488" actId="113"/>
          <ac:spMkLst>
            <pc:docMk/>
            <pc:sldMk cId="842099430" sldId="297"/>
            <ac:spMk id="4" creationId="{01931F2F-8936-4902-9E80-5E2248C66B34}"/>
          </ac:spMkLst>
        </pc:spChg>
        <pc:spChg chg="add mod">
          <ac:chgData name="kursat ymn" userId="47174fbee67923fe" providerId="LiveId" clId="{FFF9E4EF-F974-4BC1-971D-723F47AF5884}" dt="2022-02-24T12:22:37.822" v="489" actId="113"/>
          <ac:spMkLst>
            <pc:docMk/>
            <pc:sldMk cId="842099430" sldId="297"/>
            <ac:spMk id="11" creationId="{72398AC5-54CE-4F42-B85B-5E8095A4EE7F}"/>
          </ac:spMkLst>
        </pc:spChg>
        <pc:spChg chg="add">
          <ac:chgData name="kursat ymn" userId="47174fbee67923fe" providerId="LiveId" clId="{FFF9E4EF-F974-4BC1-971D-723F47AF5884}" dt="2022-02-24T12:21:30.623" v="458" actId="26606"/>
          <ac:spMkLst>
            <pc:docMk/>
            <pc:sldMk cId="842099430" sldId="297"/>
            <ac:spMk id="71" creationId="{1B15ED52-F352-441B-82BF-E0EA34836D08}"/>
          </ac:spMkLst>
        </pc:spChg>
        <pc:spChg chg="add">
          <ac:chgData name="kursat ymn" userId="47174fbee67923fe" providerId="LiveId" clId="{FFF9E4EF-F974-4BC1-971D-723F47AF5884}" dt="2022-02-24T12:21:30.623" v="458" actId="26606"/>
          <ac:spMkLst>
            <pc:docMk/>
            <pc:sldMk cId="842099430" sldId="297"/>
            <ac:spMk id="73" creationId="{3B2E3793-BFE6-45A2-9B7B-E18844431C99}"/>
          </ac:spMkLst>
        </pc:spChg>
        <pc:spChg chg="add">
          <ac:chgData name="kursat ymn" userId="47174fbee67923fe" providerId="LiveId" clId="{FFF9E4EF-F974-4BC1-971D-723F47AF5884}" dt="2022-02-24T12:21:30.623" v="458" actId="26606"/>
          <ac:spMkLst>
            <pc:docMk/>
            <pc:sldMk cId="842099430" sldId="297"/>
            <ac:spMk id="75" creationId="{BC4C4868-CB8F-4AF9-9CDB-8108F2C19B67}"/>
          </ac:spMkLst>
        </pc:spChg>
        <pc:spChg chg="add">
          <ac:chgData name="kursat ymn" userId="47174fbee67923fe" providerId="LiveId" clId="{FFF9E4EF-F974-4BC1-971D-723F47AF5884}" dt="2022-02-24T12:21:30.623" v="458" actId="26606"/>
          <ac:spMkLst>
            <pc:docMk/>
            <pc:sldMk cId="842099430" sldId="297"/>
            <ac:spMk id="77" creationId="{375E0459-6403-40CD-989D-56A4407CA12E}"/>
          </ac:spMkLst>
        </pc:spChg>
        <pc:spChg chg="add">
          <ac:chgData name="kursat ymn" userId="47174fbee67923fe" providerId="LiveId" clId="{FFF9E4EF-F974-4BC1-971D-723F47AF5884}" dt="2022-02-24T12:21:30.623" v="458" actId="26606"/>
          <ac:spMkLst>
            <pc:docMk/>
            <pc:sldMk cId="842099430" sldId="297"/>
            <ac:spMk id="79" creationId="{53E5B1A8-3AC9-4BD1-9BBC-78CA94F2D1BA}"/>
          </ac:spMkLst>
        </pc:spChg>
        <pc:picChg chg="ord">
          <ac:chgData name="kursat ymn" userId="47174fbee67923fe" providerId="LiveId" clId="{FFF9E4EF-F974-4BC1-971D-723F47AF5884}" dt="2022-02-24T12:21:30.623" v="458" actId="26606"/>
          <ac:picMkLst>
            <pc:docMk/>
            <pc:sldMk cId="842099430" sldId="297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22:30.916" v="487" actId="1076"/>
          <ac:picMkLst>
            <pc:docMk/>
            <pc:sldMk cId="842099430" sldId="297"/>
            <ac:picMk id="20482" creationId="{9C4F0CC1-CD08-490A-AC34-E93370008288}"/>
          </ac:picMkLst>
        </pc:picChg>
      </pc:sldChg>
      <pc:sldChg chg="addSp delSp modSp del mod">
        <pc:chgData name="kursat ymn" userId="47174fbee67923fe" providerId="LiveId" clId="{FFF9E4EF-F974-4BC1-971D-723F47AF5884}" dt="2022-02-24T12:20:55.381" v="451" actId="47"/>
        <pc:sldMkLst>
          <pc:docMk/>
          <pc:sldMk cId="1247369594" sldId="298"/>
        </pc:sldMkLst>
        <pc:spChg chg="add del mod">
          <ac:chgData name="kursat ymn" userId="47174fbee67923fe" providerId="LiveId" clId="{FFF9E4EF-F974-4BC1-971D-723F47AF5884}" dt="2022-02-24T12:20:54.747" v="450"/>
          <ac:spMkLst>
            <pc:docMk/>
            <pc:sldMk cId="1247369594" sldId="298"/>
            <ac:spMk id="4" creationId="{06804526-58A7-4493-8ECE-5A74870D070C}"/>
          </ac:spMkLst>
        </pc:spChg>
      </pc:sldChg>
      <pc:sldChg chg="addSp modSp mod setBg">
        <pc:chgData name="kursat ymn" userId="47174fbee67923fe" providerId="LiveId" clId="{FFF9E4EF-F974-4BC1-971D-723F47AF5884}" dt="2022-02-24T12:23:15.975" v="497" actId="113"/>
        <pc:sldMkLst>
          <pc:docMk/>
          <pc:sldMk cId="2038426778" sldId="299"/>
        </pc:sldMkLst>
        <pc:spChg chg="add mod ord">
          <ac:chgData name="kursat ymn" userId="47174fbee67923fe" providerId="LiveId" clId="{FFF9E4EF-F974-4BC1-971D-723F47AF5884}" dt="2022-02-24T12:23:15.975" v="497" actId="113"/>
          <ac:spMkLst>
            <pc:docMk/>
            <pc:sldMk cId="2038426778" sldId="299"/>
            <ac:spMk id="4" creationId="{9FDF9884-0DFB-4A33-972F-A90F2B81EC02}"/>
          </ac:spMkLst>
        </pc:spChg>
        <pc:spChg chg="add">
          <ac:chgData name="kursat ymn" userId="47174fbee67923fe" providerId="LiveId" clId="{FFF9E4EF-F974-4BC1-971D-723F47AF5884}" dt="2022-02-24T12:23:02.364" v="491" actId="26606"/>
          <ac:spMkLst>
            <pc:docMk/>
            <pc:sldMk cId="2038426778" sldId="299"/>
            <ac:spMk id="71" creationId="{305265DC-CF6B-4AE8-B3F3-2A7A16374D31}"/>
          </ac:spMkLst>
        </pc:spChg>
        <pc:grpChg chg="add">
          <ac:chgData name="kursat ymn" userId="47174fbee67923fe" providerId="LiveId" clId="{FFF9E4EF-F974-4BC1-971D-723F47AF5884}" dt="2022-02-24T12:23:02.364" v="491" actId="26606"/>
          <ac:grpSpMkLst>
            <pc:docMk/>
            <pc:sldMk cId="2038426778" sldId="299"/>
            <ac:grpSpMk id="73" creationId="{37EA779C-87BF-454F-919D-A3DA98FD8A79}"/>
          </ac:grpSpMkLst>
        </pc:grpChg>
        <pc:picChg chg="ord">
          <ac:chgData name="kursat ymn" userId="47174fbee67923fe" providerId="LiveId" clId="{FFF9E4EF-F974-4BC1-971D-723F47AF5884}" dt="2022-02-24T12:23:02.364" v="491" actId="26606"/>
          <ac:picMkLst>
            <pc:docMk/>
            <pc:sldMk cId="2038426778" sldId="299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23:02.364" v="491" actId="26606"/>
          <ac:picMkLst>
            <pc:docMk/>
            <pc:sldMk cId="2038426778" sldId="299"/>
            <ac:picMk id="21506" creationId="{6413BD8E-7E39-429B-828D-C67C733FAE6C}"/>
          </ac:picMkLst>
        </pc:picChg>
      </pc:sldChg>
      <pc:sldChg chg="addSp delSp modSp mod setBg">
        <pc:chgData name="kursat ymn" userId="47174fbee67923fe" providerId="LiveId" clId="{FFF9E4EF-F974-4BC1-971D-723F47AF5884}" dt="2022-02-24T12:34:01.127" v="660" actId="5793"/>
        <pc:sldMkLst>
          <pc:docMk/>
          <pc:sldMk cId="666386011" sldId="300"/>
        </pc:sldMkLst>
        <pc:spChg chg="add mod ord">
          <ac:chgData name="kursat ymn" userId="47174fbee67923fe" providerId="LiveId" clId="{FFF9E4EF-F974-4BC1-971D-723F47AF5884}" dt="2022-02-24T12:34:01.127" v="660" actId="5793"/>
          <ac:spMkLst>
            <pc:docMk/>
            <pc:sldMk cId="666386011" sldId="300"/>
            <ac:spMk id="4" creationId="{E207BB3C-141C-4948-A2E1-5375FC5D12E5}"/>
          </ac:spMkLst>
        </pc:spChg>
        <pc:spChg chg="add del">
          <ac:chgData name="kursat ymn" userId="47174fbee67923fe" providerId="LiveId" clId="{FFF9E4EF-F974-4BC1-971D-723F47AF5884}" dt="2022-02-24T12:24:21.361" v="503" actId="26606"/>
          <ac:spMkLst>
            <pc:docMk/>
            <pc:sldMk cId="666386011" sldId="300"/>
            <ac:spMk id="71" creationId="{B0792D4F-247E-46FE-85FC-881DEFA41D94}"/>
          </ac:spMkLst>
        </pc:spChg>
        <pc:picChg chg="ord">
          <ac:chgData name="kursat ymn" userId="47174fbee67923fe" providerId="LiveId" clId="{FFF9E4EF-F974-4BC1-971D-723F47AF5884}" dt="2022-02-24T12:24:21.376" v="504" actId="26606"/>
          <ac:picMkLst>
            <pc:docMk/>
            <pc:sldMk cId="666386011" sldId="300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24:21.376" v="504" actId="26606"/>
          <ac:picMkLst>
            <pc:docMk/>
            <pc:sldMk cId="666386011" sldId="300"/>
            <ac:picMk id="22530" creationId="{07AAE56C-40C9-4299-8DC6-6DC191AF6EFE}"/>
          </ac:picMkLst>
        </pc:picChg>
        <pc:cxnChg chg="add del">
          <ac:chgData name="kursat ymn" userId="47174fbee67923fe" providerId="LiveId" clId="{FFF9E4EF-F974-4BC1-971D-723F47AF5884}" dt="2022-02-24T12:24:21.361" v="503" actId="26606"/>
          <ac:cxnSpMkLst>
            <pc:docMk/>
            <pc:sldMk cId="666386011" sldId="300"/>
            <ac:cxnSpMk id="73" creationId="{CE272F12-AF86-441A-BC1B-C014BBBF85B5}"/>
          </ac:cxnSpMkLst>
        </pc:cxnChg>
      </pc:sldChg>
      <pc:sldChg chg="addSp modSp mod setBg">
        <pc:chgData name="kursat ymn" userId="47174fbee67923fe" providerId="LiveId" clId="{FFF9E4EF-F974-4BC1-971D-723F47AF5884}" dt="2022-02-24T12:34:05.709" v="661" actId="5793"/>
        <pc:sldMkLst>
          <pc:docMk/>
          <pc:sldMk cId="1509431687" sldId="301"/>
        </pc:sldMkLst>
        <pc:spChg chg="add mod ord">
          <ac:chgData name="kursat ymn" userId="47174fbee67923fe" providerId="LiveId" clId="{FFF9E4EF-F974-4BC1-971D-723F47AF5884}" dt="2022-02-24T12:34:05.709" v="661" actId="5793"/>
          <ac:spMkLst>
            <pc:docMk/>
            <pc:sldMk cId="1509431687" sldId="301"/>
            <ac:spMk id="4" creationId="{67B8D2E0-C528-4A5F-8BC3-C545D5C46A96}"/>
          </ac:spMkLst>
        </pc:spChg>
        <pc:spChg chg="add">
          <ac:chgData name="kursat ymn" userId="47174fbee67923fe" providerId="LiveId" clId="{FFF9E4EF-F974-4BC1-971D-723F47AF5884}" dt="2022-02-24T12:26:27.752" v="525" actId="26606"/>
          <ac:spMkLst>
            <pc:docMk/>
            <pc:sldMk cId="1509431687" sldId="301"/>
            <ac:spMk id="10" creationId="{C681C32C-7AFC-4BB3-9088-65CBDFC5D1C2}"/>
          </ac:spMkLst>
        </pc:spChg>
        <pc:spChg chg="add">
          <ac:chgData name="kursat ymn" userId="47174fbee67923fe" providerId="LiveId" clId="{FFF9E4EF-F974-4BC1-971D-723F47AF5884}" dt="2022-02-24T12:26:27.752" v="525" actId="26606"/>
          <ac:spMkLst>
            <pc:docMk/>
            <pc:sldMk cId="1509431687" sldId="301"/>
            <ac:spMk id="12" creationId="{199C0ED0-69DE-4C31-A5CF-E2A46FD30226}"/>
          </ac:spMkLst>
        </pc:spChg>
        <pc:spChg chg="add">
          <ac:chgData name="kursat ymn" userId="47174fbee67923fe" providerId="LiveId" clId="{FFF9E4EF-F974-4BC1-971D-723F47AF5884}" dt="2022-02-24T12:26:27.752" v="525" actId="26606"/>
          <ac:spMkLst>
            <pc:docMk/>
            <pc:sldMk cId="1509431687" sldId="301"/>
            <ac:spMk id="14" creationId="{8D42B8BD-40AF-488E-8A79-D7256C917229}"/>
          </ac:spMkLst>
        </pc:spChg>
        <pc:picChg chg="ord">
          <ac:chgData name="kursat ymn" userId="47174fbee67923fe" providerId="LiveId" clId="{FFF9E4EF-F974-4BC1-971D-723F47AF5884}" dt="2022-02-24T12:26:27.752" v="525" actId="26606"/>
          <ac:picMkLst>
            <pc:docMk/>
            <pc:sldMk cId="1509431687" sldId="301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26:36.921" v="528" actId="732"/>
          <ac:picMkLst>
            <pc:docMk/>
            <pc:sldMk cId="1509431687" sldId="301"/>
            <ac:picMk id="5" creationId="{F4C7DF50-5FA3-49C3-8C08-8E1E1D9FE985}"/>
          </ac:picMkLst>
        </pc:picChg>
      </pc:sldChg>
      <pc:sldChg chg="addSp modSp mod setBg">
        <pc:chgData name="kursat ymn" userId="47174fbee67923fe" providerId="LiveId" clId="{FFF9E4EF-F974-4BC1-971D-723F47AF5884}" dt="2022-02-24T12:28:21.332" v="579" actId="1076"/>
        <pc:sldMkLst>
          <pc:docMk/>
          <pc:sldMk cId="987443969" sldId="302"/>
        </pc:sldMkLst>
        <pc:spChg chg="add mod ord">
          <ac:chgData name="kursat ymn" userId="47174fbee67923fe" providerId="LiveId" clId="{FFF9E4EF-F974-4BC1-971D-723F47AF5884}" dt="2022-02-24T12:28:21.332" v="579" actId="1076"/>
          <ac:spMkLst>
            <pc:docMk/>
            <pc:sldMk cId="987443969" sldId="302"/>
            <ac:spMk id="4" creationId="{0AFC9107-CFB1-40C9-B0F9-5EB2A8B0A983}"/>
          </ac:spMkLst>
        </pc:spChg>
        <pc:spChg chg="add">
          <ac:chgData name="kursat ymn" userId="47174fbee67923fe" providerId="LiveId" clId="{FFF9E4EF-F974-4BC1-971D-723F47AF5884}" dt="2022-02-24T12:27:50.153" v="549" actId="26606"/>
          <ac:spMkLst>
            <pc:docMk/>
            <pc:sldMk cId="987443969" sldId="302"/>
            <ac:spMk id="71" creationId="{42A5316D-ED2F-4F89-B4B4-8D9240B1A348}"/>
          </ac:spMkLst>
        </pc:spChg>
        <pc:picChg chg="ord">
          <ac:chgData name="kursat ymn" userId="47174fbee67923fe" providerId="LiveId" clId="{FFF9E4EF-F974-4BC1-971D-723F47AF5884}" dt="2022-02-24T12:27:50.153" v="549" actId="26606"/>
          <ac:picMkLst>
            <pc:docMk/>
            <pc:sldMk cId="987443969" sldId="302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27:50.153" v="549" actId="26606"/>
          <ac:picMkLst>
            <pc:docMk/>
            <pc:sldMk cId="987443969" sldId="302"/>
            <ac:picMk id="26626" creationId="{B032FD6A-20BA-49A4-AE5B-2B4DF01F9867}"/>
          </ac:picMkLst>
        </pc:picChg>
      </pc:sldChg>
      <pc:sldChg chg="addSp modSp add mod setBg">
        <pc:chgData name="kursat ymn" userId="47174fbee67923fe" providerId="LiveId" clId="{FFF9E4EF-F974-4BC1-971D-723F47AF5884}" dt="2022-02-24T11:19:37.103" v="242" actId="1076"/>
        <pc:sldMkLst>
          <pc:docMk/>
          <pc:sldMk cId="3760890772" sldId="303"/>
        </pc:sldMkLst>
        <pc:spChg chg="add mod">
          <ac:chgData name="kursat ymn" userId="47174fbee67923fe" providerId="LiveId" clId="{FFF9E4EF-F974-4BC1-971D-723F47AF5884}" dt="2022-02-24T11:19:37.103" v="242" actId="1076"/>
          <ac:spMkLst>
            <pc:docMk/>
            <pc:sldMk cId="3760890772" sldId="303"/>
            <ac:spMk id="4" creationId="{46BC9434-A60D-4E55-927C-CA3873359F0D}"/>
          </ac:spMkLst>
        </pc:spChg>
        <pc:spChg chg="add">
          <ac:chgData name="kursat ymn" userId="47174fbee67923fe" providerId="LiveId" clId="{FFF9E4EF-F974-4BC1-971D-723F47AF5884}" dt="2022-02-24T11:19:22.331" v="230" actId="26606"/>
          <ac:spMkLst>
            <pc:docMk/>
            <pc:sldMk cId="3760890772" sldId="303"/>
            <ac:spMk id="73" creationId="{33CD251C-A887-4D2F-925B-FC097198538B}"/>
          </ac:spMkLst>
        </pc:spChg>
        <pc:grpChg chg="add">
          <ac:chgData name="kursat ymn" userId="47174fbee67923fe" providerId="LiveId" clId="{FFF9E4EF-F974-4BC1-971D-723F47AF5884}" dt="2022-02-24T11:19:22.331" v="230" actId="26606"/>
          <ac:grpSpMkLst>
            <pc:docMk/>
            <pc:sldMk cId="3760890772" sldId="303"/>
            <ac:grpSpMk id="75" creationId="{770AE191-D2EA-45C9-A44D-830C188F74CB}"/>
          </ac:grpSpMkLst>
        </pc:grpChg>
        <pc:picChg chg="ord">
          <ac:chgData name="kursat ymn" userId="47174fbee67923fe" providerId="LiveId" clId="{FFF9E4EF-F974-4BC1-971D-723F47AF5884}" dt="2022-02-24T11:19:22.331" v="230" actId="26606"/>
          <ac:picMkLst>
            <pc:docMk/>
            <pc:sldMk cId="3760890772" sldId="303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1:19:22.331" v="230" actId="26606"/>
          <ac:picMkLst>
            <pc:docMk/>
            <pc:sldMk cId="3760890772" sldId="303"/>
            <ac:picMk id="7170" creationId="{52A8EDEC-87BB-4E52-930E-8BCC5A1C4868}"/>
          </ac:picMkLst>
        </pc:picChg>
        <pc:picChg chg="add mod">
          <ac:chgData name="kursat ymn" userId="47174fbee67923fe" providerId="LiveId" clId="{FFF9E4EF-F974-4BC1-971D-723F47AF5884}" dt="2022-02-24T11:19:22.331" v="230" actId="26606"/>
          <ac:picMkLst>
            <pc:docMk/>
            <pc:sldMk cId="3760890772" sldId="303"/>
            <ac:picMk id="7172" creationId="{E9AADACF-1CFA-4709-8AA5-9AE71DCB72D9}"/>
          </ac:picMkLst>
        </pc:picChg>
      </pc:sldChg>
      <pc:sldChg chg="addSp modSp add mod setBg">
        <pc:chgData name="kursat ymn" userId="47174fbee67923fe" providerId="LiveId" clId="{FFF9E4EF-F974-4BC1-971D-723F47AF5884}" dt="2022-02-24T11:21:01.059" v="259" actId="1076"/>
        <pc:sldMkLst>
          <pc:docMk/>
          <pc:sldMk cId="1607303177" sldId="304"/>
        </pc:sldMkLst>
        <pc:spChg chg="add mod ord">
          <ac:chgData name="kursat ymn" userId="47174fbee67923fe" providerId="LiveId" clId="{FFF9E4EF-F974-4BC1-971D-723F47AF5884}" dt="2022-02-24T11:20:58.931" v="258" actId="27636"/>
          <ac:spMkLst>
            <pc:docMk/>
            <pc:sldMk cId="1607303177" sldId="304"/>
            <ac:spMk id="4" creationId="{104068F1-4F43-48F2-A998-6582ED6C0A24}"/>
          </ac:spMkLst>
        </pc:spChg>
        <pc:spChg chg="add">
          <ac:chgData name="kursat ymn" userId="47174fbee67923fe" providerId="LiveId" clId="{FFF9E4EF-F974-4BC1-971D-723F47AF5884}" dt="2022-02-24T11:20:48.360" v="249" actId="26606"/>
          <ac:spMkLst>
            <pc:docMk/>
            <pc:sldMk cId="1607303177" sldId="304"/>
            <ac:spMk id="73" creationId="{6D731904-7733-45B0-902C-289497204C19}"/>
          </ac:spMkLst>
        </pc:spChg>
        <pc:spChg chg="add">
          <ac:chgData name="kursat ymn" userId="47174fbee67923fe" providerId="LiveId" clId="{FFF9E4EF-F974-4BC1-971D-723F47AF5884}" dt="2022-02-24T11:20:48.360" v="249" actId="26606"/>
          <ac:spMkLst>
            <pc:docMk/>
            <pc:sldMk cId="1607303177" sldId="304"/>
            <ac:spMk id="75" creationId="{504E6397-35D7-4AEC-9DA9-B7F6B12B88A5}"/>
          </ac:spMkLst>
        </pc:spChg>
        <pc:spChg chg="add">
          <ac:chgData name="kursat ymn" userId="47174fbee67923fe" providerId="LiveId" clId="{FFF9E4EF-F974-4BC1-971D-723F47AF5884}" dt="2022-02-24T11:20:48.360" v="249" actId="26606"/>
          <ac:spMkLst>
            <pc:docMk/>
            <pc:sldMk cId="1607303177" sldId="304"/>
            <ac:spMk id="77" creationId="{62C5A04F-2AEB-4631-8314-A8B812E1EC8E}"/>
          </ac:spMkLst>
        </pc:spChg>
        <pc:spChg chg="add">
          <ac:chgData name="kursat ymn" userId="47174fbee67923fe" providerId="LiveId" clId="{FFF9E4EF-F974-4BC1-971D-723F47AF5884}" dt="2022-02-24T11:20:48.360" v="249" actId="26606"/>
          <ac:spMkLst>
            <pc:docMk/>
            <pc:sldMk cId="1607303177" sldId="304"/>
            <ac:spMk id="79" creationId="{4B2B1C70-BF3F-41BD-871B-63D8F911F77B}"/>
          </ac:spMkLst>
        </pc:spChg>
        <pc:picChg chg="mod ord">
          <ac:chgData name="kursat ymn" userId="47174fbee67923fe" providerId="LiveId" clId="{FFF9E4EF-F974-4BC1-971D-723F47AF5884}" dt="2022-02-24T11:21:01.059" v="259" actId="1076"/>
          <ac:picMkLst>
            <pc:docMk/>
            <pc:sldMk cId="1607303177" sldId="304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1:20:48.360" v="249" actId="26606"/>
          <ac:picMkLst>
            <pc:docMk/>
            <pc:sldMk cId="1607303177" sldId="304"/>
            <ac:picMk id="8194" creationId="{1C541A28-3B43-463A-AFF6-524A0F4C6936}"/>
          </ac:picMkLst>
        </pc:picChg>
        <pc:picChg chg="add mod">
          <ac:chgData name="kursat ymn" userId="47174fbee67923fe" providerId="LiveId" clId="{FFF9E4EF-F974-4BC1-971D-723F47AF5884}" dt="2022-02-24T11:20:48.360" v="249" actId="26606"/>
          <ac:picMkLst>
            <pc:docMk/>
            <pc:sldMk cId="1607303177" sldId="304"/>
            <ac:picMk id="8196" creationId="{305036B5-89A7-4135-A8A0-80B418199A71}"/>
          </ac:picMkLst>
        </pc:picChg>
      </pc:sldChg>
      <pc:sldChg chg="addSp delSp modSp add mod setBg">
        <pc:chgData name="kursat ymn" userId="47174fbee67923fe" providerId="LiveId" clId="{FFF9E4EF-F974-4BC1-971D-723F47AF5884}" dt="2022-02-24T11:58:01.080" v="269" actId="2710"/>
        <pc:sldMkLst>
          <pc:docMk/>
          <pc:sldMk cId="686720266" sldId="305"/>
        </pc:sldMkLst>
        <pc:spChg chg="add mod ord">
          <ac:chgData name="kursat ymn" userId="47174fbee67923fe" providerId="LiveId" clId="{FFF9E4EF-F974-4BC1-971D-723F47AF5884}" dt="2022-02-24T11:58:01.080" v="269" actId="2710"/>
          <ac:spMkLst>
            <pc:docMk/>
            <pc:sldMk cId="686720266" sldId="305"/>
            <ac:spMk id="4" creationId="{C59FC90D-10BC-4BCF-AFF5-81A9269B81E0}"/>
          </ac:spMkLst>
        </pc:spChg>
        <pc:spChg chg="add del">
          <ac:chgData name="kursat ymn" userId="47174fbee67923fe" providerId="LiveId" clId="{FFF9E4EF-F974-4BC1-971D-723F47AF5884}" dt="2022-02-24T11:57:51.906" v="262" actId="26606"/>
          <ac:spMkLst>
            <pc:docMk/>
            <pc:sldMk cId="686720266" sldId="305"/>
            <ac:spMk id="71" creationId="{66E48AFA-8884-4F68-A44F-D2C1E8609C5A}"/>
          </ac:spMkLst>
        </pc:spChg>
        <pc:spChg chg="add del">
          <ac:chgData name="kursat ymn" userId="47174fbee67923fe" providerId="LiveId" clId="{FFF9E4EF-F974-4BC1-971D-723F47AF5884}" dt="2022-02-24T11:57:51.906" v="262" actId="26606"/>
          <ac:spMkLst>
            <pc:docMk/>
            <pc:sldMk cId="686720266" sldId="305"/>
            <ac:spMk id="73" creationId="{969D19A6-08CB-498C-93EC-3FFB021FC68A}"/>
          </ac:spMkLst>
        </pc:spChg>
        <pc:spChg chg="add del">
          <ac:chgData name="kursat ymn" userId="47174fbee67923fe" providerId="LiveId" clId="{FFF9E4EF-F974-4BC1-971D-723F47AF5884}" dt="2022-02-24T11:57:53.812" v="264" actId="26606"/>
          <ac:spMkLst>
            <pc:docMk/>
            <pc:sldMk cId="686720266" sldId="305"/>
            <ac:spMk id="9220" creationId="{B0792D4F-247E-46FE-85FC-881DEFA41D94}"/>
          </ac:spMkLst>
        </pc:spChg>
        <pc:spChg chg="add">
          <ac:chgData name="kursat ymn" userId="47174fbee67923fe" providerId="LiveId" clId="{FFF9E4EF-F974-4BC1-971D-723F47AF5884}" dt="2022-02-24T11:57:53.812" v="265" actId="26606"/>
          <ac:spMkLst>
            <pc:docMk/>
            <pc:sldMk cId="686720266" sldId="305"/>
            <ac:spMk id="9223" creationId="{85016AEC-0320-4ED0-8ECB-FE11DDDFE17A}"/>
          </ac:spMkLst>
        </pc:spChg>
        <pc:spChg chg="add">
          <ac:chgData name="kursat ymn" userId="47174fbee67923fe" providerId="LiveId" clId="{FFF9E4EF-F974-4BC1-971D-723F47AF5884}" dt="2022-02-24T11:57:53.812" v="265" actId="26606"/>
          <ac:spMkLst>
            <pc:docMk/>
            <pc:sldMk cId="686720266" sldId="305"/>
            <ac:spMk id="9224" creationId="{C70C3B59-DE2C-4611-8148-812575C5CA48}"/>
          </ac:spMkLst>
        </pc:spChg>
        <pc:picChg chg="ord">
          <ac:chgData name="kursat ymn" userId="47174fbee67923fe" providerId="LiveId" clId="{FFF9E4EF-F974-4BC1-971D-723F47AF5884}" dt="2022-02-24T11:57:53.812" v="265" actId="26606"/>
          <ac:picMkLst>
            <pc:docMk/>
            <pc:sldMk cId="686720266" sldId="305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1:57:53.812" v="265" actId="26606"/>
          <ac:picMkLst>
            <pc:docMk/>
            <pc:sldMk cId="686720266" sldId="305"/>
            <ac:picMk id="9218" creationId="{660164DC-010F-4DDD-AE4C-8784950AF033}"/>
          </ac:picMkLst>
        </pc:picChg>
        <pc:cxnChg chg="add del">
          <ac:chgData name="kursat ymn" userId="47174fbee67923fe" providerId="LiveId" clId="{FFF9E4EF-F974-4BC1-971D-723F47AF5884}" dt="2022-02-24T11:57:53.812" v="264" actId="26606"/>
          <ac:cxnSpMkLst>
            <pc:docMk/>
            <pc:sldMk cId="686720266" sldId="305"/>
            <ac:cxnSpMk id="9221" creationId="{CE272F12-AF86-441A-BC1B-C014BBBF85B5}"/>
          </ac:cxnSpMkLst>
        </pc:cxnChg>
      </pc:sldChg>
      <pc:sldChg chg="addSp delSp modSp add mod setBg">
        <pc:chgData name="kursat ymn" userId="47174fbee67923fe" providerId="LiveId" clId="{FFF9E4EF-F974-4BC1-971D-723F47AF5884}" dt="2022-02-24T12:03:57.408" v="291" actId="113"/>
        <pc:sldMkLst>
          <pc:docMk/>
          <pc:sldMk cId="2580194649" sldId="306"/>
        </pc:sldMkLst>
        <pc:spChg chg="add mod ord">
          <ac:chgData name="kursat ymn" userId="47174fbee67923fe" providerId="LiveId" clId="{FFF9E4EF-F974-4BC1-971D-723F47AF5884}" dt="2022-02-24T12:03:57.408" v="291" actId="113"/>
          <ac:spMkLst>
            <pc:docMk/>
            <pc:sldMk cId="2580194649" sldId="306"/>
            <ac:spMk id="4" creationId="{0CCD23A3-74EE-4DCD-9AB9-641F9D91AB25}"/>
          </ac:spMkLst>
        </pc:spChg>
        <pc:spChg chg="add">
          <ac:chgData name="kursat ymn" userId="47174fbee67923fe" providerId="LiveId" clId="{FFF9E4EF-F974-4BC1-971D-723F47AF5884}" dt="2022-02-24T12:03:36.082" v="275" actId="26606"/>
          <ac:spMkLst>
            <pc:docMk/>
            <pc:sldMk cId="2580194649" sldId="306"/>
            <ac:spMk id="73" creationId="{1B15ED52-F352-441B-82BF-E0EA34836D08}"/>
          </ac:spMkLst>
        </pc:spChg>
        <pc:spChg chg="add">
          <ac:chgData name="kursat ymn" userId="47174fbee67923fe" providerId="LiveId" clId="{FFF9E4EF-F974-4BC1-971D-723F47AF5884}" dt="2022-02-24T12:03:36.082" v="275" actId="26606"/>
          <ac:spMkLst>
            <pc:docMk/>
            <pc:sldMk cId="2580194649" sldId="306"/>
            <ac:spMk id="75" creationId="{3B2E3793-BFE6-45A2-9B7B-E18844431C99}"/>
          </ac:spMkLst>
        </pc:spChg>
        <pc:spChg chg="add">
          <ac:chgData name="kursat ymn" userId="47174fbee67923fe" providerId="LiveId" clId="{FFF9E4EF-F974-4BC1-971D-723F47AF5884}" dt="2022-02-24T12:03:36.082" v="275" actId="26606"/>
          <ac:spMkLst>
            <pc:docMk/>
            <pc:sldMk cId="2580194649" sldId="306"/>
            <ac:spMk id="77" creationId="{BC4C4868-CB8F-4AF9-9CDB-8108F2C19B67}"/>
          </ac:spMkLst>
        </pc:spChg>
        <pc:spChg chg="add">
          <ac:chgData name="kursat ymn" userId="47174fbee67923fe" providerId="LiveId" clId="{FFF9E4EF-F974-4BC1-971D-723F47AF5884}" dt="2022-02-24T12:03:36.082" v="275" actId="26606"/>
          <ac:spMkLst>
            <pc:docMk/>
            <pc:sldMk cId="2580194649" sldId="306"/>
            <ac:spMk id="79" creationId="{375E0459-6403-40CD-989D-56A4407CA12E}"/>
          </ac:spMkLst>
        </pc:spChg>
        <pc:spChg chg="add">
          <ac:chgData name="kursat ymn" userId="47174fbee67923fe" providerId="LiveId" clId="{FFF9E4EF-F974-4BC1-971D-723F47AF5884}" dt="2022-02-24T12:03:36.082" v="275" actId="26606"/>
          <ac:spMkLst>
            <pc:docMk/>
            <pc:sldMk cId="2580194649" sldId="306"/>
            <ac:spMk id="81" creationId="{53E5B1A8-3AC9-4BD1-9BBC-78CA94F2D1BA}"/>
          </ac:spMkLst>
        </pc:spChg>
        <pc:picChg chg="ord">
          <ac:chgData name="kursat ymn" userId="47174fbee67923fe" providerId="LiveId" clId="{FFF9E4EF-F974-4BC1-971D-723F47AF5884}" dt="2022-02-24T12:03:36.082" v="275" actId="26606"/>
          <ac:picMkLst>
            <pc:docMk/>
            <pc:sldMk cId="2580194649" sldId="306"/>
            <ac:picMk id="3" creationId="{23740E6E-E4BF-4D66-AC77-A1421DFA0FEC}"/>
          </ac:picMkLst>
        </pc:picChg>
        <pc:picChg chg="add del">
          <ac:chgData name="kursat ymn" userId="47174fbee67923fe" providerId="LiveId" clId="{FFF9E4EF-F974-4BC1-971D-723F47AF5884}" dt="2022-02-24T12:02:08.715" v="271"/>
          <ac:picMkLst>
            <pc:docMk/>
            <pc:sldMk cId="2580194649" sldId="306"/>
            <ac:picMk id="10242" creationId="{4126E8B5-9DC9-44D8-97CC-52D3BA412EBC}"/>
          </ac:picMkLst>
        </pc:picChg>
        <pc:picChg chg="add mod">
          <ac:chgData name="kursat ymn" userId="47174fbee67923fe" providerId="LiveId" clId="{FFF9E4EF-F974-4BC1-971D-723F47AF5884}" dt="2022-02-24T12:03:36.082" v="275" actId="26606"/>
          <ac:picMkLst>
            <pc:docMk/>
            <pc:sldMk cId="2580194649" sldId="306"/>
            <ac:picMk id="10244" creationId="{5AE7446E-C54C-486C-B520-F6F930A53007}"/>
          </ac:picMkLst>
        </pc:picChg>
      </pc:sldChg>
      <pc:sldChg chg="addSp modSp add mod setBg">
        <pc:chgData name="kursat ymn" userId="47174fbee67923fe" providerId="LiveId" clId="{FFF9E4EF-F974-4BC1-971D-723F47AF5884}" dt="2022-02-24T12:04:39.296" v="309" actId="1076"/>
        <pc:sldMkLst>
          <pc:docMk/>
          <pc:sldMk cId="3261164252" sldId="307"/>
        </pc:sldMkLst>
        <pc:spChg chg="add mod ord">
          <ac:chgData name="kursat ymn" userId="47174fbee67923fe" providerId="LiveId" clId="{FFF9E4EF-F974-4BC1-971D-723F47AF5884}" dt="2022-02-24T12:04:39.296" v="309" actId="1076"/>
          <ac:spMkLst>
            <pc:docMk/>
            <pc:sldMk cId="3261164252" sldId="307"/>
            <ac:spMk id="4" creationId="{3E4F84C0-6478-4980-8D3B-ECF422C6B29E}"/>
          </ac:spMkLst>
        </pc:spChg>
        <pc:spChg chg="add">
          <ac:chgData name="kursat ymn" userId="47174fbee67923fe" providerId="LiveId" clId="{FFF9E4EF-F974-4BC1-971D-723F47AF5884}" dt="2022-02-24T12:04:15.490" v="295" actId="26606"/>
          <ac:spMkLst>
            <pc:docMk/>
            <pc:sldMk cId="3261164252" sldId="307"/>
            <ac:spMk id="71" creationId="{1B15ED52-F352-441B-82BF-E0EA34836D08}"/>
          </ac:spMkLst>
        </pc:spChg>
        <pc:spChg chg="add">
          <ac:chgData name="kursat ymn" userId="47174fbee67923fe" providerId="LiveId" clId="{FFF9E4EF-F974-4BC1-971D-723F47AF5884}" dt="2022-02-24T12:04:15.490" v="295" actId="26606"/>
          <ac:spMkLst>
            <pc:docMk/>
            <pc:sldMk cId="3261164252" sldId="307"/>
            <ac:spMk id="73" creationId="{3B2E3793-BFE6-45A2-9B7B-E18844431C99}"/>
          </ac:spMkLst>
        </pc:spChg>
        <pc:spChg chg="add">
          <ac:chgData name="kursat ymn" userId="47174fbee67923fe" providerId="LiveId" clId="{FFF9E4EF-F974-4BC1-971D-723F47AF5884}" dt="2022-02-24T12:04:15.490" v="295" actId="26606"/>
          <ac:spMkLst>
            <pc:docMk/>
            <pc:sldMk cId="3261164252" sldId="307"/>
            <ac:spMk id="75" creationId="{BC4C4868-CB8F-4AF9-9CDB-8108F2C19B67}"/>
          </ac:spMkLst>
        </pc:spChg>
        <pc:spChg chg="add">
          <ac:chgData name="kursat ymn" userId="47174fbee67923fe" providerId="LiveId" clId="{FFF9E4EF-F974-4BC1-971D-723F47AF5884}" dt="2022-02-24T12:04:15.490" v="295" actId="26606"/>
          <ac:spMkLst>
            <pc:docMk/>
            <pc:sldMk cId="3261164252" sldId="307"/>
            <ac:spMk id="77" creationId="{375E0459-6403-40CD-989D-56A4407CA12E}"/>
          </ac:spMkLst>
        </pc:spChg>
        <pc:spChg chg="add">
          <ac:chgData name="kursat ymn" userId="47174fbee67923fe" providerId="LiveId" clId="{FFF9E4EF-F974-4BC1-971D-723F47AF5884}" dt="2022-02-24T12:04:15.490" v="295" actId="26606"/>
          <ac:spMkLst>
            <pc:docMk/>
            <pc:sldMk cId="3261164252" sldId="307"/>
            <ac:spMk id="79" creationId="{53E5B1A8-3AC9-4BD1-9BBC-78CA94F2D1BA}"/>
          </ac:spMkLst>
        </pc:spChg>
        <pc:picChg chg="ord">
          <ac:chgData name="kursat ymn" userId="47174fbee67923fe" providerId="LiveId" clId="{FFF9E4EF-F974-4BC1-971D-723F47AF5884}" dt="2022-02-24T12:04:15.490" v="295" actId="26606"/>
          <ac:picMkLst>
            <pc:docMk/>
            <pc:sldMk cId="3261164252" sldId="307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04:15.490" v="295" actId="26606"/>
          <ac:picMkLst>
            <pc:docMk/>
            <pc:sldMk cId="3261164252" sldId="307"/>
            <ac:picMk id="11266" creationId="{4B12695E-2374-4114-9621-8D74574F7740}"/>
          </ac:picMkLst>
        </pc:picChg>
      </pc:sldChg>
      <pc:sldChg chg="addSp modSp add mod setBg">
        <pc:chgData name="kursat ymn" userId="47174fbee67923fe" providerId="LiveId" clId="{FFF9E4EF-F974-4BC1-971D-723F47AF5884}" dt="2022-02-24T12:05:19.197" v="321" actId="113"/>
        <pc:sldMkLst>
          <pc:docMk/>
          <pc:sldMk cId="895690088" sldId="308"/>
        </pc:sldMkLst>
        <pc:spChg chg="add mod ord">
          <ac:chgData name="kursat ymn" userId="47174fbee67923fe" providerId="LiveId" clId="{FFF9E4EF-F974-4BC1-971D-723F47AF5884}" dt="2022-02-24T12:05:19.197" v="321" actId="113"/>
          <ac:spMkLst>
            <pc:docMk/>
            <pc:sldMk cId="895690088" sldId="308"/>
            <ac:spMk id="4" creationId="{DFE2C001-718C-4127-86CE-C5630ECC67D6}"/>
          </ac:spMkLst>
        </pc:spChg>
        <pc:spChg chg="add">
          <ac:chgData name="kursat ymn" userId="47174fbee67923fe" providerId="LiveId" clId="{FFF9E4EF-F974-4BC1-971D-723F47AF5884}" dt="2022-02-24T12:05:07.887" v="314" actId="26606"/>
          <ac:spMkLst>
            <pc:docMk/>
            <pc:sldMk cId="895690088" sldId="308"/>
            <ac:spMk id="71" creationId="{1B15ED52-F352-441B-82BF-E0EA34836D08}"/>
          </ac:spMkLst>
        </pc:spChg>
        <pc:spChg chg="add">
          <ac:chgData name="kursat ymn" userId="47174fbee67923fe" providerId="LiveId" clId="{FFF9E4EF-F974-4BC1-971D-723F47AF5884}" dt="2022-02-24T12:05:07.887" v="314" actId="26606"/>
          <ac:spMkLst>
            <pc:docMk/>
            <pc:sldMk cId="895690088" sldId="308"/>
            <ac:spMk id="73" creationId="{3B2E3793-BFE6-45A2-9B7B-E18844431C99}"/>
          </ac:spMkLst>
        </pc:spChg>
        <pc:spChg chg="add">
          <ac:chgData name="kursat ymn" userId="47174fbee67923fe" providerId="LiveId" clId="{FFF9E4EF-F974-4BC1-971D-723F47AF5884}" dt="2022-02-24T12:05:07.887" v="314" actId="26606"/>
          <ac:spMkLst>
            <pc:docMk/>
            <pc:sldMk cId="895690088" sldId="308"/>
            <ac:spMk id="75" creationId="{BC4C4868-CB8F-4AF9-9CDB-8108F2C19B67}"/>
          </ac:spMkLst>
        </pc:spChg>
        <pc:spChg chg="add">
          <ac:chgData name="kursat ymn" userId="47174fbee67923fe" providerId="LiveId" clId="{FFF9E4EF-F974-4BC1-971D-723F47AF5884}" dt="2022-02-24T12:05:07.887" v="314" actId="26606"/>
          <ac:spMkLst>
            <pc:docMk/>
            <pc:sldMk cId="895690088" sldId="308"/>
            <ac:spMk id="77" creationId="{375E0459-6403-40CD-989D-56A4407CA12E}"/>
          </ac:spMkLst>
        </pc:spChg>
        <pc:spChg chg="add">
          <ac:chgData name="kursat ymn" userId="47174fbee67923fe" providerId="LiveId" clId="{FFF9E4EF-F974-4BC1-971D-723F47AF5884}" dt="2022-02-24T12:05:07.887" v="314" actId="26606"/>
          <ac:spMkLst>
            <pc:docMk/>
            <pc:sldMk cId="895690088" sldId="308"/>
            <ac:spMk id="79" creationId="{53E5B1A8-3AC9-4BD1-9BBC-78CA94F2D1BA}"/>
          </ac:spMkLst>
        </pc:spChg>
        <pc:picChg chg="ord">
          <ac:chgData name="kursat ymn" userId="47174fbee67923fe" providerId="LiveId" clId="{FFF9E4EF-F974-4BC1-971D-723F47AF5884}" dt="2022-02-24T12:05:07.887" v="314" actId="26606"/>
          <ac:picMkLst>
            <pc:docMk/>
            <pc:sldMk cId="895690088" sldId="308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05:07.887" v="314" actId="26606"/>
          <ac:picMkLst>
            <pc:docMk/>
            <pc:sldMk cId="895690088" sldId="308"/>
            <ac:picMk id="12290" creationId="{263593F5-B918-41FE-B60B-8C17213183C2}"/>
          </ac:picMkLst>
        </pc:picChg>
      </pc:sldChg>
      <pc:sldChg chg="addSp modSp add mod setBg">
        <pc:chgData name="kursat ymn" userId="47174fbee67923fe" providerId="LiveId" clId="{FFF9E4EF-F974-4BC1-971D-723F47AF5884}" dt="2022-02-24T12:05:42.968" v="329" actId="1076"/>
        <pc:sldMkLst>
          <pc:docMk/>
          <pc:sldMk cId="332031357" sldId="309"/>
        </pc:sldMkLst>
        <pc:spChg chg="add mod">
          <ac:chgData name="kursat ymn" userId="47174fbee67923fe" providerId="LiveId" clId="{FFF9E4EF-F974-4BC1-971D-723F47AF5884}" dt="2022-02-24T12:05:42.968" v="329" actId="1076"/>
          <ac:spMkLst>
            <pc:docMk/>
            <pc:sldMk cId="332031357" sldId="309"/>
            <ac:spMk id="4" creationId="{57BCFDAB-AFB9-4715-A0CB-FB54BD444D28}"/>
          </ac:spMkLst>
        </pc:spChg>
        <pc:spChg chg="add">
          <ac:chgData name="kursat ymn" userId="47174fbee67923fe" providerId="LiveId" clId="{FFF9E4EF-F974-4BC1-971D-723F47AF5884}" dt="2022-02-24T12:05:26.953" v="322" actId="26606"/>
          <ac:spMkLst>
            <pc:docMk/>
            <pc:sldMk cId="332031357" sldId="309"/>
            <ac:spMk id="71" creationId="{D4771268-CB57-404A-9271-370EB28F6090}"/>
          </ac:spMkLst>
        </pc:spChg>
        <pc:picChg chg="ord">
          <ac:chgData name="kursat ymn" userId="47174fbee67923fe" providerId="LiveId" clId="{FFF9E4EF-F974-4BC1-971D-723F47AF5884}" dt="2022-02-24T12:05:26.953" v="322" actId="26606"/>
          <ac:picMkLst>
            <pc:docMk/>
            <pc:sldMk cId="332031357" sldId="309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05:26.953" v="322" actId="26606"/>
          <ac:picMkLst>
            <pc:docMk/>
            <pc:sldMk cId="332031357" sldId="309"/>
            <ac:picMk id="2050" creationId="{69A6E9D9-D98B-401A-B750-FAA96C475B1E}"/>
          </ac:picMkLst>
        </pc:picChg>
      </pc:sldChg>
      <pc:sldChg chg="addSp delSp modSp add mod setBg">
        <pc:chgData name="kursat ymn" userId="47174fbee67923fe" providerId="LiveId" clId="{FFF9E4EF-F974-4BC1-971D-723F47AF5884}" dt="2022-02-24T12:08:54.328" v="349" actId="20577"/>
        <pc:sldMkLst>
          <pc:docMk/>
          <pc:sldMk cId="3531765057" sldId="310"/>
        </pc:sldMkLst>
        <pc:spChg chg="add mod ord">
          <ac:chgData name="kursat ymn" userId="47174fbee67923fe" providerId="LiveId" clId="{FFF9E4EF-F974-4BC1-971D-723F47AF5884}" dt="2022-02-24T12:08:54.328" v="349" actId="20577"/>
          <ac:spMkLst>
            <pc:docMk/>
            <pc:sldMk cId="3531765057" sldId="310"/>
            <ac:spMk id="4" creationId="{A77C96E8-77F7-48F5-B402-D4AA42F23A9B}"/>
          </ac:spMkLst>
        </pc:spChg>
        <pc:spChg chg="add del">
          <ac:chgData name="kursat ymn" userId="47174fbee67923fe" providerId="LiveId" clId="{FFF9E4EF-F974-4BC1-971D-723F47AF5884}" dt="2022-02-24T12:06:54.087" v="334" actId="26606"/>
          <ac:spMkLst>
            <pc:docMk/>
            <pc:sldMk cId="3531765057" sldId="310"/>
            <ac:spMk id="73" creationId="{B712E947-0734-45F9-9C4F-41114EC3A33E}"/>
          </ac:spMkLst>
        </pc:spChg>
        <pc:spChg chg="add del">
          <ac:chgData name="kursat ymn" userId="47174fbee67923fe" providerId="LiveId" clId="{FFF9E4EF-F974-4BC1-971D-723F47AF5884}" dt="2022-02-24T12:06:56.269" v="336" actId="26606"/>
          <ac:spMkLst>
            <pc:docMk/>
            <pc:sldMk cId="3531765057" sldId="310"/>
            <ac:spMk id="13318" creationId="{69D47016-023F-44BD-981C-50E7A10A6609}"/>
          </ac:spMkLst>
        </pc:spChg>
        <pc:spChg chg="add del">
          <ac:chgData name="kursat ymn" userId="47174fbee67923fe" providerId="LiveId" clId="{FFF9E4EF-F974-4BC1-971D-723F47AF5884}" dt="2022-02-24T12:06:56.269" v="336" actId="26606"/>
          <ac:spMkLst>
            <pc:docMk/>
            <pc:sldMk cId="3531765057" sldId="310"/>
            <ac:spMk id="13319" creationId="{6D8B37B0-0682-433E-BC8D-498C04ABD9A7}"/>
          </ac:spMkLst>
        </pc:spChg>
        <pc:spChg chg="add">
          <ac:chgData name="kursat ymn" userId="47174fbee67923fe" providerId="LiveId" clId="{FFF9E4EF-F974-4BC1-971D-723F47AF5884}" dt="2022-02-24T12:06:56.285" v="337" actId="26606"/>
          <ac:spMkLst>
            <pc:docMk/>
            <pc:sldMk cId="3531765057" sldId="310"/>
            <ac:spMk id="13321" creationId="{33CD251C-A887-4D2F-925B-FC097198538B}"/>
          </ac:spMkLst>
        </pc:spChg>
        <pc:spChg chg="add">
          <ac:chgData name="kursat ymn" userId="47174fbee67923fe" providerId="LiveId" clId="{FFF9E4EF-F974-4BC1-971D-723F47AF5884}" dt="2022-02-24T12:06:56.285" v="337" actId="26606"/>
          <ac:spMkLst>
            <pc:docMk/>
            <pc:sldMk cId="3531765057" sldId="310"/>
            <ac:spMk id="13322" creationId="{3B2069EE-A08E-44F0-B3F9-3CF8CC2DCAD5}"/>
          </ac:spMkLst>
        </pc:spChg>
        <pc:grpChg chg="add del">
          <ac:chgData name="kursat ymn" userId="47174fbee67923fe" providerId="LiveId" clId="{FFF9E4EF-F974-4BC1-971D-723F47AF5884}" dt="2022-02-24T12:06:54.087" v="334" actId="26606"/>
          <ac:grpSpMkLst>
            <pc:docMk/>
            <pc:sldMk cId="3531765057" sldId="310"/>
            <ac:grpSpMk id="75" creationId="{12B3290A-D3BF-4B87-B55B-FD9A98B49727}"/>
          </ac:grpSpMkLst>
        </pc:grpChg>
        <pc:grpChg chg="add">
          <ac:chgData name="kursat ymn" userId="47174fbee67923fe" providerId="LiveId" clId="{FFF9E4EF-F974-4BC1-971D-723F47AF5884}" dt="2022-02-24T12:06:56.285" v="337" actId="26606"/>
          <ac:grpSpMkLst>
            <pc:docMk/>
            <pc:sldMk cId="3531765057" sldId="310"/>
            <ac:grpSpMk id="77" creationId="{9C6E8597-0CCE-4A8A-9326-AA52691A1C81}"/>
          </ac:grpSpMkLst>
        </pc:grpChg>
        <pc:picChg chg="ord">
          <ac:chgData name="kursat ymn" userId="47174fbee67923fe" providerId="LiveId" clId="{FFF9E4EF-F974-4BC1-971D-723F47AF5884}" dt="2022-02-24T12:06:56.285" v="337" actId="26606"/>
          <ac:picMkLst>
            <pc:docMk/>
            <pc:sldMk cId="3531765057" sldId="310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2:06:56.285" v="337" actId="26606"/>
          <ac:picMkLst>
            <pc:docMk/>
            <pc:sldMk cId="3531765057" sldId="310"/>
            <ac:picMk id="13314" creationId="{0E7AC9D8-E502-41D5-BAF9-29D0CB68BB81}"/>
          </ac:picMkLst>
        </pc:picChg>
        <pc:picChg chg="add mod ord">
          <ac:chgData name="kursat ymn" userId="47174fbee67923fe" providerId="LiveId" clId="{FFF9E4EF-F974-4BC1-971D-723F47AF5884}" dt="2022-02-24T12:06:56.285" v="337" actId="26606"/>
          <ac:picMkLst>
            <pc:docMk/>
            <pc:sldMk cId="3531765057" sldId="310"/>
            <ac:picMk id="13316" creationId="{44E4BD7D-B798-407A-9B02-86ECA8CDAA86}"/>
          </ac:picMkLst>
        </pc:picChg>
      </pc:sldChg>
      <pc:sldChg chg="addSp delSp modSp add mod setBg">
        <pc:chgData name="kursat ymn" userId="47174fbee67923fe" providerId="LiveId" clId="{FFF9E4EF-F974-4BC1-971D-723F47AF5884}" dt="2022-02-24T12:10:45.239" v="356" actId="403"/>
        <pc:sldMkLst>
          <pc:docMk/>
          <pc:sldMk cId="1925223466" sldId="311"/>
        </pc:sldMkLst>
        <pc:spChg chg="add del mod">
          <ac:chgData name="kursat ymn" userId="47174fbee67923fe" providerId="LiveId" clId="{FFF9E4EF-F974-4BC1-971D-723F47AF5884}" dt="2022-02-24T08:37:50.936" v="69"/>
          <ac:spMkLst>
            <pc:docMk/>
            <pc:sldMk cId="1925223466" sldId="311"/>
            <ac:spMk id="4" creationId="{CABDEFE1-3231-4A70-9092-C4422A28E293}"/>
          </ac:spMkLst>
        </pc:spChg>
        <pc:spChg chg="add mod">
          <ac:chgData name="kursat ymn" userId="47174fbee67923fe" providerId="LiveId" clId="{FFF9E4EF-F974-4BC1-971D-723F47AF5884}" dt="2022-02-24T12:10:45.239" v="356" actId="403"/>
          <ac:spMkLst>
            <pc:docMk/>
            <pc:sldMk cId="1925223466" sldId="311"/>
            <ac:spMk id="6" creationId="{6AB97E6D-CA28-4655-BC6F-824DAB30A0D0}"/>
          </ac:spMkLst>
        </pc:spChg>
        <pc:spChg chg="add">
          <ac:chgData name="kursat ymn" userId="47174fbee67923fe" providerId="LiveId" clId="{FFF9E4EF-F974-4BC1-971D-723F47AF5884}" dt="2022-02-24T12:10:39.867" v="353" actId="26606"/>
          <ac:spMkLst>
            <pc:docMk/>
            <pc:sldMk cId="1925223466" sldId="311"/>
            <ac:spMk id="73" creationId="{A7AE9375-4664-4DB2-922D-2782A6E439AC}"/>
          </ac:spMkLst>
        </pc:spChg>
        <pc:spChg chg="add">
          <ac:chgData name="kursat ymn" userId="47174fbee67923fe" providerId="LiveId" clId="{FFF9E4EF-F974-4BC1-971D-723F47AF5884}" dt="2022-02-24T12:10:39.867" v="353" actId="26606"/>
          <ac:spMkLst>
            <pc:docMk/>
            <pc:sldMk cId="1925223466" sldId="311"/>
            <ac:spMk id="77" creationId="{C87417AF-190E-4D6E-AFA6-7D3E84B0B430}"/>
          </ac:spMkLst>
        </pc:spChg>
        <pc:spChg chg="add">
          <ac:chgData name="kursat ymn" userId="47174fbee67923fe" providerId="LiveId" clId="{FFF9E4EF-F974-4BC1-971D-723F47AF5884}" dt="2022-02-24T12:10:39.867" v="353" actId="26606"/>
          <ac:spMkLst>
            <pc:docMk/>
            <pc:sldMk cId="1925223466" sldId="311"/>
            <ac:spMk id="79" creationId="{80B30ED8-273E-4C07-8568-2FE5CC5C483D}"/>
          </ac:spMkLst>
        </pc:spChg>
        <pc:picChg chg="ord">
          <ac:chgData name="kursat ymn" userId="47174fbee67923fe" providerId="LiveId" clId="{FFF9E4EF-F974-4BC1-971D-723F47AF5884}" dt="2022-02-24T12:10:39.867" v="353" actId="26606"/>
          <ac:picMkLst>
            <pc:docMk/>
            <pc:sldMk cId="1925223466" sldId="311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2:10:39.867" v="353" actId="26606"/>
          <ac:picMkLst>
            <pc:docMk/>
            <pc:sldMk cId="1925223466" sldId="311"/>
            <ac:picMk id="14338" creationId="{1BED7596-0B21-4D81-A196-B1AF1CACF9D5}"/>
          </ac:picMkLst>
        </pc:picChg>
        <pc:picChg chg="add mod">
          <ac:chgData name="kursat ymn" userId="47174fbee67923fe" providerId="LiveId" clId="{FFF9E4EF-F974-4BC1-971D-723F47AF5884}" dt="2022-02-24T12:10:39.867" v="353" actId="26606"/>
          <ac:picMkLst>
            <pc:docMk/>
            <pc:sldMk cId="1925223466" sldId="311"/>
            <ac:picMk id="14340" creationId="{FC09C4F3-C7AB-49A7-8FAA-5D5CCFDF1457}"/>
          </ac:picMkLst>
        </pc:picChg>
        <pc:cxnChg chg="add">
          <ac:chgData name="kursat ymn" userId="47174fbee67923fe" providerId="LiveId" clId="{FFF9E4EF-F974-4BC1-971D-723F47AF5884}" dt="2022-02-24T12:10:39.867" v="353" actId="26606"/>
          <ac:cxnSpMkLst>
            <pc:docMk/>
            <pc:sldMk cId="1925223466" sldId="311"/>
            <ac:cxnSpMk id="75" creationId="{EE504C98-6397-41C1-A8D8-2D9C4ED307E0}"/>
          </ac:cxnSpMkLst>
        </pc:cxnChg>
      </pc:sldChg>
      <pc:sldChg chg="addSp modSp add mod setBg setClrOvrMap">
        <pc:chgData name="kursat ymn" userId="47174fbee67923fe" providerId="LiveId" clId="{FFF9E4EF-F974-4BC1-971D-723F47AF5884}" dt="2022-02-24T12:12:16.834" v="363" actId="403"/>
        <pc:sldMkLst>
          <pc:docMk/>
          <pc:sldMk cId="3789470643" sldId="312"/>
        </pc:sldMkLst>
        <pc:spChg chg="add mod">
          <ac:chgData name="kursat ymn" userId="47174fbee67923fe" providerId="LiveId" clId="{FFF9E4EF-F974-4BC1-971D-723F47AF5884}" dt="2022-02-24T12:12:16.834" v="363" actId="403"/>
          <ac:spMkLst>
            <pc:docMk/>
            <pc:sldMk cId="3789470643" sldId="312"/>
            <ac:spMk id="4" creationId="{AF0B2BE8-05EC-43D8-8359-D697DDBE2BCD}"/>
          </ac:spMkLst>
        </pc:spChg>
        <pc:spChg chg="add">
          <ac:chgData name="kursat ymn" userId="47174fbee67923fe" providerId="LiveId" clId="{FFF9E4EF-F974-4BC1-971D-723F47AF5884}" dt="2022-02-24T12:12:09.578" v="359" actId="26606"/>
          <ac:spMkLst>
            <pc:docMk/>
            <pc:sldMk cId="3789470643" sldId="312"/>
            <ac:spMk id="73" creationId="{A86541C6-61B1-4DAA-B57A-EAF3F24F0491}"/>
          </ac:spMkLst>
        </pc:spChg>
        <pc:spChg chg="add">
          <ac:chgData name="kursat ymn" userId="47174fbee67923fe" providerId="LiveId" clId="{FFF9E4EF-F974-4BC1-971D-723F47AF5884}" dt="2022-02-24T12:12:09.578" v="359" actId="26606"/>
          <ac:spMkLst>
            <pc:docMk/>
            <pc:sldMk cId="3789470643" sldId="312"/>
            <ac:spMk id="75" creationId="{71750011-2006-46BB-AFDE-C6E461752333}"/>
          </ac:spMkLst>
        </pc:spChg>
        <pc:picChg chg="ord">
          <ac:chgData name="kursat ymn" userId="47174fbee67923fe" providerId="LiveId" clId="{FFF9E4EF-F974-4BC1-971D-723F47AF5884}" dt="2022-02-24T12:12:09.578" v="359" actId="26606"/>
          <ac:picMkLst>
            <pc:docMk/>
            <pc:sldMk cId="3789470643" sldId="312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12:09.578" v="359" actId="26606"/>
          <ac:picMkLst>
            <pc:docMk/>
            <pc:sldMk cId="3789470643" sldId="312"/>
            <ac:picMk id="15362" creationId="{9A633AB6-5ADD-416A-A15D-9006ECD364E5}"/>
          </ac:picMkLst>
        </pc:picChg>
        <pc:picChg chg="add mod">
          <ac:chgData name="kursat ymn" userId="47174fbee67923fe" providerId="LiveId" clId="{FFF9E4EF-F974-4BC1-971D-723F47AF5884}" dt="2022-02-24T12:12:09.578" v="359" actId="26606"/>
          <ac:picMkLst>
            <pc:docMk/>
            <pc:sldMk cId="3789470643" sldId="312"/>
            <ac:picMk id="15364" creationId="{0A5A843E-48B0-4688-A5C8-5812F555FAB6}"/>
          </ac:picMkLst>
        </pc:picChg>
      </pc:sldChg>
      <pc:sldChg chg="addSp delSp modSp add mod setBg">
        <pc:chgData name="kursat ymn" userId="47174fbee67923fe" providerId="LiveId" clId="{FFF9E4EF-F974-4BC1-971D-723F47AF5884}" dt="2022-02-24T12:14:46.352" v="383"/>
        <pc:sldMkLst>
          <pc:docMk/>
          <pc:sldMk cId="249881099" sldId="313"/>
        </pc:sldMkLst>
        <pc:spChg chg="add mod">
          <ac:chgData name="kursat ymn" userId="47174fbee67923fe" providerId="LiveId" clId="{FFF9E4EF-F974-4BC1-971D-723F47AF5884}" dt="2022-02-24T12:14:46.352" v="383"/>
          <ac:spMkLst>
            <pc:docMk/>
            <pc:sldMk cId="249881099" sldId="313"/>
            <ac:spMk id="4" creationId="{96A8C352-9933-458D-A796-1E030D7D93BA}"/>
          </ac:spMkLst>
        </pc:spChg>
        <pc:spChg chg="add">
          <ac:chgData name="kursat ymn" userId="47174fbee67923fe" providerId="LiveId" clId="{FFF9E4EF-F974-4BC1-971D-723F47AF5884}" dt="2022-02-24T12:14:23.442" v="372" actId="26606"/>
          <ac:spMkLst>
            <pc:docMk/>
            <pc:sldMk cId="249881099" sldId="313"/>
            <ac:spMk id="11" creationId="{2B566528-1B12-4246-9431-5C2D7D081168}"/>
          </ac:spMkLst>
        </pc:spChg>
        <pc:grpChg chg="add">
          <ac:chgData name="kursat ymn" userId="47174fbee67923fe" providerId="LiveId" clId="{FFF9E4EF-F974-4BC1-971D-723F47AF5884}" dt="2022-02-24T12:14:23.442" v="372" actId="26606"/>
          <ac:grpSpMkLst>
            <pc:docMk/>
            <pc:sldMk cId="249881099" sldId="313"/>
            <ac:grpSpMk id="13" creationId="{5995D10D-E9C9-47DB-AE7E-801FEF38F5C9}"/>
          </ac:grpSpMkLst>
        </pc:grpChg>
        <pc:grpChg chg="add">
          <ac:chgData name="kursat ymn" userId="47174fbee67923fe" providerId="LiveId" clId="{FFF9E4EF-F974-4BC1-971D-723F47AF5884}" dt="2022-02-24T12:14:23.442" v="372" actId="26606"/>
          <ac:grpSpMkLst>
            <pc:docMk/>
            <pc:sldMk cId="249881099" sldId="313"/>
            <ac:grpSpMk id="17" creationId="{828A5161-06F1-46CF-8AD7-844680A59E13}"/>
          </ac:grpSpMkLst>
        </pc:grpChg>
        <pc:picChg chg="ord">
          <ac:chgData name="kursat ymn" userId="47174fbee67923fe" providerId="LiveId" clId="{FFF9E4EF-F974-4BC1-971D-723F47AF5884}" dt="2022-02-24T12:14:23.442" v="372" actId="26606"/>
          <ac:picMkLst>
            <pc:docMk/>
            <pc:sldMk cId="249881099" sldId="313"/>
            <ac:picMk id="3" creationId="{23740E6E-E4BF-4D66-AC77-A1421DFA0FEC}"/>
          </ac:picMkLst>
        </pc:picChg>
        <pc:picChg chg="add mod ord">
          <ac:chgData name="kursat ymn" userId="47174fbee67923fe" providerId="LiveId" clId="{FFF9E4EF-F974-4BC1-971D-723F47AF5884}" dt="2022-02-24T12:14:23.442" v="372" actId="26606"/>
          <ac:picMkLst>
            <pc:docMk/>
            <pc:sldMk cId="249881099" sldId="313"/>
            <ac:picMk id="5" creationId="{FAA518C2-ADAF-43AD-AC00-CB4BB6EDDC2E}"/>
          </ac:picMkLst>
        </pc:picChg>
        <pc:picChg chg="add mod">
          <ac:chgData name="kursat ymn" userId="47174fbee67923fe" providerId="LiveId" clId="{FFF9E4EF-F974-4BC1-971D-723F47AF5884}" dt="2022-02-24T12:14:29.608" v="374" actId="1076"/>
          <ac:picMkLst>
            <pc:docMk/>
            <pc:sldMk cId="249881099" sldId="313"/>
            <ac:picMk id="6" creationId="{CA7E755A-0D98-47A7-B299-D61D2B1C9BC8}"/>
          </ac:picMkLst>
        </pc:picChg>
        <pc:picChg chg="add del">
          <ac:chgData name="kursat ymn" userId="47174fbee67923fe" providerId="LiveId" clId="{FFF9E4EF-F974-4BC1-971D-723F47AF5884}" dt="2022-02-24T12:14:16.722" v="371" actId="478"/>
          <ac:picMkLst>
            <pc:docMk/>
            <pc:sldMk cId="249881099" sldId="313"/>
            <ac:picMk id="16386" creationId="{16B28494-89E5-44D6-8004-4BA7A7D164A3}"/>
          </ac:picMkLst>
        </pc:picChg>
      </pc:sldChg>
      <pc:sldChg chg="addSp modSp add mod setBg">
        <pc:chgData name="kursat ymn" userId="47174fbee67923fe" providerId="LiveId" clId="{FFF9E4EF-F974-4BC1-971D-723F47AF5884}" dt="2022-02-24T12:33:56.921" v="659" actId="27636"/>
        <pc:sldMkLst>
          <pc:docMk/>
          <pc:sldMk cId="1921928068" sldId="314"/>
        </pc:sldMkLst>
        <pc:spChg chg="add mod ord">
          <ac:chgData name="kursat ymn" userId="47174fbee67923fe" providerId="LiveId" clId="{FFF9E4EF-F974-4BC1-971D-723F47AF5884}" dt="2022-02-24T12:33:56.921" v="659" actId="27636"/>
          <ac:spMkLst>
            <pc:docMk/>
            <pc:sldMk cId="1921928068" sldId="314"/>
            <ac:spMk id="4" creationId="{0E9836D3-8683-474A-95B1-8AF586F5EFB5}"/>
          </ac:spMkLst>
        </pc:spChg>
        <pc:spChg chg="add">
          <ac:chgData name="kursat ymn" userId="47174fbee67923fe" providerId="LiveId" clId="{FFF9E4EF-F974-4BC1-971D-723F47AF5884}" dt="2022-02-24T12:30:02.336" v="581" actId="26606"/>
          <ac:spMkLst>
            <pc:docMk/>
            <pc:sldMk cId="1921928068" sldId="314"/>
            <ac:spMk id="10" creationId="{42A5316D-ED2F-4F89-B4B4-8D9240B1A348}"/>
          </ac:spMkLst>
        </pc:spChg>
        <pc:picChg chg="ord">
          <ac:chgData name="kursat ymn" userId="47174fbee67923fe" providerId="LiveId" clId="{FFF9E4EF-F974-4BC1-971D-723F47AF5884}" dt="2022-02-24T12:30:02.336" v="581" actId="26606"/>
          <ac:picMkLst>
            <pc:docMk/>
            <pc:sldMk cId="1921928068" sldId="314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30:03.561" v="582" actId="1076"/>
          <ac:picMkLst>
            <pc:docMk/>
            <pc:sldMk cId="1921928068" sldId="314"/>
            <ac:picMk id="5" creationId="{8E0780F1-5307-401E-8426-05BF289B83E6}"/>
          </ac:picMkLst>
        </pc:picChg>
      </pc:sldChg>
      <pc:sldChg chg="addSp modSp add mod setBg">
        <pc:chgData name="kursat ymn" userId="47174fbee67923fe" providerId="LiveId" clId="{FFF9E4EF-F974-4BC1-971D-723F47AF5884}" dt="2022-02-24T12:30:50.646" v="612" actId="27636"/>
        <pc:sldMkLst>
          <pc:docMk/>
          <pc:sldMk cId="2835023669" sldId="315"/>
        </pc:sldMkLst>
        <pc:spChg chg="add mod ord">
          <ac:chgData name="kursat ymn" userId="47174fbee67923fe" providerId="LiveId" clId="{FFF9E4EF-F974-4BC1-971D-723F47AF5884}" dt="2022-02-24T12:30:50.646" v="612" actId="27636"/>
          <ac:spMkLst>
            <pc:docMk/>
            <pc:sldMk cId="2835023669" sldId="315"/>
            <ac:spMk id="4" creationId="{09336831-823E-45BF-9DFF-577410F0E1C3}"/>
          </ac:spMkLst>
        </pc:spChg>
        <pc:spChg chg="add">
          <ac:chgData name="kursat ymn" userId="47174fbee67923fe" providerId="LiveId" clId="{FFF9E4EF-F974-4BC1-971D-723F47AF5884}" dt="2022-02-24T12:30:31.122" v="597" actId="26606"/>
          <ac:spMkLst>
            <pc:docMk/>
            <pc:sldMk cId="2835023669" sldId="315"/>
            <ac:spMk id="71" creationId="{42A5316D-ED2F-4F89-B4B4-8D9240B1A348}"/>
          </ac:spMkLst>
        </pc:spChg>
        <pc:picChg chg="ord">
          <ac:chgData name="kursat ymn" userId="47174fbee67923fe" providerId="LiveId" clId="{FFF9E4EF-F974-4BC1-971D-723F47AF5884}" dt="2022-02-24T12:30:31.122" v="597" actId="26606"/>
          <ac:picMkLst>
            <pc:docMk/>
            <pc:sldMk cId="2835023669" sldId="315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30:32.185" v="598" actId="1076"/>
          <ac:picMkLst>
            <pc:docMk/>
            <pc:sldMk cId="2835023669" sldId="315"/>
            <ac:picMk id="24578" creationId="{85828D64-DCD0-4952-9EEB-3AE7A97571F6}"/>
          </ac:picMkLst>
        </pc:picChg>
      </pc:sldChg>
      <pc:sldChg chg="addSp delSp modSp add mod setBg">
        <pc:chgData name="kursat ymn" userId="47174fbee67923fe" providerId="LiveId" clId="{FFF9E4EF-F974-4BC1-971D-723F47AF5884}" dt="2022-02-24T12:33:48.774" v="655" actId="113"/>
        <pc:sldMkLst>
          <pc:docMk/>
          <pc:sldMk cId="3506013770" sldId="316"/>
        </pc:sldMkLst>
        <pc:spChg chg="add mod ord">
          <ac:chgData name="kursat ymn" userId="47174fbee67923fe" providerId="LiveId" clId="{FFF9E4EF-F974-4BC1-971D-723F47AF5884}" dt="2022-02-24T12:33:48.774" v="655" actId="113"/>
          <ac:spMkLst>
            <pc:docMk/>
            <pc:sldMk cId="3506013770" sldId="316"/>
            <ac:spMk id="4" creationId="{6A8E1437-CA36-4A7B-B7F1-66B38C25389D}"/>
          </ac:spMkLst>
        </pc:spChg>
        <pc:spChg chg="add del">
          <ac:chgData name="kursat ymn" userId="47174fbee67923fe" providerId="LiveId" clId="{FFF9E4EF-F974-4BC1-971D-723F47AF5884}" dt="2022-02-24T12:33:33.253" v="643" actId="26606"/>
          <ac:spMkLst>
            <pc:docMk/>
            <pc:sldMk cId="3506013770" sldId="316"/>
            <ac:spMk id="12" creationId="{35C956CA-A8FB-4F91-A258-FBE459CD99FC}"/>
          </ac:spMkLst>
        </pc:spChg>
        <pc:spChg chg="add del">
          <ac:chgData name="kursat ymn" userId="47174fbee67923fe" providerId="LiveId" clId="{FFF9E4EF-F974-4BC1-971D-723F47AF5884}" dt="2022-02-24T12:33:33.253" v="643" actId="26606"/>
          <ac:spMkLst>
            <pc:docMk/>
            <pc:sldMk cId="3506013770" sldId="316"/>
            <ac:spMk id="14" creationId="{70A48D59-8581-41F7-B529-F4617FE07A9A}"/>
          </ac:spMkLst>
        </pc:spChg>
        <pc:spChg chg="add">
          <ac:chgData name="kursat ymn" userId="47174fbee67923fe" providerId="LiveId" clId="{FFF9E4EF-F974-4BC1-971D-723F47AF5884}" dt="2022-02-24T12:33:33.253" v="643" actId="26606"/>
          <ac:spMkLst>
            <pc:docMk/>
            <pc:sldMk cId="3506013770" sldId="316"/>
            <ac:spMk id="71" creationId="{66E48AFA-8884-4F68-A44F-D2C1E8609C5A}"/>
          </ac:spMkLst>
        </pc:spChg>
        <pc:spChg chg="add">
          <ac:chgData name="kursat ymn" userId="47174fbee67923fe" providerId="LiveId" clId="{FFF9E4EF-F974-4BC1-971D-723F47AF5884}" dt="2022-02-24T12:33:33.253" v="643" actId="26606"/>
          <ac:spMkLst>
            <pc:docMk/>
            <pc:sldMk cId="3506013770" sldId="316"/>
            <ac:spMk id="73" creationId="{969D19A6-08CB-498C-93EC-3FFB021FC68A}"/>
          </ac:spMkLst>
        </pc:spChg>
        <pc:picChg chg="ord">
          <ac:chgData name="kursat ymn" userId="47174fbee67923fe" providerId="LiveId" clId="{FFF9E4EF-F974-4BC1-971D-723F47AF5884}" dt="2022-02-24T12:31:38.202" v="615" actId="26606"/>
          <ac:picMkLst>
            <pc:docMk/>
            <pc:sldMk cId="3506013770" sldId="316"/>
            <ac:picMk id="3" creationId="{23740E6E-E4BF-4D66-AC77-A1421DFA0FEC}"/>
          </ac:picMkLst>
        </pc:picChg>
        <pc:picChg chg="add del mod ord">
          <ac:chgData name="kursat ymn" userId="47174fbee67923fe" providerId="LiveId" clId="{FFF9E4EF-F974-4BC1-971D-723F47AF5884}" dt="2022-02-24T12:32:06.080" v="621" actId="21"/>
          <ac:picMkLst>
            <pc:docMk/>
            <pc:sldMk cId="3506013770" sldId="316"/>
            <ac:picMk id="5" creationId="{B2AD3E9B-E7D0-46C6-8153-233A6D9E3E04}"/>
          </ac:picMkLst>
        </pc:picChg>
        <pc:picChg chg="add del mod">
          <ac:chgData name="kursat ymn" userId="47174fbee67923fe" providerId="LiveId" clId="{FFF9E4EF-F974-4BC1-971D-723F47AF5884}" dt="2022-02-24T12:32:13.276" v="623" actId="21"/>
          <ac:picMkLst>
            <pc:docMk/>
            <pc:sldMk cId="3506013770" sldId="316"/>
            <ac:picMk id="7" creationId="{BB717E4E-B49F-48BA-979E-30BD1C58D826}"/>
          </ac:picMkLst>
        </pc:picChg>
        <pc:picChg chg="add mod ord">
          <ac:chgData name="kursat ymn" userId="47174fbee67923fe" providerId="LiveId" clId="{FFF9E4EF-F974-4BC1-971D-723F47AF5884}" dt="2022-02-24T12:33:33.253" v="643" actId="26606"/>
          <ac:picMkLst>
            <pc:docMk/>
            <pc:sldMk cId="3506013770" sldId="316"/>
            <ac:picMk id="27650" creationId="{F434A74E-8ABD-470D-AC2A-2FC644D681DC}"/>
          </ac:picMkLst>
        </pc:picChg>
        <pc:cxnChg chg="add del">
          <ac:chgData name="kursat ymn" userId="47174fbee67923fe" providerId="LiveId" clId="{FFF9E4EF-F974-4BC1-971D-723F47AF5884}" dt="2022-02-24T12:33:33.253" v="643" actId="26606"/>
          <ac:cxnSpMkLst>
            <pc:docMk/>
            <pc:sldMk cId="3506013770" sldId="316"/>
            <ac:cxnSpMk id="16" creationId="{967F2066-0253-4771-A5F6-68111E1FE832}"/>
          </ac:cxnSpMkLst>
        </pc:cxnChg>
      </pc:sldChg>
      <pc:sldChg chg="addSp modSp add mod setBg">
        <pc:chgData name="kursat ymn" userId="47174fbee67923fe" providerId="LiveId" clId="{FFF9E4EF-F974-4BC1-971D-723F47AF5884}" dt="2022-02-24T12:33:16.299" v="642" actId="12"/>
        <pc:sldMkLst>
          <pc:docMk/>
          <pc:sldMk cId="1834167587" sldId="317"/>
        </pc:sldMkLst>
        <pc:spChg chg="add mod ord">
          <ac:chgData name="kursat ymn" userId="47174fbee67923fe" providerId="LiveId" clId="{FFF9E4EF-F974-4BC1-971D-723F47AF5884}" dt="2022-02-24T12:33:16.299" v="642" actId="12"/>
          <ac:spMkLst>
            <pc:docMk/>
            <pc:sldMk cId="1834167587" sldId="317"/>
            <ac:spMk id="4" creationId="{92B9B338-44E1-4748-BD14-5E3C9F33C973}"/>
          </ac:spMkLst>
        </pc:spChg>
        <pc:picChg chg="ord">
          <ac:chgData name="kursat ymn" userId="47174fbee67923fe" providerId="LiveId" clId="{FFF9E4EF-F974-4BC1-971D-723F47AF5884}" dt="2022-02-24T12:32:51.256" v="632" actId="26606"/>
          <ac:picMkLst>
            <pc:docMk/>
            <pc:sldMk cId="1834167587" sldId="317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32:51.256" v="632" actId="26606"/>
          <ac:picMkLst>
            <pc:docMk/>
            <pc:sldMk cId="1834167587" sldId="317"/>
            <ac:picMk id="5" creationId="{7A2F8C34-7511-4EBC-B46D-6207C42E5F45}"/>
          </ac:picMkLst>
        </pc:picChg>
      </pc:sldChg>
      <pc:sldChg chg="addSp modSp add mod setBg">
        <pc:chgData name="kursat ymn" userId="47174fbee67923fe" providerId="LiveId" clId="{FFF9E4EF-F974-4BC1-971D-723F47AF5884}" dt="2022-02-24T12:32:42.540" v="631" actId="14100"/>
        <pc:sldMkLst>
          <pc:docMk/>
          <pc:sldMk cId="1794312680" sldId="318"/>
        </pc:sldMkLst>
        <pc:spChg chg="add mod ord">
          <ac:chgData name="kursat ymn" userId="47174fbee67923fe" providerId="LiveId" clId="{FFF9E4EF-F974-4BC1-971D-723F47AF5884}" dt="2022-02-24T12:32:42.540" v="631" actId="14100"/>
          <ac:spMkLst>
            <pc:docMk/>
            <pc:sldMk cId="1794312680" sldId="318"/>
            <ac:spMk id="4" creationId="{E95F8BE5-BDA0-40EB-A0E6-3B8EA7C2D55C}"/>
          </ac:spMkLst>
        </pc:spChg>
        <pc:picChg chg="ord">
          <ac:chgData name="kursat ymn" userId="47174fbee67923fe" providerId="LiveId" clId="{FFF9E4EF-F974-4BC1-971D-723F47AF5884}" dt="2022-02-24T12:32:23.131" v="625" actId="26606"/>
          <ac:picMkLst>
            <pc:docMk/>
            <pc:sldMk cId="1794312680" sldId="318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32:23.131" v="625" actId="26606"/>
          <ac:picMkLst>
            <pc:docMk/>
            <pc:sldMk cId="1794312680" sldId="318"/>
            <ac:picMk id="5" creationId="{997F7166-3DE7-4067-AC6E-0C9BD5052DBD}"/>
          </ac:picMkLst>
        </pc:picChg>
      </pc:sldChg>
      <pc:sldChg chg="addSp modSp new mod setBg">
        <pc:chgData name="kursat ymn" userId="47174fbee67923fe" providerId="LiveId" clId="{FFF9E4EF-F974-4BC1-971D-723F47AF5884}" dt="2022-02-24T12:24:12.866" v="501" actId="26606"/>
        <pc:sldMkLst>
          <pc:docMk/>
          <pc:sldMk cId="4206103700" sldId="319"/>
        </pc:sldMkLst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71" creationId="{F3060C83-F051-4F0E-ABAD-AA0DFC48B218}"/>
          </ac:spMkLst>
        </pc:spChg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73" creationId="{83C98ABE-055B-441F-B07E-44F97F083C39}"/>
          </ac:spMkLst>
        </pc:spChg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75" creationId="{29FDB030-9B49-4CED-8CCD-4D99382388AC}"/>
          </ac:spMkLst>
        </pc:spChg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77" creationId="{3783CA14-24A1-485C-8B30-D6A5D87987AD}"/>
          </ac:spMkLst>
        </pc:spChg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79" creationId="{9A97C86A-04D6-40F7-AE84-31AB43E6A846}"/>
          </ac:spMkLst>
        </pc:spChg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81" creationId="{FF9F2414-84E8-453E-B1F3-389FDE8192D9}"/>
          </ac:spMkLst>
        </pc:spChg>
        <pc:spChg chg="add">
          <ac:chgData name="kursat ymn" userId="47174fbee67923fe" providerId="LiveId" clId="{FFF9E4EF-F974-4BC1-971D-723F47AF5884}" dt="2022-02-24T12:24:12.866" v="501" actId="26606"/>
          <ac:spMkLst>
            <pc:docMk/>
            <pc:sldMk cId="4206103700" sldId="319"/>
            <ac:spMk id="83" creationId="{3ECA69A1-7536-43AC-85EF-C7106179F5ED}"/>
          </ac:spMkLst>
        </pc:spChg>
        <pc:picChg chg="add mod">
          <ac:chgData name="kursat ymn" userId="47174fbee67923fe" providerId="LiveId" clId="{FFF9E4EF-F974-4BC1-971D-723F47AF5884}" dt="2022-02-24T12:24:12.866" v="501" actId="26606"/>
          <ac:picMkLst>
            <pc:docMk/>
            <pc:sldMk cId="4206103700" sldId="319"/>
            <ac:picMk id="23554" creationId="{D2195FA8-2ABB-441E-A995-936F0D694977}"/>
          </ac:picMkLst>
        </pc:picChg>
      </pc:sldChg>
      <pc:sldChg chg="addSp delSp modSp add mod ord setBg delDesignElem">
        <pc:chgData name="kursat ymn" userId="47174fbee67923fe" providerId="LiveId" clId="{FFF9E4EF-F974-4BC1-971D-723F47AF5884}" dt="2022-02-24T12:48:15.714" v="723"/>
        <pc:sldMkLst>
          <pc:docMk/>
          <pc:sldMk cId="553167403" sldId="320"/>
        </pc:sldMkLst>
        <pc:spChg chg="del">
          <ac:chgData name="kursat ymn" userId="47174fbee67923fe" providerId="LiveId" clId="{FFF9E4EF-F974-4BC1-971D-723F47AF5884}" dt="2022-02-24T12:43:09.392" v="687" actId="478"/>
          <ac:spMkLst>
            <pc:docMk/>
            <pc:sldMk cId="553167403" sldId="320"/>
            <ac:spMk id="4" creationId="{6A8E1437-CA36-4A7B-B7F1-66B38C25389D}"/>
          </ac:spMkLst>
        </pc:spChg>
        <pc:spChg chg="add mod">
          <ac:chgData name="kursat ymn" userId="47174fbee67923fe" providerId="LiveId" clId="{FFF9E4EF-F974-4BC1-971D-723F47AF5884}" dt="2022-02-24T12:46:27.534" v="714" actId="14100"/>
          <ac:spMkLst>
            <pc:docMk/>
            <pc:sldMk cId="553167403" sldId="320"/>
            <ac:spMk id="10" creationId="{360104AE-3616-4224-9A4C-64A364434D83}"/>
          </ac:spMkLst>
        </pc:spChg>
        <pc:spChg chg="del">
          <ac:chgData name="kursat ymn" userId="47174fbee67923fe" providerId="LiveId" clId="{FFF9E4EF-F974-4BC1-971D-723F47AF5884}" dt="2022-02-24T12:43:06.668" v="685"/>
          <ac:spMkLst>
            <pc:docMk/>
            <pc:sldMk cId="553167403" sldId="320"/>
            <ac:spMk id="71" creationId="{66E48AFA-8884-4F68-A44F-D2C1E8609C5A}"/>
          </ac:spMkLst>
        </pc:spChg>
        <pc:spChg chg="del">
          <ac:chgData name="kursat ymn" userId="47174fbee67923fe" providerId="LiveId" clId="{FFF9E4EF-F974-4BC1-971D-723F47AF5884}" dt="2022-02-24T12:43:06.668" v="685"/>
          <ac:spMkLst>
            <pc:docMk/>
            <pc:sldMk cId="553167403" sldId="320"/>
            <ac:spMk id="73" creationId="{969D19A6-08CB-498C-93EC-3FFB021FC68A}"/>
          </ac:spMkLst>
        </pc:spChg>
        <pc:picChg chg="mod">
          <ac:chgData name="kursat ymn" userId="47174fbee67923fe" providerId="LiveId" clId="{FFF9E4EF-F974-4BC1-971D-723F47AF5884}" dt="2022-02-24T12:47:09.341" v="721" actId="1076"/>
          <ac:picMkLst>
            <pc:docMk/>
            <pc:sldMk cId="553167403" sldId="320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45:42.160" v="701" actId="14100"/>
          <ac:picMkLst>
            <pc:docMk/>
            <pc:sldMk cId="553167403" sldId="320"/>
            <ac:picMk id="5" creationId="{A9602886-031D-47F9-BF61-A35F2CC9ADAD}"/>
          </ac:picMkLst>
        </pc:picChg>
        <pc:picChg chg="add mod">
          <ac:chgData name="kursat ymn" userId="47174fbee67923fe" providerId="LiveId" clId="{FFF9E4EF-F974-4BC1-971D-723F47AF5884}" dt="2022-02-24T12:47:04.543" v="720" actId="1076"/>
          <ac:picMkLst>
            <pc:docMk/>
            <pc:sldMk cId="553167403" sldId="320"/>
            <ac:picMk id="8" creationId="{F464A4BC-0FFA-4472-9E6B-987257956DE7}"/>
          </ac:picMkLst>
        </pc:picChg>
        <pc:picChg chg="del">
          <ac:chgData name="kursat ymn" userId="47174fbee67923fe" providerId="LiveId" clId="{FFF9E4EF-F974-4BC1-971D-723F47AF5884}" dt="2022-02-24T12:43:07.903" v="686" actId="478"/>
          <ac:picMkLst>
            <pc:docMk/>
            <pc:sldMk cId="553167403" sldId="320"/>
            <ac:picMk id="27650" creationId="{F434A74E-8ABD-470D-AC2A-2FC644D681DC}"/>
          </ac:picMkLst>
        </pc:picChg>
      </pc:sldChg>
      <pc:sldChg chg="addSp modSp add mod setBg">
        <pc:chgData name="kursat ymn" userId="47174fbee67923fe" providerId="LiveId" clId="{FFF9E4EF-F974-4BC1-971D-723F47AF5884}" dt="2022-02-24T12:48:31.767" v="727" actId="1076"/>
        <pc:sldMkLst>
          <pc:docMk/>
          <pc:sldMk cId="3469947158" sldId="321"/>
        </pc:sldMkLst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48:28.841" v="725" actId="26606"/>
          <ac:spMkLst>
            <pc:docMk/>
            <pc:sldMk cId="3469947158" sldId="321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48:28.841" v="725" actId="26606"/>
          <ac:picMkLst>
            <pc:docMk/>
            <pc:sldMk cId="3469947158" sldId="321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48:31.767" v="727" actId="1076"/>
          <ac:picMkLst>
            <pc:docMk/>
            <pc:sldMk cId="3469947158" sldId="321"/>
            <ac:picMk id="4" creationId="{737FF556-3483-4DFA-A0B9-A4F69F1E5DAD}"/>
          </ac:picMkLst>
        </pc:picChg>
      </pc:sldChg>
      <pc:sldChg chg="addSp modSp add mod setBg">
        <pc:chgData name="kursat ymn" userId="47174fbee67923fe" providerId="LiveId" clId="{FFF9E4EF-F974-4BC1-971D-723F47AF5884}" dt="2022-02-24T12:49:11.568" v="731" actId="1076"/>
        <pc:sldMkLst>
          <pc:docMk/>
          <pc:sldMk cId="2810968452" sldId="322"/>
        </pc:sldMkLst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49:08.698" v="729" actId="26606"/>
          <ac:spMkLst>
            <pc:docMk/>
            <pc:sldMk cId="2810968452" sldId="322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49:08.698" v="729" actId="26606"/>
          <ac:picMkLst>
            <pc:docMk/>
            <pc:sldMk cId="2810968452" sldId="322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49:11.568" v="731" actId="1076"/>
          <ac:picMkLst>
            <pc:docMk/>
            <pc:sldMk cId="2810968452" sldId="322"/>
            <ac:picMk id="4" creationId="{F07B88C6-7452-461F-B260-FECA8CC199B4}"/>
          </ac:picMkLst>
        </pc:picChg>
      </pc:sldChg>
      <pc:sldChg chg="addSp modSp add mod setBg">
        <pc:chgData name="kursat ymn" userId="47174fbee67923fe" providerId="LiveId" clId="{FFF9E4EF-F974-4BC1-971D-723F47AF5884}" dt="2022-02-24T12:49:34.402" v="735" actId="14100"/>
        <pc:sldMkLst>
          <pc:docMk/>
          <pc:sldMk cId="3684501889" sldId="323"/>
        </pc:sldMkLst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49:30.866" v="733" actId="26606"/>
          <ac:spMkLst>
            <pc:docMk/>
            <pc:sldMk cId="3684501889" sldId="323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49:30.866" v="733" actId="26606"/>
          <ac:picMkLst>
            <pc:docMk/>
            <pc:sldMk cId="3684501889" sldId="323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49:34.402" v="735" actId="14100"/>
          <ac:picMkLst>
            <pc:docMk/>
            <pc:sldMk cId="3684501889" sldId="323"/>
            <ac:picMk id="4" creationId="{D7B45FFD-C1D3-4C09-A455-31730FD2A0B2}"/>
          </ac:picMkLst>
        </pc:picChg>
      </pc:sldChg>
      <pc:sldChg chg="addSp modSp add mod setBg">
        <pc:chgData name="kursat ymn" userId="47174fbee67923fe" providerId="LiveId" clId="{FFF9E4EF-F974-4BC1-971D-723F47AF5884}" dt="2022-02-24T12:49:59.895" v="737" actId="26606"/>
        <pc:sldMkLst>
          <pc:docMk/>
          <pc:sldMk cId="1784000319" sldId="324"/>
        </pc:sldMkLst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49:59.895" v="737" actId="26606"/>
          <ac:spMkLst>
            <pc:docMk/>
            <pc:sldMk cId="1784000319" sldId="324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49:59.895" v="737" actId="26606"/>
          <ac:picMkLst>
            <pc:docMk/>
            <pc:sldMk cId="1784000319" sldId="324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49:59.895" v="737" actId="26606"/>
          <ac:picMkLst>
            <pc:docMk/>
            <pc:sldMk cId="1784000319" sldId="324"/>
            <ac:picMk id="4" creationId="{825BC18F-1999-435C-A26A-FE1F0D6FD258}"/>
          </ac:picMkLst>
        </pc:picChg>
      </pc:sldChg>
      <pc:sldChg chg="addSp modSp add mod setBg">
        <pc:chgData name="kursat ymn" userId="47174fbee67923fe" providerId="LiveId" clId="{FFF9E4EF-F974-4BC1-971D-723F47AF5884}" dt="2022-02-24T12:50:31.786" v="741" actId="14100"/>
        <pc:sldMkLst>
          <pc:docMk/>
          <pc:sldMk cId="309329942" sldId="325"/>
        </pc:sldMkLst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0:30.069" v="740" actId="26606"/>
          <ac:spMkLst>
            <pc:docMk/>
            <pc:sldMk cId="309329942" sldId="325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0:30.069" v="740" actId="26606"/>
          <ac:picMkLst>
            <pc:docMk/>
            <pc:sldMk cId="309329942" sldId="325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0:31.786" v="741" actId="14100"/>
          <ac:picMkLst>
            <pc:docMk/>
            <pc:sldMk cId="309329942" sldId="325"/>
            <ac:picMk id="4" creationId="{F015EB5B-1732-46A1-A465-4F817620C1E8}"/>
          </ac:picMkLst>
        </pc:picChg>
      </pc:sldChg>
      <pc:sldChg chg="addSp modSp add mod setBg">
        <pc:chgData name="kursat ymn" userId="47174fbee67923fe" providerId="LiveId" clId="{FFF9E4EF-F974-4BC1-971D-723F47AF5884}" dt="2022-02-24T12:52:12.998" v="743" actId="26606"/>
        <pc:sldMkLst>
          <pc:docMk/>
          <pc:sldMk cId="3182573378" sldId="326"/>
        </pc:sldMkLst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2:12.998" v="743" actId="26606"/>
          <ac:spMkLst>
            <pc:docMk/>
            <pc:sldMk cId="3182573378" sldId="326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2:12.998" v="743" actId="26606"/>
          <ac:picMkLst>
            <pc:docMk/>
            <pc:sldMk cId="3182573378" sldId="326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2:12.998" v="743" actId="26606"/>
          <ac:picMkLst>
            <pc:docMk/>
            <pc:sldMk cId="3182573378" sldId="326"/>
            <ac:picMk id="4" creationId="{42B26073-2A5F-471C-B37E-C05D908BA62A}"/>
          </ac:picMkLst>
        </pc:picChg>
      </pc:sldChg>
      <pc:sldChg chg="addSp modSp add mod setBg">
        <pc:chgData name="kursat ymn" userId="47174fbee67923fe" providerId="LiveId" clId="{FFF9E4EF-F974-4BC1-971D-723F47AF5884}" dt="2022-02-24T12:52:29.682" v="745" actId="26606"/>
        <pc:sldMkLst>
          <pc:docMk/>
          <pc:sldMk cId="1975233199" sldId="327"/>
        </pc:sldMkLst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2:29.682" v="745" actId="26606"/>
          <ac:spMkLst>
            <pc:docMk/>
            <pc:sldMk cId="1975233199" sldId="327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2:29.682" v="745" actId="26606"/>
          <ac:picMkLst>
            <pc:docMk/>
            <pc:sldMk cId="1975233199" sldId="327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2:29.682" v="745" actId="26606"/>
          <ac:picMkLst>
            <pc:docMk/>
            <pc:sldMk cId="1975233199" sldId="327"/>
            <ac:picMk id="4" creationId="{3F1CE350-4BB1-4870-8E63-DCD3227BC1C7}"/>
          </ac:picMkLst>
        </pc:picChg>
      </pc:sldChg>
      <pc:sldChg chg="addSp modSp add mod setBg">
        <pc:chgData name="kursat ymn" userId="47174fbee67923fe" providerId="LiveId" clId="{FFF9E4EF-F974-4BC1-971D-723F47AF5884}" dt="2022-02-24T12:52:43.552" v="747" actId="26606"/>
        <pc:sldMkLst>
          <pc:docMk/>
          <pc:sldMk cId="3125393669" sldId="328"/>
        </pc:sldMkLst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2:43.552" v="747" actId="26606"/>
          <ac:spMkLst>
            <pc:docMk/>
            <pc:sldMk cId="3125393669" sldId="328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2:43.552" v="747" actId="26606"/>
          <ac:picMkLst>
            <pc:docMk/>
            <pc:sldMk cId="3125393669" sldId="328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2:43.552" v="747" actId="26606"/>
          <ac:picMkLst>
            <pc:docMk/>
            <pc:sldMk cId="3125393669" sldId="328"/>
            <ac:picMk id="4" creationId="{012A31A8-419A-4D21-B502-6DE571E4C47F}"/>
          </ac:picMkLst>
        </pc:picChg>
      </pc:sldChg>
      <pc:sldChg chg="addSp modSp add mod">
        <pc:chgData name="kursat ymn" userId="47174fbee67923fe" providerId="LiveId" clId="{FFF9E4EF-F974-4BC1-971D-723F47AF5884}" dt="2022-02-24T12:53:51.679" v="757" actId="1076"/>
        <pc:sldMkLst>
          <pc:docMk/>
          <pc:sldMk cId="3867095711" sldId="329"/>
        </pc:sldMkLst>
        <pc:spChg chg="add mod">
          <ac:chgData name="kursat ymn" userId="47174fbee67923fe" providerId="LiveId" clId="{FFF9E4EF-F974-4BC1-971D-723F47AF5884}" dt="2022-02-24T12:53:51.679" v="757" actId="1076"/>
          <ac:spMkLst>
            <pc:docMk/>
            <pc:sldMk cId="3867095711" sldId="329"/>
            <ac:spMk id="4" creationId="{5C10443B-A321-4E86-9118-9968AB29F1E8}"/>
          </ac:spMkLst>
        </pc:spChg>
      </pc:sldChg>
      <pc:sldChg chg="addSp modSp add mod ord setBg">
        <pc:chgData name="kursat ymn" userId="47174fbee67923fe" providerId="LiveId" clId="{FFF9E4EF-F974-4BC1-971D-723F47AF5884}" dt="2022-02-24T18:53:11.337" v="892" actId="14100"/>
        <pc:sldMkLst>
          <pc:docMk/>
          <pc:sldMk cId="1672863641" sldId="330"/>
        </pc:sldMkLst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8:53:09.868" v="891" actId="26606"/>
          <ac:spMkLst>
            <pc:docMk/>
            <pc:sldMk cId="1672863641" sldId="330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8:53:09.868" v="891" actId="26606"/>
          <ac:picMkLst>
            <pc:docMk/>
            <pc:sldMk cId="1672863641" sldId="330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8:53:11.337" v="892" actId="14100"/>
          <ac:picMkLst>
            <pc:docMk/>
            <pc:sldMk cId="1672863641" sldId="330"/>
            <ac:picMk id="4" creationId="{3D99B97E-D16C-45C4-A9A7-3A1B44C337AA}"/>
          </ac:picMkLst>
        </pc:picChg>
      </pc:sldChg>
      <pc:sldChg chg="addSp modSp add mod setBg">
        <pc:chgData name="kursat ymn" userId="47174fbee67923fe" providerId="LiveId" clId="{FFF9E4EF-F974-4BC1-971D-723F47AF5884}" dt="2022-02-24T12:54:19.262" v="760" actId="26606"/>
        <pc:sldMkLst>
          <pc:docMk/>
          <pc:sldMk cId="1441526226" sldId="331"/>
        </pc:sldMkLst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4:19.262" v="760" actId="26606"/>
          <ac:spMkLst>
            <pc:docMk/>
            <pc:sldMk cId="1441526226" sldId="331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4:19.262" v="760" actId="26606"/>
          <ac:picMkLst>
            <pc:docMk/>
            <pc:sldMk cId="1441526226" sldId="331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4:19.262" v="760" actId="26606"/>
          <ac:picMkLst>
            <pc:docMk/>
            <pc:sldMk cId="1441526226" sldId="331"/>
            <ac:picMk id="4" creationId="{D0182ADD-5141-4F7B-9D3C-726E9F7EEB36}"/>
          </ac:picMkLst>
        </pc:picChg>
      </pc:sldChg>
      <pc:sldChg chg="addSp modSp add mod setBg">
        <pc:chgData name="kursat ymn" userId="47174fbee67923fe" providerId="LiveId" clId="{FFF9E4EF-F974-4BC1-971D-723F47AF5884}" dt="2022-02-24T12:54:51.583" v="768" actId="26606"/>
        <pc:sldMkLst>
          <pc:docMk/>
          <pc:sldMk cId="2282894479" sldId="332"/>
        </pc:sldMkLst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4:51.583" v="768" actId="26606"/>
          <ac:spMkLst>
            <pc:docMk/>
            <pc:sldMk cId="2282894479" sldId="332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4:51.583" v="768" actId="26606"/>
          <ac:picMkLst>
            <pc:docMk/>
            <pc:sldMk cId="2282894479" sldId="332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4:51.583" v="768" actId="26606"/>
          <ac:picMkLst>
            <pc:docMk/>
            <pc:sldMk cId="2282894479" sldId="332"/>
            <ac:picMk id="4" creationId="{E04A6451-6FBB-459C-A389-C6BC04B92000}"/>
          </ac:picMkLst>
        </pc:picChg>
      </pc:sldChg>
      <pc:sldChg chg="addSp modSp add mod setBg">
        <pc:chgData name="kursat ymn" userId="47174fbee67923fe" providerId="LiveId" clId="{FFF9E4EF-F974-4BC1-971D-723F47AF5884}" dt="2022-02-24T12:55:16.536" v="770" actId="26606"/>
        <pc:sldMkLst>
          <pc:docMk/>
          <pc:sldMk cId="3725503131" sldId="333"/>
        </pc:sldMkLst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5:16.536" v="770" actId="26606"/>
          <ac:spMkLst>
            <pc:docMk/>
            <pc:sldMk cId="3725503131" sldId="333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5:16.536" v="770" actId="26606"/>
          <ac:picMkLst>
            <pc:docMk/>
            <pc:sldMk cId="3725503131" sldId="333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5:16.536" v="770" actId="26606"/>
          <ac:picMkLst>
            <pc:docMk/>
            <pc:sldMk cId="3725503131" sldId="333"/>
            <ac:picMk id="4" creationId="{656F9597-7F2F-4510-AB73-34E840D96135}"/>
          </ac:picMkLst>
        </pc:picChg>
      </pc:sldChg>
      <pc:sldChg chg="addSp modSp add mod setBg">
        <pc:chgData name="kursat ymn" userId="47174fbee67923fe" providerId="LiveId" clId="{FFF9E4EF-F974-4BC1-971D-723F47AF5884}" dt="2022-02-24T12:55:33.232" v="772" actId="26606"/>
        <pc:sldMkLst>
          <pc:docMk/>
          <pc:sldMk cId="2818511226" sldId="334"/>
        </pc:sldMkLst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5:33.232" v="772" actId="26606"/>
          <ac:spMkLst>
            <pc:docMk/>
            <pc:sldMk cId="2818511226" sldId="334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5:33.232" v="772" actId="26606"/>
          <ac:picMkLst>
            <pc:docMk/>
            <pc:sldMk cId="2818511226" sldId="334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5:33.232" v="772" actId="26606"/>
          <ac:picMkLst>
            <pc:docMk/>
            <pc:sldMk cId="2818511226" sldId="334"/>
            <ac:picMk id="4" creationId="{E4C804D5-CC23-4026-9727-7C07BA8616E3}"/>
          </ac:picMkLst>
        </pc:picChg>
      </pc:sldChg>
      <pc:sldChg chg="addSp modSp add mod setBg">
        <pc:chgData name="kursat ymn" userId="47174fbee67923fe" providerId="LiveId" clId="{FFF9E4EF-F974-4BC1-971D-723F47AF5884}" dt="2022-02-24T12:56:22.305" v="774" actId="26606"/>
        <pc:sldMkLst>
          <pc:docMk/>
          <pc:sldMk cId="1825861783" sldId="335"/>
        </pc:sldMkLst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6:22.305" v="774" actId="26606"/>
          <ac:spMkLst>
            <pc:docMk/>
            <pc:sldMk cId="1825861783" sldId="335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6:22.305" v="774" actId="26606"/>
          <ac:picMkLst>
            <pc:docMk/>
            <pc:sldMk cId="1825861783" sldId="335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6:22.305" v="774" actId="26606"/>
          <ac:picMkLst>
            <pc:docMk/>
            <pc:sldMk cId="1825861783" sldId="335"/>
            <ac:picMk id="4" creationId="{4562185D-0526-421F-BD66-A7BD12DF3CAD}"/>
          </ac:picMkLst>
        </pc:picChg>
      </pc:sldChg>
      <pc:sldChg chg="addSp modSp add del mod setBg">
        <pc:chgData name="kursat ymn" userId="47174fbee67923fe" providerId="LiveId" clId="{FFF9E4EF-F974-4BC1-971D-723F47AF5884}" dt="2022-02-24T12:57:06.258" v="780" actId="47"/>
        <pc:sldMkLst>
          <pc:docMk/>
          <pc:sldMk cId="2413138971" sldId="336"/>
        </pc:sldMkLst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9" creationId="{F3060C83-F051-4F0E-ABAD-AA0DFC48B218}"/>
          </ac:spMkLst>
        </pc:spChg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11" creationId="{83C98ABE-055B-441F-B07E-44F97F083C39}"/>
          </ac:spMkLst>
        </pc:spChg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13" creationId="{29FDB030-9B49-4CED-8CCD-4D99382388AC}"/>
          </ac:spMkLst>
        </pc:spChg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15" creationId="{3783CA14-24A1-485C-8B30-D6A5D87987AD}"/>
          </ac:spMkLst>
        </pc:spChg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17" creationId="{9A97C86A-04D6-40F7-AE84-31AB43E6A846}"/>
          </ac:spMkLst>
        </pc:spChg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19" creationId="{FF9F2414-84E8-453E-B1F3-389FDE8192D9}"/>
          </ac:spMkLst>
        </pc:spChg>
        <pc:spChg chg="add">
          <ac:chgData name="kursat ymn" userId="47174fbee67923fe" providerId="LiveId" clId="{FFF9E4EF-F974-4BC1-971D-723F47AF5884}" dt="2022-02-24T12:56:48.008" v="776" actId="26606"/>
          <ac:spMkLst>
            <pc:docMk/>
            <pc:sldMk cId="2413138971" sldId="336"/>
            <ac:spMk id="21" creationId="{3ECA69A1-7536-43AC-85EF-C7106179F5ED}"/>
          </ac:spMkLst>
        </pc:spChg>
        <pc:picChg chg="ord">
          <ac:chgData name="kursat ymn" userId="47174fbee67923fe" providerId="LiveId" clId="{FFF9E4EF-F974-4BC1-971D-723F47AF5884}" dt="2022-02-24T12:56:48.008" v="776" actId="26606"/>
          <ac:picMkLst>
            <pc:docMk/>
            <pc:sldMk cId="2413138971" sldId="336"/>
            <ac:picMk id="3" creationId="{23740E6E-E4BF-4D66-AC77-A1421DFA0FEC}"/>
          </ac:picMkLst>
        </pc:picChg>
        <pc:picChg chg="add mod">
          <ac:chgData name="kursat ymn" userId="47174fbee67923fe" providerId="LiveId" clId="{FFF9E4EF-F974-4BC1-971D-723F47AF5884}" dt="2022-02-24T12:56:48.008" v="776" actId="26606"/>
          <ac:picMkLst>
            <pc:docMk/>
            <pc:sldMk cId="2413138971" sldId="336"/>
            <ac:picMk id="4" creationId="{D9E3AE48-7D78-4934-A648-C4BE7A9674CF}"/>
          </ac:picMkLst>
        </pc:picChg>
      </pc:sldChg>
      <pc:sldChg chg="add del">
        <pc:chgData name="kursat ymn" userId="47174fbee67923fe" providerId="LiveId" clId="{FFF9E4EF-F974-4BC1-971D-723F47AF5884}" dt="2022-02-24T12:57:07.465" v="781" actId="47"/>
        <pc:sldMkLst>
          <pc:docMk/>
          <pc:sldMk cId="1516639189" sldId="337"/>
        </pc:sldMkLst>
      </pc:sldChg>
      <pc:sldChg chg="addSp delSp modSp add mod delAnim modAnim">
        <pc:chgData name="kursat ymn" userId="47174fbee67923fe" providerId="LiveId" clId="{FFF9E4EF-F974-4BC1-971D-723F47AF5884}" dt="2022-02-24T18:45:25.867" v="830" actId="1076"/>
        <pc:sldMkLst>
          <pc:docMk/>
          <pc:sldMk cId="2889541267" sldId="337"/>
        </pc:sldMkLst>
        <pc:picChg chg="add mod">
          <ac:chgData name="kursat ymn" userId="47174fbee67923fe" providerId="LiveId" clId="{FFF9E4EF-F974-4BC1-971D-723F47AF5884}" dt="2022-02-24T18:43:50.368" v="792" actId="1036"/>
          <ac:picMkLst>
            <pc:docMk/>
            <pc:sldMk cId="2889541267" sldId="337"/>
            <ac:picMk id="4" creationId="{2BCB5421-9756-4B96-83AC-FA1A60552B75}"/>
          </ac:picMkLst>
        </pc:picChg>
        <pc:picChg chg="add del mod">
          <ac:chgData name="kursat ymn" userId="47174fbee67923fe" providerId="LiveId" clId="{FFF9E4EF-F974-4BC1-971D-723F47AF5884}" dt="2022-02-24T18:32:51.485" v="786" actId="478"/>
          <ac:picMkLst>
            <pc:docMk/>
            <pc:sldMk cId="2889541267" sldId="337"/>
            <ac:picMk id="7" creationId="{564CF58F-F2B6-4ED1-8B36-58D5BDBE6A66}"/>
          </ac:picMkLst>
        </pc:picChg>
        <pc:picChg chg="add mod">
          <ac:chgData name="kursat ymn" userId="47174fbee67923fe" providerId="LiveId" clId="{FFF9E4EF-F974-4BC1-971D-723F47AF5884}" dt="2022-02-24T18:44:04.585" v="796" actId="1076"/>
          <ac:picMkLst>
            <pc:docMk/>
            <pc:sldMk cId="2889541267" sldId="337"/>
            <ac:picMk id="11" creationId="{EE424A4D-DCD2-4F76-8A0A-6EB01DE98771}"/>
          </ac:picMkLst>
        </pc:picChg>
        <pc:picChg chg="add mod">
          <ac:chgData name="kursat ymn" userId="47174fbee67923fe" providerId="LiveId" clId="{FFF9E4EF-F974-4BC1-971D-723F47AF5884}" dt="2022-02-24T18:44:07.705" v="798" actId="1076"/>
          <ac:picMkLst>
            <pc:docMk/>
            <pc:sldMk cId="2889541267" sldId="337"/>
            <ac:picMk id="12" creationId="{00A540A1-8FF5-4616-AD07-C63A57C1CBD5}"/>
          </ac:picMkLst>
        </pc:picChg>
        <pc:picChg chg="add mod">
          <ac:chgData name="kursat ymn" userId="47174fbee67923fe" providerId="LiveId" clId="{FFF9E4EF-F974-4BC1-971D-723F47AF5884}" dt="2022-02-24T18:44:11.376" v="800" actId="1076"/>
          <ac:picMkLst>
            <pc:docMk/>
            <pc:sldMk cId="2889541267" sldId="337"/>
            <ac:picMk id="13" creationId="{418D8FA8-EECC-4444-A0FA-8609535C363E}"/>
          </ac:picMkLst>
        </pc:picChg>
        <pc:picChg chg="add mod">
          <ac:chgData name="kursat ymn" userId="47174fbee67923fe" providerId="LiveId" clId="{FFF9E4EF-F974-4BC1-971D-723F47AF5884}" dt="2022-02-24T18:44:16.851" v="802" actId="1076"/>
          <ac:picMkLst>
            <pc:docMk/>
            <pc:sldMk cId="2889541267" sldId="337"/>
            <ac:picMk id="14" creationId="{04F9585B-47B0-4A92-84DB-A28AF2D71704}"/>
          </ac:picMkLst>
        </pc:picChg>
        <pc:picChg chg="add mod">
          <ac:chgData name="kursat ymn" userId="47174fbee67923fe" providerId="LiveId" clId="{FFF9E4EF-F974-4BC1-971D-723F47AF5884}" dt="2022-02-24T18:44:25.519" v="804" actId="1076"/>
          <ac:picMkLst>
            <pc:docMk/>
            <pc:sldMk cId="2889541267" sldId="337"/>
            <ac:picMk id="15" creationId="{840CADAA-11A5-4BD5-9A74-CDF01AA576F7}"/>
          </ac:picMkLst>
        </pc:picChg>
        <pc:picChg chg="add mod">
          <ac:chgData name="kursat ymn" userId="47174fbee67923fe" providerId="LiveId" clId="{FFF9E4EF-F974-4BC1-971D-723F47AF5884}" dt="2022-02-24T18:44:30.039" v="806" actId="1076"/>
          <ac:picMkLst>
            <pc:docMk/>
            <pc:sldMk cId="2889541267" sldId="337"/>
            <ac:picMk id="16" creationId="{998939FC-CAF6-457A-9CE4-8AE018155B27}"/>
          </ac:picMkLst>
        </pc:picChg>
        <pc:picChg chg="add mod">
          <ac:chgData name="kursat ymn" userId="47174fbee67923fe" providerId="LiveId" clId="{FFF9E4EF-F974-4BC1-971D-723F47AF5884}" dt="2022-02-24T18:44:32.872" v="808" actId="1076"/>
          <ac:picMkLst>
            <pc:docMk/>
            <pc:sldMk cId="2889541267" sldId="337"/>
            <ac:picMk id="17" creationId="{C598A6CE-6350-4129-9AB5-FA6FFB54C0D9}"/>
          </ac:picMkLst>
        </pc:picChg>
        <pc:picChg chg="add mod">
          <ac:chgData name="kursat ymn" userId="47174fbee67923fe" providerId="LiveId" clId="{FFF9E4EF-F974-4BC1-971D-723F47AF5884}" dt="2022-02-24T18:44:35.384" v="810" actId="1076"/>
          <ac:picMkLst>
            <pc:docMk/>
            <pc:sldMk cId="2889541267" sldId="337"/>
            <ac:picMk id="18" creationId="{2CB8876F-8BCF-4E6E-8932-5B4801E3C03A}"/>
          </ac:picMkLst>
        </pc:picChg>
        <pc:picChg chg="add mod">
          <ac:chgData name="kursat ymn" userId="47174fbee67923fe" providerId="LiveId" clId="{FFF9E4EF-F974-4BC1-971D-723F47AF5884}" dt="2022-02-24T18:44:39.076" v="812" actId="1076"/>
          <ac:picMkLst>
            <pc:docMk/>
            <pc:sldMk cId="2889541267" sldId="337"/>
            <ac:picMk id="19" creationId="{F453CD35-9761-487B-AC80-A85C3DA24383}"/>
          </ac:picMkLst>
        </pc:picChg>
        <pc:picChg chg="add mod">
          <ac:chgData name="kursat ymn" userId="47174fbee67923fe" providerId="LiveId" clId="{FFF9E4EF-F974-4BC1-971D-723F47AF5884}" dt="2022-02-24T18:44:41.096" v="814" actId="1076"/>
          <ac:picMkLst>
            <pc:docMk/>
            <pc:sldMk cId="2889541267" sldId="337"/>
            <ac:picMk id="20" creationId="{5E1EFF81-0BC1-4529-8128-96216114E329}"/>
          </ac:picMkLst>
        </pc:picChg>
        <pc:picChg chg="add mod">
          <ac:chgData name="kursat ymn" userId="47174fbee67923fe" providerId="LiveId" clId="{FFF9E4EF-F974-4BC1-971D-723F47AF5884}" dt="2022-02-24T18:44:48.012" v="816" actId="1076"/>
          <ac:picMkLst>
            <pc:docMk/>
            <pc:sldMk cId="2889541267" sldId="337"/>
            <ac:picMk id="21" creationId="{8AB4B131-EE31-422F-98A0-E4F3CE8504E7}"/>
          </ac:picMkLst>
        </pc:picChg>
        <pc:picChg chg="add mod">
          <ac:chgData name="kursat ymn" userId="47174fbee67923fe" providerId="LiveId" clId="{FFF9E4EF-F974-4BC1-971D-723F47AF5884}" dt="2022-02-24T18:44:54.271" v="818" actId="1076"/>
          <ac:picMkLst>
            <pc:docMk/>
            <pc:sldMk cId="2889541267" sldId="337"/>
            <ac:picMk id="22" creationId="{264270AA-4892-42C0-9E5C-3FA1602110B5}"/>
          </ac:picMkLst>
        </pc:picChg>
        <pc:picChg chg="add mod">
          <ac:chgData name="kursat ymn" userId="47174fbee67923fe" providerId="LiveId" clId="{FFF9E4EF-F974-4BC1-971D-723F47AF5884}" dt="2022-02-24T18:45:01.238" v="820" actId="1076"/>
          <ac:picMkLst>
            <pc:docMk/>
            <pc:sldMk cId="2889541267" sldId="337"/>
            <ac:picMk id="23" creationId="{A32397A8-C397-48E2-9401-5A07D56C1BCD}"/>
          </ac:picMkLst>
        </pc:picChg>
        <pc:picChg chg="add mod">
          <ac:chgData name="kursat ymn" userId="47174fbee67923fe" providerId="LiveId" clId="{FFF9E4EF-F974-4BC1-971D-723F47AF5884}" dt="2022-02-24T18:45:06.189" v="822" actId="1076"/>
          <ac:picMkLst>
            <pc:docMk/>
            <pc:sldMk cId="2889541267" sldId="337"/>
            <ac:picMk id="24" creationId="{AC5397F8-C80D-441A-9BF6-4029BD537431}"/>
          </ac:picMkLst>
        </pc:picChg>
        <pc:picChg chg="add mod">
          <ac:chgData name="kursat ymn" userId="47174fbee67923fe" providerId="LiveId" clId="{FFF9E4EF-F974-4BC1-971D-723F47AF5884}" dt="2022-02-24T18:45:10.530" v="824" actId="1076"/>
          <ac:picMkLst>
            <pc:docMk/>
            <pc:sldMk cId="2889541267" sldId="337"/>
            <ac:picMk id="25" creationId="{5C9873B1-AA10-4105-BB0A-917F9B1E0B75}"/>
          </ac:picMkLst>
        </pc:picChg>
        <pc:picChg chg="add del mod">
          <ac:chgData name="kursat ymn" userId="47174fbee67923fe" providerId="LiveId" clId="{FFF9E4EF-F974-4BC1-971D-723F47AF5884}" dt="2022-02-24T18:45:19.927" v="827" actId="21"/>
          <ac:picMkLst>
            <pc:docMk/>
            <pc:sldMk cId="2889541267" sldId="337"/>
            <ac:picMk id="26" creationId="{B93D65E6-331F-428E-B376-09BAEC922D91}"/>
          </ac:picMkLst>
        </pc:picChg>
        <pc:picChg chg="add mod">
          <ac:chgData name="kursat ymn" userId="47174fbee67923fe" providerId="LiveId" clId="{FFF9E4EF-F974-4BC1-971D-723F47AF5884}" dt="2022-02-24T18:45:21.286" v="828"/>
          <ac:picMkLst>
            <pc:docMk/>
            <pc:sldMk cId="2889541267" sldId="337"/>
            <ac:picMk id="27" creationId="{0691EB80-BCB7-4EC0-9966-F40AC0265729}"/>
          </ac:picMkLst>
        </pc:picChg>
        <pc:picChg chg="add mod">
          <ac:chgData name="kursat ymn" userId="47174fbee67923fe" providerId="LiveId" clId="{FFF9E4EF-F974-4BC1-971D-723F47AF5884}" dt="2022-02-24T18:45:25.867" v="830" actId="1076"/>
          <ac:picMkLst>
            <pc:docMk/>
            <pc:sldMk cId="2889541267" sldId="337"/>
            <ac:picMk id="28" creationId="{14E13DFE-6386-4946-B200-7E03E43D7C25}"/>
          </ac:picMkLst>
        </pc:picChg>
      </pc:sldChg>
      <pc:sldChg chg="add del">
        <pc:chgData name="kursat ymn" userId="47174fbee67923fe" providerId="LiveId" clId="{FFF9E4EF-F974-4BC1-971D-723F47AF5884}" dt="2022-02-24T12:57:08.285" v="782" actId="47"/>
        <pc:sldMkLst>
          <pc:docMk/>
          <pc:sldMk cId="1712827094" sldId="338"/>
        </pc:sldMkLst>
      </pc:sldChg>
      <pc:sldChg chg="addSp delSp modSp add mod">
        <pc:chgData name="kursat ymn" userId="47174fbee67923fe" providerId="LiveId" clId="{FFF9E4EF-F974-4BC1-971D-723F47AF5884}" dt="2022-02-24T18:55:07.623" v="932" actId="20577"/>
        <pc:sldMkLst>
          <pc:docMk/>
          <pc:sldMk cId="715485766" sldId="475"/>
        </pc:sldMkLst>
        <pc:spChg chg="mod">
          <ac:chgData name="kursat ymn" userId="47174fbee67923fe" providerId="LiveId" clId="{FFF9E4EF-F974-4BC1-971D-723F47AF5884}" dt="2022-02-24T18:55:07.623" v="932" actId="20577"/>
          <ac:spMkLst>
            <pc:docMk/>
            <pc:sldMk cId="715485766" sldId="475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5:05.907" v="931" actId="1076"/>
          <ac:picMkLst>
            <pc:docMk/>
            <pc:sldMk cId="715485766" sldId="475"/>
            <ac:picMk id="11" creationId="{A99B3A82-7A1D-4E81-B207-CD6692908A7E}"/>
          </ac:picMkLst>
        </pc:picChg>
        <pc:picChg chg="del">
          <ac:chgData name="kursat ymn" userId="47174fbee67923fe" providerId="LiveId" clId="{FFF9E4EF-F974-4BC1-971D-723F47AF5884}" dt="2022-02-24T18:45:51.770" v="832" actId="478"/>
          <ac:picMkLst>
            <pc:docMk/>
            <pc:sldMk cId="715485766" sldId="475"/>
            <ac:picMk id="12" creationId="{F8F3BDDD-A2F9-43A9-A5D9-01F4F449CBBC}"/>
          </ac:picMkLst>
        </pc:picChg>
        <pc:picChg chg="add mod">
          <ac:chgData name="kursat ymn" userId="47174fbee67923fe" providerId="LiveId" clId="{FFF9E4EF-F974-4BC1-971D-723F47AF5884}" dt="2022-02-24T18:45:56.944" v="834" actId="1076"/>
          <ac:picMkLst>
            <pc:docMk/>
            <pc:sldMk cId="715485766" sldId="475"/>
            <ac:picMk id="13" creationId="{14E78A61-3111-4769-AF98-53F779B3A32D}"/>
          </ac:picMkLst>
        </pc:picChg>
        <pc:picChg chg="add mod ord">
          <ac:chgData name="kursat ymn" userId="47174fbee67923fe" providerId="LiveId" clId="{FFF9E4EF-F974-4BC1-971D-723F47AF5884}" dt="2022-02-24T18:55:03.705" v="930" actId="14100"/>
          <ac:picMkLst>
            <pc:docMk/>
            <pc:sldMk cId="715485766" sldId="475"/>
            <ac:picMk id="14" creationId="{CB388539-4634-494E-BF9E-D6BBE2CEEB0D}"/>
          </ac:picMkLst>
        </pc:picChg>
      </pc:sldChg>
      <pc:sldChg chg="addSp modSp add mod">
        <pc:chgData name="kursat ymn" userId="47174fbee67923fe" providerId="LiveId" clId="{FFF9E4EF-F974-4BC1-971D-723F47AF5884}" dt="2022-02-24T18:54:57.061" v="927" actId="20577"/>
        <pc:sldMkLst>
          <pc:docMk/>
          <pc:sldMk cId="824329921" sldId="476"/>
        </pc:sldMkLst>
        <pc:spChg chg="mod">
          <ac:chgData name="kursat ymn" userId="47174fbee67923fe" providerId="LiveId" clId="{FFF9E4EF-F974-4BC1-971D-723F47AF5884}" dt="2022-02-24T18:54:57.061" v="927" actId="20577"/>
          <ac:spMkLst>
            <pc:docMk/>
            <pc:sldMk cId="824329921" sldId="476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4:55.293" v="926" actId="1076"/>
          <ac:picMkLst>
            <pc:docMk/>
            <pc:sldMk cId="824329921" sldId="476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4:51.798" v="925" actId="167"/>
          <ac:picMkLst>
            <pc:docMk/>
            <pc:sldMk cId="824329921" sldId="476"/>
            <ac:picMk id="12" creationId="{F3B66694-516B-419D-9A0F-317934270CC6}"/>
          </ac:picMkLst>
        </pc:picChg>
      </pc:sldChg>
      <pc:sldChg chg="addSp modSp add mod">
        <pc:chgData name="kursat ymn" userId="47174fbee67923fe" providerId="LiveId" clId="{FFF9E4EF-F974-4BC1-971D-723F47AF5884}" dt="2022-02-24T18:54:46.893" v="923" actId="20577"/>
        <pc:sldMkLst>
          <pc:docMk/>
          <pc:sldMk cId="291714944" sldId="477"/>
        </pc:sldMkLst>
        <pc:spChg chg="mod">
          <ac:chgData name="kursat ymn" userId="47174fbee67923fe" providerId="LiveId" clId="{FFF9E4EF-F974-4BC1-971D-723F47AF5884}" dt="2022-02-24T18:54:46.893" v="923" actId="20577"/>
          <ac:spMkLst>
            <pc:docMk/>
            <pc:sldMk cId="291714944" sldId="477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4:44.538" v="922" actId="1076"/>
          <ac:picMkLst>
            <pc:docMk/>
            <pc:sldMk cId="291714944" sldId="477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4:42.124" v="921" actId="14100"/>
          <ac:picMkLst>
            <pc:docMk/>
            <pc:sldMk cId="291714944" sldId="477"/>
            <ac:picMk id="12" creationId="{B34F3503-A78A-4347-AFD6-ADF91DC13454}"/>
          </ac:picMkLst>
        </pc:picChg>
      </pc:sldChg>
      <pc:sldChg chg="addSp modSp add mod">
        <pc:chgData name="kursat ymn" userId="47174fbee67923fe" providerId="LiveId" clId="{FFF9E4EF-F974-4BC1-971D-723F47AF5884}" dt="2022-02-24T18:54:29.343" v="917" actId="20577"/>
        <pc:sldMkLst>
          <pc:docMk/>
          <pc:sldMk cId="332925735" sldId="478"/>
        </pc:sldMkLst>
        <pc:spChg chg="mod">
          <ac:chgData name="kursat ymn" userId="47174fbee67923fe" providerId="LiveId" clId="{FFF9E4EF-F974-4BC1-971D-723F47AF5884}" dt="2022-02-24T18:54:29.343" v="917" actId="20577"/>
          <ac:spMkLst>
            <pc:docMk/>
            <pc:sldMk cId="332925735" sldId="478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4:26.076" v="916" actId="1076"/>
          <ac:picMkLst>
            <pc:docMk/>
            <pc:sldMk cId="332925735" sldId="478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4:16.785" v="914" actId="1076"/>
          <ac:picMkLst>
            <pc:docMk/>
            <pc:sldMk cId="332925735" sldId="478"/>
            <ac:picMk id="12" creationId="{0373A262-D5CE-47FE-8C1F-0F9BE52DB29D}"/>
          </ac:picMkLst>
        </pc:picChg>
      </pc:sldChg>
      <pc:sldChg chg="addSp modSp add mod">
        <pc:chgData name="kursat ymn" userId="47174fbee67923fe" providerId="LiveId" clId="{FFF9E4EF-F974-4BC1-971D-723F47AF5884}" dt="2022-02-24T18:54:02.018" v="910" actId="20577"/>
        <pc:sldMkLst>
          <pc:docMk/>
          <pc:sldMk cId="149257339" sldId="479"/>
        </pc:sldMkLst>
        <pc:spChg chg="mod">
          <ac:chgData name="kursat ymn" userId="47174fbee67923fe" providerId="LiveId" clId="{FFF9E4EF-F974-4BC1-971D-723F47AF5884}" dt="2022-02-24T18:54:02.018" v="910" actId="20577"/>
          <ac:spMkLst>
            <pc:docMk/>
            <pc:sldMk cId="149257339" sldId="479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3:59.973" v="909" actId="1076"/>
          <ac:picMkLst>
            <pc:docMk/>
            <pc:sldMk cId="149257339" sldId="479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3:56.496" v="908" actId="167"/>
          <ac:picMkLst>
            <pc:docMk/>
            <pc:sldMk cId="149257339" sldId="479"/>
            <ac:picMk id="12" creationId="{C8DDB863-A8A5-4558-A23B-F8356F726A64}"/>
          </ac:picMkLst>
        </pc:picChg>
      </pc:sldChg>
      <pc:sldChg chg="addSp modSp add mod">
        <pc:chgData name="kursat ymn" userId="47174fbee67923fe" providerId="LiveId" clId="{FFF9E4EF-F974-4BC1-971D-723F47AF5884}" dt="2022-02-24T18:53:48.888" v="906" actId="20577"/>
        <pc:sldMkLst>
          <pc:docMk/>
          <pc:sldMk cId="4073261759" sldId="480"/>
        </pc:sldMkLst>
        <pc:spChg chg="mod">
          <ac:chgData name="kursat ymn" userId="47174fbee67923fe" providerId="LiveId" clId="{FFF9E4EF-F974-4BC1-971D-723F47AF5884}" dt="2022-02-24T18:53:48.888" v="906" actId="20577"/>
          <ac:spMkLst>
            <pc:docMk/>
            <pc:sldMk cId="4073261759" sldId="480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3:45.747" v="905" actId="1076"/>
          <ac:picMkLst>
            <pc:docMk/>
            <pc:sldMk cId="4073261759" sldId="480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3:41.883" v="904" actId="167"/>
          <ac:picMkLst>
            <pc:docMk/>
            <pc:sldMk cId="4073261759" sldId="480"/>
            <ac:picMk id="12" creationId="{51A3E392-A367-4091-99C5-1B2BE485290C}"/>
          </ac:picMkLst>
        </pc:picChg>
      </pc:sldChg>
      <pc:sldChg chg="addSp modSp add mod">
        <pc:chgData name="kursat ymn" userId="47174fbee67923fe" providerId="LiveId" clId="{FFF9E4EF-F974-4BC1-971D-723F47AF5884}" dt="2022-02-24T18:53:36.402" v="902" actId="20577"/>
        <pc:sldMkLst>
          <pc:docMk/>
          <pc:sldMk cId="1378096851" sldId="481"/>
        </pc:sldMkLst>
        <pc:spChg chg="mod">
          <ac:chgData name="kursat ymn" userId="47174fbee67923fe" providerId="LiveId" clId="{FFF9E4EF-F974-4BC1-971D-723F47AF5884}" dt="2022-02-24T18:53:36.402" v="902" actId="20577"/>
          <ac:spMkLst>
            <pc:docMk/>
            <pc:sldMk cId="1378096851" sldId="481"/>
            <ac:spMk id="10" creationId="{557B9060-DE7C-4A62-8194-0E47E131BDA8}"/>
          </ac:spMkLst>
        </pc:spChg>
        <pc:spChg chg="add mod ord">
          <ac:chgData name="kursat ymn" userId="47174fbee67923fe" providerId="LiveId" clId="{FFF9E4EF-F974-4BC1-971D-723F47AF5884}" dt="2022-02-24T18:53:29.376" v="900" actId="167"/>
          <ac:spMkLst>
            <pc:docMk/>
            <pc:sldMk cId="1378096851" sldId="481"/>
            <ac:spMk id="12" creationId="{F3721F4C-1E03-4C38-9C67-2D80D107941D}"/>
          </ac:spMkLst>
        </pc:spChg>
        <pc:picChg chg="mod">
          <ac:chgData name="kursat ymn" userId="47174fbee67923fe" providerId="LiveId" clId="{FFF9E4EF-F974-4BC1-971D-723F47AF5884}" dt="2022-02-24T18:53:34.362" v="901" actId="1076"/>
          <ac:picMkLst>
            <pc:docMk/>
            <pc:sldMk cId="1378096851" sldId="481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FFF9E4EF-F974-4BC1-971D-723F47AF5884}" dt="2022-02-24T18:53:23.422" v="898" actId="1076"/>
        <pc:sldMkLst>
          <pc:docMk/>
          <pc:sldMk cId="1497508025" sldId="482"/>
        </pc:sldMkLst>
        <pc:spChg chg="mod">
          <ac:chgData name="kursat ymn" userId="47174fbee67923fe" providerId="LiveId" clId="{FFF9E4EF-F974-4BC1-971D-723F47AF5884}" dt="2022-02-24T18:53:21.176" v="897" actId="20577"/>
          <ac:spMkLst>
            <pc:docMk/>
            <pc:sldMk cId="1497508025" sldId="482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3:23.422" v="898" actId="1076"/>
          <ac:picMkLst>
            <pc:docMk/>
            <pc:sldMk cId="1497508025" sldId="482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3:19.174" v="896" actId="14100"/>
          <ac:picMkLst>
            <pc:docMk/>
            <pc:sldMk cId="1497508025" sldId="482"/>
            <ac:picMk id="12" creationId="{7477A4F6-1491-4AB8-882E-C6396384A0AF}"/>
          </ac:picMkLst>
        </pc:picChg>
      </pc:sldChg>
      <pc:sldChg chg="addSp modSp add mod">
        <pc:chgData name="kursat ymn" userId="47174fbee67923fe" providerId="LiveId" clId="{FFF9E4EF-F974-4BC1-971D-723F47AF5884}" dt="2022-02-24T18:53:04.769" v="890" actId="20577"/>
        <pc:sldMkLst>
          <pc:docMk/>
          <pc:sldMk cId="1089118992" sldId="483"/>
        </pc:sldMkLst>
        <pc:spChg chg="mod">
          <ac:chgData name="kursat ymn" userId="47174fbee67923fe" providerId="LiveId" clId="{FFF9E4EF-F974-4BC1-971D-723F47AF5884}" dt="2022-02-24T18:53:04.769" v="890" actId="20577"/>
          <ac:spMkLst>
            <pc:docMk/>
            <pc:sldMk cId="1089118992" sldId="483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3:02.429" v="889" actId="1076"/>
          <ac:picMkLst>
            <pc:docMk/>
            <pc:sldMk cId="1089118992" sldId="483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2:55.245" v="888" actId="167"/>
          <ac:picMkLst>
            <pc:docMk/>
            <pc:sldMk cId="1089118992" sldId="483"/>
            <ac:picMk id="12" creationId="{4BA08EDB-DB71-4412-899D-B7CBE5097F9E}"/>
          </ac:picMkLst>
        </pc:picChg>
      </pc:sldChg>
      <pc:sldChg chg="addSp modSp add mod">
        <pc:chgData name="kursat ymn" userId="47174fbee67923fe" providerId="LiveId" clId="{FFF9E4EF-F974-4BC1-971D-723F47AF5884}" dt="2022-02-24T18:52:47.790" v="886" actId="20577"/>
        <pc:sldMkLst>
          <pc:docMk/>
          <pc:sldMk cId="3079237106" sldId="484"/>
        </pc:sldMkLst>
        <pc:spChg chg="mod">
          <ac:chgData name="kursat ymn" userId="47174fbee67923fe" providerId="LiveId" clId="{FFF9E4EF-F974-4BC1-971D-723F47AF5884}" dt="2022-02-24T18:52:47.790" v="886" actId="20577"/>
          <ac:spMkLst>
            <pc:docMk/>
            <pc:sldMk cId="3079237106" sldId="484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2:45.569" v="885" actId="1076"/>
          <ac:picMkLst>
            <pc:docMk/>
            <pc:sldMk cId="3079237106" sldId="484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2:43.899" v="884" actId="1076"/>
          <ac:picMkLst>
            <pc:docMk/>
            <pc:sldMk cId="3079237106" sldId="484"/>
            <ac:picMk id="12" creationId="{73C58218-C141-471F-B507-F9EE3C2B96B1}"/>
          </ac:picMkLst>
        </pc:picChg>
      </pc:sldChg>
      <pc:sldChg chg="addSp modSp add mod">
        <pc:chgData name="kursat ymn" userId="47174fbee67923fe" providerId="LiveId" clId="{FFF9E4EF-F974-4BC1-971D-723F47AF5884}" dt="2022-02-24T18:52:37.592" v="881" actId="1076"/>
        <pc:sldMkLst>
          <pc:docMk/>
          <pc:sldMk cId="3728724583" sldId="485"/>
        </pc:sldMkLst>
        <pc:picChg chg="mod">
          <ac:chgData name="kursat ymn" userId="47174fbee67923fe" providerId="LiveId" clId="{FFF9E4EF-F974-4BC1-971D-723F47AF5884}" dt="2022-02-24T18:52:29.438" v="879" actId="1076"/>
          <ac:picMkLst>
            <pc:docMk/>
            <pc:sldMk cId="3728724583" sldId="485"/>
            <ac:picMk id="9" creationId="{2A5BD407-9394-4B05-A977-06B04CB0E367}"/>
          </ac:picMkLst>
        </pc:picChg>
        <pc:picChg chg="mod">
          <ac:chgData name="kursat ymn" userId="47174fbee67923fe" providerId="LiveId" clId="{FFF9E4EF-F974-4BC1-971D-723F47AF5884}" dt="2022-02-24T18:52:37.592" v="881" actId="1076"/>
          <ac:picMkLst>
            <pc:docMk/>
            <pc:sldMk cId="3728724583" sldId="485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2:31.322" v="880" actId="14100"/>
          <ac:picMkLst>
            <pc:docMk/>
            <pc:sldMk cId="3728724583" sldId="485"/>
            <ac:picMk id="12" creationId="{99920C1B-60B7-4C67-A6E9-8595CF0CE955}"/>
          </ac:picMkLst>
        </pc:picChg>
      </pc:sldChg>
      <pc:sldChg chg="addSp modSp add mod">
        <pc:chgData name="kursat ymn" userId="47174fbee67923fe" providerId="LiveId" clId="{FFF9E4EF-F974-4BC1-971D-723F47AF5884}" dt="2022-02-24T18:52:19.207" v="875" actId="20577"/>
        <pc:sldMkLst>
          <pc:docMk/>
          <pc:sldMk cId="1923914186" sldId="486"/>
        </pc:sldMkLst>
        <pc:spChg chg="mod">
          <ac:chgData name="kursat ymn" userId="47174fbee67923fe" providerId="LiveId" clId="{FFF9E4EF-F974-4BC1-971D-723F47AF5884}" dt="2022-02-24T18:52:19.207" v="875" actId="20577"/>
          <ac:spMkLst>
            <pc:docMk/>
            <pc:sldMk cId="1923914186" sldId="486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2:16.990" v="874" actId="1076"/>
          <ac:picMkLst>
            <pc:docMk/>
            <pc:sldMk cId="1923914186" sldId="486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2:14.583" v="873" actId="167"/>
          <ac:picMkLst>
            <pc:docMk/>
            <pc:sldMk cId="1923914186" sldId="486"/>
            <ac:picMk id="12" creationId="{F2C706FA-88E8-435A-8393-62093C656B48}"/>
          </ac:picMkLst>
        </pc:picChg>
      </pc:sldChg>
      <pc:sldChg chg="addSp modSp add mod">
        <pc:chgData name="kursat ymn" userId="47174fbee67923fe" providerId="LiveId" clId="{FFF9E4EF-F974-4BC1-971D-723F47AF5884}" dt="2022-02-24T18:52:07.004" v="871" actId="1076"/>
        <pc:sldMkLst>
          <pc:docMk/>
          <pc:sldMk cId="888026934" sldId="487"/>
        </pc:sldMkLst>
        <pc:spChg chg="mod">
          <ac:chgData name="kursat ymn" userId="47174fbee67923fe" providerId="LiveId" clId="{FFF9E4EF-F974-4BC1-971D-723F47AF5884}" dt="2022-02-24T18:52:04.244" v="870" actId="20577"/>
          <ac:spMkLst>
            <pc:docMk/>
            <pc:sldMk cId="888026934" sldId="487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1:55.509" v="866" actId="1076"/>
          <ac:picMkLst>
            <pc:docMk/>
            <pc:sldMk cId="888026934" sldId="487"/>
            <ac:picMk id="9" creationId="{2A5BD407-9394-4B05-A977-06B04CB0E367}"/>
          </ac:picMkLst>
        </pc:picChg>
        <pc:picChg chg="mod">
          <ac:chgData name="kursat ymn" userId="47174fbee67923fe" providerId="LiveId" clId="{FFF9E4EF-F974-4BC1-971D-723F47AF5884}" dt="2022-02-24T18:52:07.004" v="871" actId="1076"/>
          <ac:picMkLst>
            <pc:docMk/>
            <pc:sldMk cId="888026934" sldId="487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1:59.086" v="868" actId="14100"/>
          <ac:picMkLst>
            <pc:docMk/>
            <pc:sldMk cId="888026934" sldId="487"/>
            <ac:picMk id="12" creationId="{6EBAB01A-A45A-4320-8ED6-F4E4E367F4BA}"/>
          </ac:picMkLst>
        </pc:picChg>
        <pc:picChg chg="mod">
          <ac:chgData name="kursat ymn" userId="47174fbee67923fe" providerId="LiveId" clId="{FFF9E4EF-F974-4BC1-971D-723F47AF5884}" dt="2022-02-24T18:51:56.891" v="867" actId="1076"/>
          <ac:picMkLst>
            <pc:docMk/>
            <pc:sldMk cId="888026934" sldId="487"/>
            <ac:picMk id="13" creationId="{14E78A61-3111-4769-AF98-53F779B3A32D}"/>
          </ac:picMkLst>
        </pc:picChg>
      </pc:sldChg>
      <pc:sldChg chg="addSp modSp add mod">
        <pc:chgData name="kursat ymn" userId="47174fbee67923fe" providerId="LiveId" clId="{FFF9E4EF-F974-4BC1-971D-723F47AF5884}" dt="2022-02-24T18:51:48.138" v="863" actId="1076"/>
        <pc:sldMkLst>
          <pc:docMk/>
          <pc:sldMk cId="3672026430" sldId="488"/>
        </pc:sldMkLst>
        <pc:picChg chg="mod">
          <ac:chgData name="kursat ymn" userId="47174fbee67923fe" providerId="LiveId" clId="{FFF9E4EF-F974-4BC1-971D-723F47AF5884}" dt="2022-02-24T18:51:48.138" v="863" actId="1076"/>
          <ac:picMkLst>
            <pc:docMk/>
            <pc:sldMk cId="3672026430" sldId="488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1:46.466" v="862" actId="1076"/>
          <ac:picMkLst>
            <pc:docMk/>
            <pc:sldMk cId="3672026430" sldId="488"/>
            <ac:picMk id="12" creationId="{1BEDDBC7-998D-4C04-A916-E89CDB971965}"/>
          </ac:picMkLst>
        </pc:picChg>
      </pc:sldChg>
      <pc:sldChg chg="addSp modSp add mod">
        <pc:chgData name="kursat ymn" userId="47174fbee67923fe" providerId="LiveId" clId="{FFF9E4EF-F974-4BC1-971D-723F47AF5884}" dt="2022-02-24T18:51:38.508" v="859" actId="20577"/>
        <pc:sldMkLst>
          <pc:docMk/>
          <pc:sldMk cId="1573282696" sldId="489"/>
        </pc:sldMkLst>
        <pc:spChg chg="mod">
          <ac:chgData name="kursat ymn" userId="47174fbee67923fe" providerId="LiveId" clId="{FFF9E4EF-F974-4BC1-971D-723F47AF5884}" dt="2022-02-24T18:51:38.508" v="859" actId="20577"/>
          <ac:spMkLst>
            <pc:docMk/>
            <pc:sldMk cId="1573282696" sldId="489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1:36.443" v="858" actId="1076"/>
          <ac:picMkLst>
            <pc:docMk/>
            <pc:sldMk cId="1573282696" sldId="489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1:34.983" v="857" actId="1076"/>
          <ac:picMkLst>
            <pc:docMk/>
            <pc:sldMk cId="1573282696" sldId="489"/>
            <ac:picMk id="12" creationId="{9F55FDC2-66CB-4DA0-8D37-D3781BD008F8}"/>
          </ac:picMkLst>
        </pc:picChg>
      </pc:sldChg>
      <pc:sldChg chg="addSp modSp add mod">
        <pc:chgData name="kursat ymn" userId="47174fbee67923fe" providerId="LiveId" clId="{FFF9E4EF-F974-4BC1-971D-723F47AF5884}" dt="2022-02-24T18:51:26.796" v="854" actId="20577"/>
        <pc:sldMkLst>
          <pc:docMk/>
          <pc:sldMk cId="3716448422" sldId="490"/>
        </pc:sldMkLst>
        <pc:spChg chg="mod">
          <ac:chgData name="kursat ymn" userId="47174fbee67923fe" providerId="LiveId" clId="{FFF9E4EF-F974-4BC1-971D-723F47AF5884}" dt="2022-02-24T18:51:26.796" v="854" actId="20577"/>
          <ac:spMkLst>
            <pc:docMk/>
            <pc:sldMk cId="3716448422" sldId="490"/>
            <ac:spMk id="10" creationId="{557B9060-DE7C-4A62-8194-0E47E131BDA8}"/>
          </ac:spMkLst>
        </pc:spChg>
        <pc:picChg chg="mod">
          <ac:chgData name="kursat ymn" userId="47174fbee67923fe" providerId="LiveId" clId="{FFF9E4EF-F974-4BC1-971D-723F47AF5884}" dt="2022-02-24T18:51:25.106" v="853" actId="1076"/>
          <ac:picMkLst>
            <pc:docMk/>
            <pc:sldMk cId="3716448422" sldId="490"/>
            <ac:picMk id="11" creationId="{A99B3A82-7A1D-4E81-B207-CD6692908A7E}"/>
          </ac:picMkLst>
        </pc:picChg>
        <pc:picChg chg="add mod ord">
          <ac:chgData name="kursat ymn" userId="47174fbee67923fe" providerId="LiveId" clId="{FFF9E4EF-F974-4BC1-971D-723F47AF5884}" dt="2022-02-24T18:51:21.955" v="852" actId="1076"/>
          <ac:picMkLst>
            <pc:docMk/>
            <pc:sldMk cId="3716448422" sldId="490"/>
            <ac:picMk id="12" creationId="{317FB115-115E-41DF-8739-AD65AFE331C9}"/>
          </ac:picMkLst>
        </pc:picChg>
      </pc:sldChg>
      <pc:sldChg chg="addSp modSp new mod modAnim">
        <pc:chgData name="kursat ymn" userId="47174fbee67923fe" providerId="LiveId" clId="{FFF9E4EF-F974-4BC1-971D-723F47AF5884}" dt="2022-02-24T18:56:49.037" v="941" actId="14100"/>
        <pc:sldMkLst>
          <pc:docMk/>
          <pc:sldMk cId="3217353839" sldId="491"/>
        </pc:sldMkLst>
        <pc:spChg chg="add mod">
          <ac:chgData name="kursat ymn" userId="47174fbee67923fe" providerId="LiveId" clId="{FFF9E4EF-F974-4BC1-971D-723F47AF5884}" dt="2022-02-24T18:56:21.092" v="936" actId="113"/>
          <ac:spMkLst>
            <pc:docMk/>
            <pc:sldMk cId="3217353839" sldId="491"/>
            <ac:spMk id="3" creationId="{4E4996DB-9A82-40A2-A25E-FCEDEFA10C46}"/>
          </ac:spMkLst>
        </pc:spChg>
        <pc:spChg chg="add mod">
          <ac:chgData name="kursat ymn" userId="47174fbee67923fe" providerId="LiveId" clId="{FFF9E4EF-F974-4BC1-971D-723F47AF5884}" dt="2022-02-24T18:56:45.239" v="939" actId="1076"/>
          <ac:spMkLst>
            <pc:docMk/>
            <pc:sldMk cId="3217353839" sldId="491"/>
            <ac:spMk id="6" creationId="{D90C7EC4-E99A-4C6D-8A28-39B7A92765CC}"/>
          </ac:spMkLst>
        </pc:spChg>
        <pc:picChg chg="add mod">
          <ac:chgData name="kursat ymn" userId="47174fbee67923fe" providerId="LiveId" clId="{FFF9E4EF-F974-4BC1-971D-723F47AF5884}" dt="2022-02-24T18:56:49.037" v="941" actId="14100"/>
          <ac:picMkLst>
            <pc:docMk/>
            <pc:sldMk cId="3217353839" sldId="491"/>
            <ac:picMk id="4" creationId="{FBC7A3C8-C5AB-468A-AE73-6F477E68AB4B}"/>
          </ac:picMkLst>
        </pc:picChg>
      </pc:sldChg>
      <pc:sldChg chg="addSp delSp modSp new mod modAnim">
        <pc:chgData name="kursat ymn" userId="47174fbee67923fe" providerId="LiveId" clId="{FFF9E4EF-F974-4BC1-971D-723F47AF5884}" dt="2022-02-24T18:57:53.221" v="955" actId="1076"/>
        <pc:sldMkLst>
          <pc:docMk/>
          <pc:sldMk cId="2660949577" sldId="492"/>
        </pc:sldMkLst>
        <pc:spChg chg="add mod">
          <ac:chgData name="kursat ymn" userId="47174fbee67923fe" providerId="LiveId" clId="{FFF9E4EF-F974-4BC1-971D-723F47AF5884}" dt="2022-02-24T18:57:07.228" v="945" actId="113"/>
          <ac:spMkLst>
            <pc:docMk/>
            <pc:sldMk cId="2660949577" sldId="492"/>
            <ac:spMk id="3" creationId="{7876BBB3-66AB-49F4-9B5E-3421C6B5CAA6}"/>
          </ac:spMkLst>
        </pc:spChg>
        <pc:spChg chg="add mod">
          <ac:chgData name="kursat ymn" userId="47174fbee67923fe" providerId="LiveId" clId="{FFF9E4EF-F974-4BC1-971D-723F47AF5884}" dt="2022-02-24T18:57:25.203" v="948" actId="1076"/>
          <ac:spMkLst>
            <pc:docMk/>
            <pc:sldMk cId="2660949577" sldId="492"/>
            <ac:spMk id="5" creationId="{802D0AE5-F73C-46F3-83FD-9742090A233E}"/>
          </ac:spMkLst>
        </pc:spChg>
        <pc:spChg chg="add mod">
          <ac:chgData name="kursat ymn" userId="47174fbee67923fe" providerId="LiveId" clId="{FFF9E4EF-F974-4BC1-971D-723F47AF5884}" dt="2022-02-24T18:57:25.203" v="948" actId="1076"/>
          <ac:spMkLst>
            <pc:docMk/>
            <pc:sldMk cId="2660949577" sldId="492"/>
            <ac:spMk id="6" creationId="{EE8E76B0-EBE0-47F9-BF5D-B2C3397A008F}"/>
          </ac:spMkLst>
        </pc:spChg>
        <pc:spChg chg="add mod">
          <ac:chgData name="kursat ymn" userId="47174fbee67923fe" providerId="LiveId" clId="{FFF9E4EF-F974-4BC1-971D-723F47AF5884}" dt="2022-02-24T18:57:25.203" v="948" actId="1076"/>
          <ac:spMkLst>
            <pc:docMk/>
            <pc:sldMk cId="2660949577" sldId="492"/>
            <ac:spMk id="7" creationId="{42618553-BDD3-43AF-977F-11E0800FBD11}"/>
          </ac:spMkLst>
        </pc:spChg>
        <pc:spChg chg="add del mod">
          <ac:chgData name="kursat ymn" userId="47174fbee67923fe" providerId="LiveId" clId="{FFF9E4EF-F974-4BC1-971D-723F47AF5884}" dt="2022-02-24T18:57:29.388" v="949" actId="478"/>
          <ac:spMkLst>
            <pc:docMk/>
            <pc:sldMk cId="2660949577" sldId="492"/>
            <ac:spMk id="8" creationId="{14A850FC-A5B6-4450-A564-0810C1A749E2}"/>
          </ac:spMkLst>
        </pc:spChg>
        <pc:spChg chg="add mod">
          <ac:chgData name="kursat ymn" userId="47174fbee67923fe" providerId="LiveId" clId="{FFF9E4EF-F974-4BC1-971D-723F47AF5884}" dt="2022-02-24T18:57:45.666" v="952" actId="20577"/>
          <ac:spMkLst>
            <pc:docMk/>
            <pc:sldMk cId="2660949577" sldId="492"/>
            <ac:spMk id="10" creationId="{D8F80FC4-936B-4DB5-9A16-8777FC0BB38D}"/>
          </ac:spMkLst>
        </pc:spChg>
        <pc:picChg chg="add mod">
          <ac:chgData name="kursat ymn" userId="47174fbee67923fe" providerId="LiveId" clId="{FFF9E4EF-F974-4BC1-971D-723F47AF5884}" dt="2022-02-24T18:57:53.221" v="955" actId="1076"/>
          <ac:picMkLst>
            <pc:docMk/>
            <pc:sldMk cId="2660949577" sldId="492"/>
            <ac:picMk id="4" creationId="{DFC3E095-BBD0-4272-8957-EB5D3BC7EE2A}"/>
          </ac:picMkLst>
        </pc:picChg>
      </pc:sldChg>
      <pc:sldChg chg="addSp modSp new mod modAnim">
        <pc:chgData name="kursat ymn" userId="47174fbee67923fe" providerId="LiveId" clId="{FFF9E4EF-F974-4BC1-971D-723F47AF5884}" dt="2022-02-24T18:58:42.016" v="964" actId="14100"/>
        <pc:sldMkLst>
          <pc:docMk/>
          <pc:sldMk cId="211043245" sldId="493"/>
        </pc:sldMkLst>
        <pc:spChg chg="add mod">
          <ac:chgData name="kursat ymn" userId="47174fbee67923fe" providerId="LiveId" clId="{FFF9E4EF-F974-4BC1-971D-723F47AF5884}" dt="2022-02-24T18:58:21.267" v="959" actId="113"/>
          <ac:spMkLst>
            <pc:docMk/>
            <pc:sldMk cId="211043245" sldId="493"/>
            <ac:spMk id="3" creationId="{42147251-EF29-4040-8844-CED82A1BB492}"/>
          </ac:spMkLst>
        </pc:spChg>
        <pc:spChg chg="add mod">
          <ac:chgData name="kursat ymn" userId="47174fbee67923fe" providerId="LiveId" clId="{FFF9E4EF-F974-4BC1-971D-723F47AF5884}" dt="2022-02-24T18:58:37.987" v="962" actId="1076"/>
          <ac:spMkLst>
            <pc:docMk/>
            <pc:sldMk cId="211043245" sldId="493"/>
            <ac:spMk id="6" creationId="{96299C28-CB20-424E-9C6C-1EFD9B61FD74}"/>
          </ac:spMkLst>
        </pc:spChg>
        <pc:picChg chg="add mod">
          <ac:chgData name="kursat ymn" userId="47174fbee67923fe" providerId="LiveId" clId="{FFF9E4EF-F974-4BC1-971D-723F47AF5884}" dt="2022-02-24T18:58:42.016" v="964" actId="14100"/>
          <ac:picMkLst>
            <pc:docMk/>
            <pc:sldMk cId="211043245" sldId="493"/>
            <ac:picMk id="4" creationId="{69B33669-F3A6-4C42-A09B-BAC83E8AE993}"/>
          </ac:picMkLst>
        </pc:picChg>
      </pc:sldChg>
      <pc:sldChg chg="addSp modSp new mod">
        <pc:chgData name="kursat ymn" userId="47174fbee67923fe" providerId="LiveId" clId="{FFF9E4EF-F974-4BC1-971D-723F47AF5884}" dt="2022-02-24T18:59:30.067" v="976" actId="1076"/>
        <pc:sldMkLst>
          <pc:docMk/>
          <pc:sldMk cId="4248681802" sldId="494"/>
        </pc:sldMkLst>
        <pc:spChg chg="add mod">
          <ac:chgData name="kursat ymn" userId="47174fbee67923fe" providerId="LiveId" clId="{FFF9E4EF-F974-4BC1-971D-723F47AF5884}" dt="2022-02-24T18:59:07.770" v="969"/>
          <ac:spMkLst>
            <pc:docMk/>
            <pc:sldMk cId="4248681802" sldId="494"/>
            <ac:spMk id="3" creationId="{E610C359-D78F-4B98-B964-F0692568EC1E}"/>
          </ac:spMkLst>
        </pc:spChg>
        <pc:spChg chg="add mod">
          <ac:chgData name="kursat ymn" userId="47174fbee67923fe" providerId="LiveId" clId="{FFF9E4EF-F974-4BC1-971D-723F47AF5884}" dt="2022-02-24T18:59:14.387" v="973" actId="113"/>
          <ac:spMkLst>
            <pc:docMk/>
            <pc:sldMk cId="4248681802" sldId="494"/>
            <ac:spMk id="5" creationId="{E3694E48-28C7-4E15-98B5-52BBF02FD7A6}"/>
          </ac:spMkLst>
        </pc:spChg>
        <pc:picChg chg="add mod">
          <ac:chgData name="kursat ymn" userId="47174fbee67923fe" providerId="LiveId" clId="{FFF9E4EF-F974-4BC1-971D-723F47AF5884}" dt="2022-02-24T18:59:30.067" v="976" actId="1076"/>
          <ac:picMkLst>
            <pc:docMk/>
            <pc:sldMk cId="4248681802" sldId="494"/>
            <ac:picMk id="7" creationId="{76562450-EFAC-40AB-BC7B-E90FF60F5DFB}"/>
          </ac:picMkLst>
        </pc:picChg>
      </pc:sldChg>
      <pc:sldChg chg="addSp delSp modSp new mod">
        <pc:chgData name="kursat ymn" userId="47174fbee67923fe" providerId="LiveId" clId="{FFF9E4EF-F974-4BC1-971D-723F47AF5884}" dt="2022-02-24T19:04:38.617" v="1000" actId="1076"/>
        <pc:sldMkLst>
          <pc:docMk/>
          <pc:sldMk cId="827536393" sldId="495"/>
        </pc:sldMkLst>
        <pc:spChg chg="add mod">
          <ac:chgData name="kursat ymn" userId="47174fbee67923fe" providerId="LiveId" clId="{FFF9E4EF-F974-4BC1-971D-723F47AF5884}" dt="2022-02-24T18:59:53.338" v="980" actId="113"/>
          <ac:spMkLst>
            <pc:docMk/>
            <pc:sldMk cId="827536393" sldId="495"/>
            <ac:spMk id="3" creationId="{EF31E2A0-6524-488D-8269-BBEF43835B32}"/>
          </ac:spMkLst>
        </pc:spChg>
        <pc:spChg chg="add del">
          <ac:chgData name="kursat ymn" userId="47174fbee67923fe" providerId="LiveId" clId="{FFF9E4EF-F974-4BC1-971D-723F47AF5884}" dt="2022-02-24T19:00:01.372" v="982" actId="22"/>
          <ac:spMkLst>
            <pc:docMk/>
            <pc:sldMk cId="827536393" sldId="495"/>
            <ac:spMk id="5" creationId="{73AB7D2C-617F-4A0C-898D-19AB5B882760}"/>
          </ac:spMkLst>
        </pc:spChg>
        <pc:spChg chg="add mod">
          <ac:chgData name="kursat ymn" userId="47174fbee67923fe" providerId="LiveId" clId="{FFF9E4EF-F974-4BC1-971D-723F47AF5884}" dt="2022-02-24T19:00:11.033" v="986"/>
          <ac:spMkLst>
            <pc:docMk/>
            <pc:sldMk cId="827536393" sldId="495"/>
            <ac:spMk id="7" creationId="{3EE987D2-322C-4A1C-AE74-1494B5A5362E}"/>
          </ac:spMkLst>
        </pc:spChg>
        <pc:picChg chg="add mod">
          <ac:chgData name="kursat ymn" userId="47174fbee67923fe" providerId="LiveId" clId="{FFF9E4EF-F974-4BC1-971D-723F47AF5884}" dt="2022-02-24T19:04:38.617" v="1000" actId="1076"/>
          <ac:picMkLst>
            <pc:docMk/>
            <pc:sldMk cId="827536393" sldId="495"/>
            <ac:picMk id="9" creationId="{D36BE8D4-1D73-432B-A056-5BCB388C08F0}"/>
          </ac:picMkLst>
        </pc:picChg>
      </pc:sldChg>
      <pc:sldChg chg="addSp modSp new mod modAnim">
        <pc:chgData name="kursat ymn" userId="47174fbee67923fe" providerId="LiveId" clId="{FFF9E4EF-F974-4BC1-971D-723F47AF5884}" dt="2022-02-24T19:04:17.866" v="996" actId="1076"/>
        <pc:sldMkLst>
          <pc:docMk/>
          <pc:sldMk cId="357256126" sldId="496"/>
        </pc:sldMkLst>
        <pc:spChg chg="add mod">
          <ac:chgData name="kursat ymn" userId="47174fbee67923fe" providerId="LiveId" clId="{FFF9E4EF-F974-4BC1-971D-723F47AF5884}" dt="2022-02-24T19:00:31.891" v="990" actId="113"/>
          <ac:spMkLst>
            <pc:docMk/>
            <pc:sldMk cId="357256126" sldId="496"/>
            <ac:spMk id="3" creationId="{4B84F087-9854-421D-AA82-01CE668C4869}"/>
          </ac:spMkLst>
        </pc:spChg>
        <pc:spChg chg="add mod">
          <ac:chgData name="kursat ymn" userId="47174fbee67923fe" providerId="LiveId" clId="{FFF9E4EF-F974-4BC1-971D-723F47AF5884}" dt="2022-02-24T19:04:17.866" v="996" actId="1076"/>
          <ac:spMkLst>
            <pc:docMk/>
            <pc:sldMk cId="357256126" sldId="496"/>
            <ac:spMk id="6" creationId="{20F1741F-E5D8-44B4-ACA0-25895A1F5782}"/>
          </ac:spMkLst>
        </pc:spChg>
        <pc:picChg chg="add mod">
          <ac:chgData name="kursat ymn" userId="47174fbee67923fe" providerId="LiveId" clId="{FFF9E4EF-F974-4BC1-971D-723F47AF5884}" dt="2022-02-24T19:00:50.758" v="993" actId="14100"/>
          <ac:picMkLst>
            <pc:docMk/>
            <pc:sldMk cId="357256126" sldId="496"/>
            <ac:picMk id="4" creationId="{55C170E9-98BE-425B-921E-27A845F728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EC2045-39EE-4DFA-977C-BB6D9CD27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25B975-D412-4800-A170-9D07251E4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636F4B-D398-42B2-A07A-AEDBF8DE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04801A-877D-43F0-8B57-B9B6A1A3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03B2BC-8F09-4A78-B22E-96531593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32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7953DC-E888-4940-8078-C580621A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B40B51B-BB44-44D8-A52B-BE88FFF5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5680B8-C41A-4D8A-AA72-01B6E665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50810E-1C89-4398-B6C2-51BE70BC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4A564D-9890-485F-9805-F319755F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7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FF2439-B90F-49E1-A342-C990B0CF6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20AFFBA-E51D-422E-8794-F9ADC79F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FBBDD8-F383-46D6-93B4-C4851723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5AA012-A558-4952-9A33-C8CE411D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86F2AE-7B88-4E5D-9982-F357F96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03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51B83E-AC7C-4E91-97C2-CE375EBE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39B10D-A10C-4D29-BF92-28C69258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4969F9-23D8-46E3-8CF7-C41DED0F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3E6F6-70CE-4270-9E35-F8A3E546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78006A-4FFF-4070-9628-0B3992E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61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63DD20-711E-4FAB-8812-F3C0C578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07AE69-5D3B-4B87-B3F3-5E60AB07A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DDAA03-2082-45C4-B7E5-B05D691F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0158C-BAEC-462B-BEF3-FBF343AD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7A1227-9055-4EB8-8806-462998C2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7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74DB5-AA58-4061-A132-70626945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56855B-44DA-4487-9494-2897A64C9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6765F3-3B78-40B5-85C1-BD45BC1C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2B24C6-473C-4FD2-B213-3993A592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5696C0-3787-4363-AC3D-0E653569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13DF2D-B256-4C33-B9F8-4F7D2774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0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E0C76-0FBF-4979-BC1B-D0B48784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E78F18-BF1B-4DA7-AD3A-08B16127F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B86A186-9046-476B-9963-9CCD2217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959827C-C362-4CB9-8929-8FD8CD82C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A97172-D3DE-44AE-9138-DFEC907A3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5AE1E24-BC91-4099-838A-F5F34230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D4A26F1-F354-4A37-BD1C-6A2EE9C1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E6A85F9-9F01-4BA8-9546-3A212AD2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7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193A80-12A8-4030-89FB-C95A5EEA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EB712E-0E83-4EF5-A26F-74D1E4C5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718E9F-9C82-4566-9534-0A91CE43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0E6A72-6B66-4AB4-BF3E-B97B3BAA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58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F9DB349-48E6-46DB-A164-8585CE6D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DDB47D7-9FE9-44B9-8036-5C69886B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09D3B7-0EF0-4029-B8EB-94071E2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2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1C3175-BD20-48AB-8784-1DCBBD7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9876CE-A531-481C-9CE7-4E09648A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10F518-1244-4419-B9D3-79D42A11C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03FC5C-F356-4BC0-8815-D5F0BB7C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B53C3C-8326-45D1-B1D0-48A61ABD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E845AF-1624-48BD-B6F8-42B0FC96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1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F9C41-AFE8-4F01-8CB5-F015B28E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E0CC31-7961-42ED-B57B-BEC351DA1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A33A11-C6D0-49C6-802B-5FC90FD83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E8AC19-11EE-4A1A-A0DE-8051DB67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858CD5-FF79-469E-853F-E3927B32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B23368-6690-4613-B6A6-A9AB67F5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11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420F9A-05C9-43C5-AC65-827ECFA7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BBF03E-61C9-4BB9-99D5-5E820DD7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4D7544-CF8C-43C6-B9EE-0435367BF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1DC8-1227-40C1-A58D-7DE5B2802E90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D6B834-2A93-415D-8C82-1631D2C07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7B8D46-6780-4A2D-B7F1-A1579CC6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6B5E-D51B-497A-86ED-03655C2F8E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5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6Sof98i6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u6Sof98i6o?feature=oembed" TargetMode="External"/><Relationship Id="rId5" Type="http://schemas.openxmlformats.org/officeDocument/2006/relationships/hyperlink" Target="https://www.youtube.com/watch?v=mzPdPSw7KWc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_Hg4eh6C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Z_Hg4eh6CE?feature=oembed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javalab.org/en/status_solid_liquid_gas_en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gSTzNx4K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4gSTzNx4KE?feature=oembed" TargetMode="Externa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rP5M0ZLT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9rP5M0ZLTo?feature=oembed" TargetMode="Externa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javalab.org/en/status_change_of_water_en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84396C-EAFD-4A19-A990-D7F9D53E25B4}"/>
              </a:ext>
            </a:extLst>
          </p:cNvPr>
          <p:cNvSpPr txBox="1"/>
          <p:nvPr/>
        </p:nvSpPr>
        <p:spPr>
          <a:xfrm>
            <a:off x="0" y="2271417"/>
            <a:ext cx="4734737" cy="4586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MADDENİN TANECİKLİ YAPISI</a:t>
            </a:r>
          </a:p>
        </p:txBody>
      </p:sp>
      <p:pic>
        <p:nvPicPr>
          <p:cNvPr id="1028" name="Picture 4" descr="6.Sınıf Maddenin tanecikli Yapısı Konu Anlatımı,Konu Özeti, Test ve Oyun">
            <a:extLst>
              <a:ext uri="{FF2B5EF4-FFF2-40B4-BE49-F238E27FC236}">
                <a16:creationId xmlns:a16="http://schemas.microsoft.com/office/drawing/2014/main" id="{B37A556D-8F02-4387-BEC7-3C49BB6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781" y="866833"/>
            <a:ext cx="5702113" cy="19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- Maddenin Tanecikli Yapısı - Çalışkanım Eğitim">
            <a:extLst>
              <a:ext uri="{FF2B5EF4-FFF2-40B4-BE49-F238E27FC236}">
                <a16:creationId xmlns:a16="http://schemas.microsoft.com/office/drawing/2014/main" id="{09CBC423-E902-4DDC-8A28-6A149B95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109" y="3994879"/>
            <a:ext cx="4164785" cy="18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izik Bilimi — Yeni yazımız Fizikbilimi.Gen.TR de yayınlanmıştır.">
            <a:extLst>
              <a:ext uri="{FF2B5EF4-FFF2-40B4-BE49-F238E27FC236}">
                <a16:creationId xmlns:a16="http://schemas.microsoft.com/office/drawing/2014/main" id="{4B12695E-2374-4114-9621-8D74574F7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9" b="50000"/>
          <a:stretch/>
        </p:blipFill>
        <p:spPr bwMode="auto">
          <a:xfrm>
            <a:off x="3255971" y="402570"/>
            <a:ext cx="5680056" cy="32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E4F84C0-6478-4980-8D3B-ECF422C6B29E}"/>
              </a:ext>
            </a:extLst>
          </p:cNvPr>
          <p:cNvSpPr txBox="1"/>
          <p:nvPr/>
        </p:nvSpPr>
        <p:spPr>
          <a:xfrm>
            <a:off x="596348" y="3841777"/>
            <a:ext cx="10707756" cy="142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effectLst/>
              </a:rPr>
              <a:t>Öteleme</a:t>
            </a:r>
            <a:r>
              <a:rPr lang="en-US" b="1" dirty="0">
                <a:effectLst/>
              </a:rPr>
              <a:t> hareketi (Yer </a:t>
            </a:r>
            <a:r>
              <a:rPr lang="en-US" b="1" dirty="0" err="1">
                <a:effectLst/>
              </a:rPr>
              <a:t>değiştirme</a:t>
            </a:r>
            <a:r>
              <a:rPr lang="en-US" b="1" dirty="0">
                <a:effectLst/>
              </a:rPr>
              <a:t>): </a:t>
            </a:r>
            <a:r>
              <a:rPr lang="en-US" dirty="0" err="1">
                <a:effectLst/>
              </a:rPr>
              <a:t>taneciklerin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birbiri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üzerinden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kayarak</a:t>
            </a:r>
            <a:r>
              <a:rPr lang="en-US" dirty="0">
                <a:effectLst/>
              </a:rPr>
              <a:t> yer değiştirmesine </a:t>
            </a:r>
            <a:r>
              <a:rPr lang="en-US" dirty="0" err="1">
                <a:effectLst/>
              </a:rPr>
              <a:t>öteleme</a:t>
            </a:r>
            <a:r>
              <a:rPr lang="en-US" dirty="0">
                <a:effectLst/>
              </a:rPr>
              <a:t> denir.</a:t>
            </a:r>
          </a:p>
          <a:p>
            <a:pPr marL="1143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Sıvı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gaz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haldeki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tanecikler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öteleme</a:t>
            </a:r>
            <a:r>
              <a:rPr lang="en-US" dirty="0">
                <a:effectLst/>
              </a:rPr>
              <a:t> hareketi </a:t>
            </a:r>
            <a:r>
              <a:rPr lang="en-US" dirty="0" err="1">
                <a:effectLst/>
              </a:rPr>
              <a:t>yapabilirler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izik Bilimi — Yeni yazımız Fizikbilimi.Gen.TR de yayınlanmıştır.">
            <a:extLst>
              <a:ext uri="{FF2B5EF4-FFF2-40B4-BE49-F238E27FC236}">
                <a16:creationId xmlns:a16="http://schemas.microsoft.com/office/drawing/2014/main" id="{263593F5-B918-41FE-B60B-8C1721318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6" r="31332" b="53396"/>
          <a:stretch/>
        </p:blipFill>
        <p:spPr bwMode="auto">
          <a:xfrm>
            <a:off x="2917514" y="402570"/>
            <a:ext cx="6356970" cy="32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FE2C001-718C-4127-86CE-C5630ECC67D6}"/>
              </a:ext>
            </a:extLst>
          </p:cNvPr>
          <p:cNvSpPr txBox="1"/>
          <p:nvPr/>
        </p:nvSpPr>
        <p:spPr>
          <a:xfrm>
            <a:off x="530087" y="3833199"/>
            <a:ext cx="9742995" cy="125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</a:rPr>
              <a:t>Dönme hareketi: </a:t>
            </a:r>
            <a:r>
              <a:rPr lang="en-US" sz="2000" dirty="0" err="1">
                <a:effectLst/>
              </a:rPr>
              <a:t>taneciklerin</a:t>
            </a:r>
            <a:r>
              <a:rPr lang="en-US" sz="2000" dirty="0">
                <a:effectLst/>
              </a:rPr>
              <a:t> kendi </a:t>
            </a:r>
            <a:r>
              <a:rPr lang="en-US" sz="2000" dirty="0" err="1">
                <a:effectLst/>
              </a:rPr>
              <a:t>ekseni</a:t>
            </a:r>
            <a:r>
              <a:rPr lang="en-US" sz="2000" dirty="0">
                <a:effectLst/>
              </a:rPr>
              <a:t> etrafında hareket </a:t>
            </a:r>
            <a:r>
              <a:rPr lang="en-US" sz="2000" dirty="0" err="1">
                <a:effectLst/>
              </a:rPr>
              <a:t>etmesine</a:t>
            </a:r>
            <a:r>
              <a:rPr lang="en-US" sz="2000" dirty="0">
                <a:effectLst/>
              </a:rPr>
              <a:t> denir.</a:t>
            </a:r>
          </a:p>
          <a:p>
            <a:pPr marL="1143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gaz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haldeki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öteleme</a:t>
            </a:r>
            <a:r>
              <a:rPr lang="en-US" sz="2000" dirty="0">
                <a:effectLst/>
              </a:rPr>
              <a:t> hareketi </a:t>
            </a:r>
            <a:r>
              <a:rPr lang="en-US" sz="2000" dirty="0" err="1">
                <a:effectLst/>
              </a:rPr>
              <a:t>yapabilirler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BCFDAB-AFB9-4715-A0CB-FB54BD444D28}"/>
              </a:ext>
            </a:extLst>
          </p:cNvPr>
          <p:cNvSpPr txBox="1"/>
          <p:nvPr/>
        </p:nvSpPr>
        <p:spPr>
          <a:xfrm>
            <a:off x="909658" y="1967265"/>
            <a:ext cx="3114632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MADDENİN HALLERİ</a:t>
            </a:r>
          </a:p>
        </p:txBody>
      </p:sp>
      <p:pic>
        <p:nvPicPr>
          <p:cNvPr id="2050" name="Picture 2" descr="Madde Nedir? (Fizik ve Kimya) | Not Bu">
            <a:extLst>
              <a:ext uri="{FF2B5EF4-FFF2-40B4-BE49-F238E27FC236}">
                <a16:creationId xmlns:a16="http://schemas.microsoft.com/office/drawing/2014/main" id="{69A6E9D9-D98B-401A-B750-FAA96C47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1415" y="643466"/>
            <a:ext cx="5892502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7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Freeform: Shape 74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316" name="Picture 4" descr="MADDENİN HALLERİ | Flashcards">
            <a:extLst>
              <a:ext uri="{FF2B5EF4-FFF2-40B4-BE49-F238E27FC236}">
                <a16:creationId xmlns:a16="http://schemas.microsoft.com/office/drawing/2014/main" id="{44E4BD7D-B798-407A-9B02-86ECA8CDA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175127" y="891906"/>
            <a:ext cx="3649677" cy="23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77C96E8-77F7-48F5-B402-D4AA42F23A9B}"/>
              </a:ext>
            </a:extLst>
          </p:cNvPr>
          <p:cNvSpPr txBox="1"/>
          <p:nvPr/>
        </p:nvSpPr>
        <p:spPr>
          <a:xfrm>
            <a:off x="767290" y="1487287"/>
            <a:ext cx="4075054" cy="468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</a:rPr>
              <a:t>1. KATI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✓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Tanecikleri</a:t>
            </a:r>
            <a:r>
              <a:rPr lang="en-US" sz="2000" dirty="0">
                <a:solidFill>
                  <a:schemeClr val="bg1"/>
                </a:solidFill>
                <a:effectLst/>
              </a:rPr>
              <a:t> arasındaki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boşluk</a:t>
            </a:r>
            <a:r>
              <a:rPr lang="en-US" sz="2000" dirty="0">
                <a:solidFill>
                  <a:schemeClr val="bg1"/>
                </a:solidFill>
                <a:effectLst/>
              </a:rPr>
              <a:t> çok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azdır</a:t>
            </a:r>
            <a:endParaRPr lang="en-US" sz="2000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✓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Tanecikler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arası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boşluk</a:t>
            </a:r>
            <a:r>
              <a:rPr lang="en-US" sz="2000" dirty="0">
                <a:solidFill>
                  <a:schemeClr val="bg1"/>
                </a:solidFill>
                <a:effectLst/>
              </a:rPr>
              <a:t> yok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denecek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kadar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az</a:t>
            </a:r>
            <a:r>
              <a:rPr lang="en-US" sz="2000" dirty="0">
                <a:solidFill>
                  <a:schemeClr val="bg1"/>
                </a:solidFill>
                <a:effectLst/>
              </a:rPr>
              <a:t> olduğu için,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tanecikleri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sadece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titreşim</a:t>
            </a:r>
            <a:r>
              <a:rPr lang="en-US" sz="2000" dirty="0">
                <a:solidFill>
                  <a:schemeClr val="bg1"/>
                </a:solidFill>
                <a:effectLst/>
              </a:rPr>
              <a:t> hareketi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yapar</a:t>
            </a:r>
            <a:r>
              <a:rPr lang="en-US" sz="2000" dirty="0">
                <a:solidFill>
                  <a:schemeClr val="bg1"/>
                </a:solidFill>
                <a:effectLst/>
              </a:rPr>
              <a:t>, dönme ve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öteleme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hareketlerini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yapamazlar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✓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Maddenin</a:t>
            </a:r>
            <a:r>
              <a:rPr lang="en-US" sz="2000" dirty="0">
                <a:solidFill>
                  <a:schemeClr val="bg1"/>
                </a:solidFill>
                <a:effectLst/>
              </a:rPr>
              <a:t> en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düzenli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halidir</a:t>
            </a:r>
            <a:r>
              <a:rPr lang="en-US" sz="200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✓ Belirli bir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hacimleri</a:t>
            </a:r>
            <a:r>
              <a:rPr lang="en-US" sz="2000" dirty="0">
                <a:solidFill>
                  <a:schemeClr val="bg1"/>
                </a:solidFill>
                <a:effectLst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şekilleri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vardı</a:t>
            </a:r>
            <a:r>
              <a:rPr lang="tr-TR" sz="2000" dirty="0">
                <a:solidFill>
                  <a:schemeClr val="bg1"/>
                </a:solidFill>
                <a:effectLst/>
              </a:rPr>
              <a:t>r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3314" name="Picture 2" descr="4. Sınıf Maddenin Halleri konu Anlatımı - İlkokul Dokümanları">
            <a:extLst>
              <a:ext uri="{FF2B5EF4-FFF2-40B4-BE49-F238E27FC236}">
                <a16:creationId xmlns:a16="http://schemas.microsoft.com/office/drawing/2014/main" id="{0E7AC9D8-E502-41D5-BAF9-29D0CB68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046" y="3739857"/>
            <a:ext cx="4837061" cy="19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6AB97E6D-CA28-4655-BC6F-824DAB30A0D0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</a:rPr>
              <a:t>✓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Sıkıştırılamaz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</a:rPr>
              <a:t>Not: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Sünger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gibi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katı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maddeler</a:t>
            </a:r>
            <a:r>
              <a:rPr lang="en-US" sz="2400" dirty="0">
                <a:solidFill>
                  <a:schemeClr val="bg1"/>
                </a:solidFill>
                <a:effectLst/>
              </a:rPr>
              <a:t> içerisinde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boşluk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bulunması</a:t>
            </a:r>
            <a:r>
              <a:rPr lang="en-US" sz="2400" dirty="0">
                <a:solidFill>
                  <a:schemeClr val="bg1"/>
                </a:solidFill>
                <a:effectLst/>
              </a:rPr>
              <a:t> ve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esnek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madde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olmasından</a:t>
            </a:r>
            <a:r>
              <a:rPr lang="en-US" sz="2400" dirty="0">
                <a:solidFill>
                  <a:schemeClr val="bg1"/>
                </a:solidFill>
                <a:effectLst/>
              </a:rPr>
              <a:t> dolayı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sıkışır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14340" name="Picture 4" descr="Satış 1 Adet Nano Sünger Silin Mutfak Dekontaminasyon Bulaşık Sıkıştırma  Sünger Ev Sert Ve Dayanıklı Temizleme Köpük Sihirli Silin &amp;lt; Ev Temizlik  Araçları - Satinalma-Para.news">
            <a:extLst>
              <a:ext uri="{FF2B5EF4-FFF2-40B4-BE49-F238E27FC236}">
                <a16:creationId xmlns:a16="http://schemas.microsoft.com/office/drawing/2014/main" id="{FC09C4F3-C7AB-49A7-8FAA-5D5CCFDF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247" y="369913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Maddenin Halleri – 6. Sınıf |">
            <a:extLst>
              <a:ext uri="{FF2B5EF4-FFF2-40B4-BE49-F238E27FC236}">
                <a16:creationId xmlns:a16="http://schemas.microsoft.com/office/drawing/2014/main" id="{1BED7596-0B21-4D81-A196-B1AF1CACF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39"/>
          <a:stretch/>
        </p:blipFill>
        <p:spPr bwMode="auto">
          <a:xfrm>
            <a:off x="8038661" y="3783522"/>
            <a:ext cx="3588640" cy="26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2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F0B2BE8-05EC-43D8-8359-D697DDBE2BCD}"/>
              </a:ext>
            </a:extLst>
          </p:cNvPr>
          <p:cNvSpPr txBox="1"/>
          <p:nvPr/>
        </p:nvSpPr>
        <p:spPr>
          <a:xfrm>
            <a:off x="805544" y="2871982"/>
            <a:ext cx="424542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 ✓ </a:t>
            </a:r>
            <a:r>
              <a:rPr lang="en-US" sz="2400" dirty="0" err="1">
                <a:effectLst/>
              </a:rPr>
              <a:t>Akışkan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değildirler</a:t>
            </a:r>
            <a:endParaRPr lang="en-US" sz="24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Tuzluktan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taneciklerin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akışkan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olduğunu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göstermez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Tanecik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boyutunda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akışkan</a:t>
            </a:r>
            <a:r>
              <a:rPr lang="en-US" sz="2400" dirty="0">
                <a:effectLst/>
              </a:rPr>
              <a:t> değildir.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 descr="Katı mı Sıvı mı? Newtonsal Olmayan Akışkanlar​ - Doğa Filozofu">
            <a:extLst>
              <a:ext uri="{FF2B5EF4-FFF2-40B4-BE49-F238E27FC236}">
                <a16:creationId xmlns:a16="http://schemas.microsoft.com/office/drawing/2014/main" id="{9A633AB6-5ADD-416A-A15D-9006ECD36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" b="16329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Restoran Dergisi | TUZ ; Ağzımızın Tadı">
            <a:extLst>
              <a:ext uri="{FF2B5EF4-FFF2-40B4-BE49-F238E27FC236}">
                <a16:creationId xmlns:a16="http://schemas.microsoft.com/office/drawing/2014/main" id="{0A5A843E-48B0-4688-A5C8-5812F555F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 b="5019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6A8C352-9933-458D-A796-1E030D7D93BA}"/>
              </a:ext>
            </a:extLst>
          </p:cNvPr>
          <p:cNvSpPr txBox="1"/>
          <p:nvPr/>
        </p:nvSpPr>
        <p:spPr>
          <a:xfrm>
            <a:off x="643468" y="715617"/>
            <a:ext cx="4281797" cy="5461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2. </a:t>
            </a:r>
            <a:r>
              <a:rPr lang="en-US" sz="2000" b="1" dirty="0" err="1">
                <a:effectLst/>
              </a:rPr>
              <a:t>Sıvı</a:t>
            </a:r>
            <a:endParaRPr lang="en-US" sz="20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✓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arasındaki </a:t>
            </a:r>
            <a:r>
              <a:rPr lang="en-US" sz="2000" dirty="0" err="1">
                <a:effectLst/>
              </a:rPr>
              <a:t>boşluk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katılara</a:t>
            </a:r>
            <a:r>
              <a:rPr lang="en-US" sz="2000" dirty="0">
                <a:effectLst/>
              </a:rPr>
              <a:t> göre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fazladır.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✓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titreşim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öteleme</a:t>
            </a:r>
            <a:r>
              <a:rPr lang="en-US" sz="2000" dirty="0">
                <a:effectLst/>
              </a:rPr>
              <a:t> ve dönme </a:t>
            </a:r>
            <a:r>
              <a:rPr lang="en-US" sz="2000" dirty="0" err="1">
                <a:effectLst/>
              </a:rPr>
              <a:t>hareketlerini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yapar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✓ </a:t>
            </a:r>
            <a:r>
              <a:rPr lang="en-US" sz="2000" dirty="0" err="1">
                <a:effectLst/>
              </a:rPr>
              <a:t>Sıkıştırılamaz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kabul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edilir</a:t>
            </a:r>
            <a:r>
              <a:rPr lang="en-US" sz="2000" dirty="0">
                <a:effectLst/>
              </a:rPr>
              <a:t> (çok </a:t>
            </a:r>
            <a:r>
              <a:rPr lang="en-US" sz="2000" dirty="0" err="1">
                <a:effectLst/>
              </a:rPr>
              <a:t>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sıkıştırılabilirler</a:t>
            </a:r>
            <a:r>
              <a:rPr lang="en-US" sz="2000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✓ Belirli bir </a:t>
            </a:r>
            <a:r>
              <a:rPr lang="en-US" sz="2000" dirty="0" err="1">
                <a:effectLst/>
              </a:rPr>
              <a:t>hacimleri</a:t>
            </a:r>
            <a:r>
              <a:rPr lang="en-US" sz="2000" dirty="0">
                <a:effectLst/>
              </a:rPr>
              <a:t> vardır, </a:t>
            </a:r>
            <a:r>
              <a:rPr lang="en-US" sz="2000" dirty="0" err="1">
                <a:effectLst/>
              </a:rPr>
              <a:t>ancak</a:t>
            </a:r>
            <a:r>
              <a:rPr lang="en-US" sz="2000" dirty="0">
                <a:effectLst/>
              </a:rPr>
              <a:t> belirli bir </a:t>
            </a:r>
            <a:r>
              <a:rPr lang="en-US" sz="2000" dirty="0" err="1">
                <a:effectLst/>
              </a:rPr>
              <a:t>şekilleri</a:t>
            </a:r>
            <a:r>
              <a:rPr lang="en-US" sz="2000" dirty="0">
                <a:effectLst/>
              </a:rPr>
              <a:t> yoktur. </a:t>
            </a:r>
            <a:r>
              <a:rPr lang="en-US" sz="2000" dirty="0" err="1">
                <a:effectLst/>
              </a:rPr>
              <a:t>Konulduğu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kabın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şeklini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alırlar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✓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birbiri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üzerinden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kayma</a:t>
            </a:r>
            <a:r>
              <a:rPr lang="en-US" sz="2000" dirty="0">
                <a:effectLst/>
              </a:rPr>
              <a:t> hareketi </a:t>
            </a:r>
            <a:r>
              <a:rPr lang="en-US" sz="2000" dirty="0" err="1">
                <a:effectLst/>
              </a:rPr>
              <a:t>yapabildikleri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akışkandırlar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CA7E755A-0D98-47A7-B299-D61D2B1C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77" y="546528"/>
            <a:ext cx="6727989" cy="29266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Maddenin Halleri – 6. Sınıf |">
            <a:extLst>
              <a:ext uri="{FF2B5EF4-FFF2-40B4-BE49-F238E27FC236}">
                <a16:creationId xmlns:a16="http://schemas.microsoft.com/office/drawing/2014/main" id="{FAA518C2-ADAF-43AD-AC00-CB4BB6EDD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8" t="-525" r="31209" b="525"/>
          <a:stretch/>
        </p:blipFill>
        <p:spPr bwMode="auto">
          <a:xfrm>
            <a:off x="7266735" y="4060406"/>
            <a:ext cx="2310381" cy="20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B617F05-0F79-4F6F-A702-59C665540D97}"/>
              </a:ext>
            </a:extLst>
          </p:cNvPr>
          <p:cNvSpPr txBox="1"/>
          <p:nvPr/>
        </p:nvSpPr>
        <p:spPr>
          <a:xfrm>
            <a:off x="593353" y="1289697"/>
            <a:ext cx="4376386" cy="568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</a:rPr>
              <a:t>3.Gaz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</a:t>
            </a:r>
            <a:r>
              <a:rPr lang="en-US" dirty="0" err="1">
                <a:solidFill>
                  <a:schemeClr val="bg1"/>
                </a:solidFill>
                <a:effectLst/>
              </a:rPr>
              <a:t>Maddenin</a:t>
            </a:r>
            <a:r>
              <a:rPr lang="en-US" dirty="0">
                <a:solidFill>
                  <a:schemeClr val="bg1"/>
                </a:solidFill>
                <a:effectLst/>
              </a:rPr>
              <a:t> en </a:t>
            </a:r>
            <a:r>
              <a:rPr lang="en-US" dirty="0" err="1">
                <a:solidFill>
                  <a:schemeClr val="bg1"/>
                </a:solidFill>
                <a:effectLst/>
              </a:rPr>
              <a:t>düzensiz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halidir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</a:t>
            </a:r>
            <a:r>
              <a:rPr lang="en-US" dirty="0" err="1">
                <a:solidFill>
                  <a:schemeClr val="bg1"/>
                </a:solidFill>
                <a:effectLst/>
              </a:rPr>
              <a:t>Tanecikler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arasında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boşluk</a:t>
            </a:r>
            <a:r>
              <a:rPr lang="en-US" dirty="0">
                <a:solidFill>
                  <a:schemeClr val="bg1"/>
                </a:solidFill>
                <a:effectLst/>
              </a:rPr>
              <a:t> çok fazladır.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</a:t>
            </a:r>
            <a:r>
              <a:rPr lang="en-US" dirty="0" err="1">
                <a:solidFill>
                  <a:schemeClr val="bg1"/>
                </a:solidFill>
                <a:effectLst/>
              </a:rPr>
              <a:t>Tanecikler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titreşim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öteleme</a:t>
            </a:r>
            <a:r>
              <a:rPr lang="en-US" dirty="0">
                <a:solidFill>
                  <a:schemeClr val="bg1"/>
                </a:solidFill>
                <a:effectLst/>
              </a:rPr>
              <a:t> ve dönme </a:t>
            </a:r>
            <a:r>
              <a:rPr lang="en-US" dirty="0" err="1">
                <a:solidFill>
                  <a:schemeClr val="bg1"/>
                </a:solidFill>
                <a:effectLst/>
              </a:rPr>
              <a:t>hareketlerini</a:t>
            </a:r>
            <a:r>
              <a:rPr lang="en-US" dirty="0">
                <a:solidFill>
                  <a:schemeClr val="bg1"/>
                </a:solidFill>
                <a:effectLst/>
              </a:rPr>
              <a:t> yaparlar.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</a:t>
            </a:r>
            <a:r>
              <a:rPr lang="en-US" dirty="0" err="1">
                <a:solidFill>
                  <a:schemeClr val="bg1"/>
                </a:solidFill>
                <a:effectLst/>
              </a:rPr>
              <a:t>Sıkıştırılabilirler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>
                <a:solidFill>
                  <a:schemeClr val="bg1"/>
                </a:solidFill>
                <a:effectLst/>
              </a:rPr>
              <a:t>Sıkıştırıldıklarında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tanecikler</a:t>
            </a:r>
            <a:r>
              <a:rPr lang="en-US" dirty="0">
                <a:solidFill>
                  <a:schemeClr val="bg1"/>
                </a:solidFill>
                <a:effectLst/>
              </a:rPr>
              <a:t> arasındaki </a:t>
            </a:r>
            <a:r>
              <a:rPr lang="en-US" dirty="0" err="1">
                <a:solidFill>
                  <a:schemeClr val="bg1"/>
                </a:solidFill>
                <a:effectLst/>
              </a:rPr>
              <a:t>mesafe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azalır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</a:t>
            </a:r>
            <a:r>
              <a:rPr lang="en-US" dirty="0" err="1">
                <a:solidFill>
                  <a:schemeClr val="bg1"/>
                </a:solidFill>
                <a:effectLst/>
              </a:rPr>
              <a:t>Akışkandırlar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Belirli bir </a:t>
            </a:r>
            <a:r>
              <a:rPr lang="en-US" dirty="0" err="1">
                <a:solidFill>
                  <a:schemeClr val="bg1"/>
                </a:solidFill>
                <a:effectLst/>
              </a:rPr>
              <a:t>şekli</a:t>
            </a:r>
            <a:r>
              <a:rPr lang="en-US" dirty="0">
                <a:solidFill>
                  <a:schemeClr val="bg1"/>
                </a:solidFill>
                <a:effectLst/>
              </a:rPr>
              <a:t> ve </a:t>
            </a:r>
            <a:r>
              <a:rPr lang="en-US" dirty="0" err="1">
                <a:solidFill>
                  <a:schemeClr val="bg1"/>
                </a:solidFill>
                <a:effectLst/>
              </a:rPr>
              <a:t>hacimleri</a:t>
            </a:r>
            <a:r>
              <a:rPr lang="en-US" dirty="0">
                <a:solidFill>
                  <a:schemeClr val="bg1"/>
                </a:solidFill>
                <a:effectLst/>
              </a:rPr>
              <a:t> yoktur.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ffectLst/>
              </a:rPr>
              <a:t>✓ </a:t>
            </a:r>
            <a:r>
              <a:rPr lang="en-US" dirty="0" err="1">
                <a:solidFill>
                  <a:schemeClr val="bg1"/>
                </a:solidFill>
                <a:effectLst/>
              </a:rPr>
              <a:t>Bulundukları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kabın</a:t>
            </a:r>
            <a:r>
              <a:rPr lang="en-US" dirty="0">
                <a:solidFill>
                  <a:schemeClr val="bg1"/>
                </a:solidFill>
                <a:effectLst/>
              </a:rPr>
              <a:t> her </a:t>
            </a:r>
            <a:r>
              <a:rPr lang="en-US" dirty="0" err="1">
                <a:solidFill>
                  <a:schemeClr val="bg1"/>
                </a:solidFill>
                <a:effectLst/>
              </a:rPr>
              <a:t>tarafını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doldururlar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</p:txBody>
      </p: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20472A7D-3FD4-4E3E-A3FE-A12E23E3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233" y="739986"/>
            <a:ext cx="6764442" cy="2790331"/>
          </a:xfrm>
          <a:prstGeom prst="rect">
            <a:avLst/>
          </a:prstGeom>
        </p:spPr>
      </p:pic>
      <p:pic>
        <p:nvPicPr>
          <p:cNvPr id="6" name="Picture 2" descr="Maddenin Halleri – 6. Sınıf |">
            <a:extLst>
              <a:ext uri="{FF2B5EF4-FFF2-40B4-BE49-F238E27FC236}">
                <a16:creationId xmlns:a16="http://schemas.microsoft.com/office/drawing/2014/main" id="{0E347A00-17D8-4647-B52F-3F1E0DB14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1" t="3524" r="-1084" b="-3524"/>
          <a:stretch/>
        </p:blipFill>
        <p:spPr bwMode="auto">
          <a:xfrm>
            <a:off x="8088967" y="3803820"/>
            <a:ext cx="2782964" cy="25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876BBB3-66AB-49F4-9B5E-3421C6B5CAA6}"/>
              </a:ext>
            </a:extLst>
          </p:cNvPr>
          <p:cNvSpPr txBox="1"/>
          <p:nvPr/>
        </p:nvSpPr>
        <p:spPr>
          <a:xfrm>
            <a:off x="3882887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https://www.youtube.com/watch?v=eu6Sof98i6o</a:t>
            </a:r>
            <a:endParaRPr lang="tr-TR" b="1" dirty="0"/>
          </a:p>
        </p:txBody>
      </p:sp>
      <p:pic>
        <p:nvPicPr>
          <p:cNvPr id="4" name="Çevrimiçi Medya 3" title="Morpa Kampüss 6.sınıf Madenin Tanecikli Yapısı">
            <a:hlinkClick r:id="" action="ppaction://media"/>
            <a:extLst>
              <a:ext uri="{FF2B5EF4-FFF2-40B4-BE49-F238E27FC236}">
                <a16:creationId xmlns:a16="http://schemas.microsoft.com/office/drawing/2014/main" id="{DFC3E095-BBD0-4272-8957-EB5D3BC7EE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3914" y="771522"/>
            <a:ext cx="9506849" cy="537137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02D0AE5-F73C-46F3-83FD-9742090A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914" y="715108"/>
            <a:ext cx="78184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9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tr-TR" altLang="tr-TR" sz="9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8E76B0-EBE0-47F9-BF5D-B2C3397A0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914" y="715108"/>
            <a:ext cx="78184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  <a:t>0:41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hlinkClick r:id="rId5" tooltip="Sonraki (SHIFT+n)"/>
            <a:extLst>
              <a:ext uri="{FF2B5EF4-FFF2-40B4-BE49-F238E27FC236}">
                <a16:creationId xmlns:a16="http://schemas.microsoft.com/office/drawing/2014/main" id="{42618553-BDD3-43AF-977F-11E0800F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914" y="715108"/>
            <a:ext cx="7604125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8F80FC4-936B-4DB5-9A16-8777FC0BB38D}"/>
              </a:ext>
            </a:extLst>
          </p:cNvPr>
          <p:cNvSpPr txBox="1"/>
          <p:nvPr/>
        </p:nvSpPr>
        <p:spPr>
          <a:xfrm>
            <a:off x="3434008" y="34577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effectLst/>
                <a:latin typeface="Roboto" panose="02000000000000000000" pitchFamily="2" charset="0"/>
              </a:rPr>
              <a:t>Morpa</a:t>
            </a:r>
            <a:r>
              <a:rPr lang="tr-TR" b="0" i="0" dirty="0">
                <a:effectLst/>
                <a:latin typeface="Roboto" panose="02000000000000000000" pitchFamily="2" charset="0"/>
              </a:rPr>
              <a:t> Kampüs 6.sınıf Madenin Tanecikli Yapısı</a:t>
            </a:r>
          </a:p>
        </p:txBody>
      </p:sp>
    </p:spTree>
    <p:extLst>
      <p:ext uri="{BB962C8B-B14F-4D97-AF65-F5344CB8AC3E}">
        <p14:creationId xmlns:p14="http://schemas.microsoft.com/office/powerpoint/2010/main" val="26609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kati-maddelerin-ozellikleri-kisaca | MADDENİN HALLERİ">
            <a:extLst>
              <a:ext uri="{FF2B5EF4-FFF2-40B4-BE49-F238E27FC236}">
                <a16:creationId xmlns:a16="http://schemas.microsoft.com/office/drawing/2014/main" id="{3A075530-ABB2-495A-BA54-A1AB42E90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r="-1" b="15693"/>
          <a:stretch/>
        </p:blipFill>
        <p:spPr bwMode="auto">
          <a:xfrm>
            <a:off x="1244600" y="307094"/>
            <a:ext cx="10468866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074" name="Picture 2" descr="Maddenin Tanecikli Yapısı |">
            <a:extLst>
              <a:ext uri="{FF2B5EF4-FFF2-40B4-BE49-F238E27FC236}">
                <a16:creationId xmlns:a16="http://schemas.microsoft.com/office/drawing/2014/main" id="{523B1AB4-AC42-4C09-8DF3-23617B617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4"/>
          <a:stretch/>
        </p:blipFill>
        <p:spPr bwMode="auto">
          <a:xfrm>
            <a:off x="6907926" y="891906"/>
            <a:ext cx="4184080" cy="23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48F1E79-7B07-4BC6-8EE3-6D1DB0A1355E}"/>
              </a:ext>
            </a:extLst>
          </p:cNvPr>
          <p:cNvSpPr txBox="1"/>
          <p:nvPr/>
        </p:nvSpPr>
        <p:spPr>
          <a:xfrm>
            <a:off x="699518" y="1723412"/>
            <a:ext cx="4075054" cy="4898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MADDE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Kütlesi</a:t>
            </a:r>
            <a:r>
              <a:rPr lang="en-US" sz="2000" dirty="0">
                <a:solidFill>
                  <a:schemeClr val="bg1"/>
                </a:solidFill>
                <a:effectLst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hacmi</a:t>
            </a:r>
            <a:r>
              <a:rPr lang="en-US" sz="2000" dirty="0">
                <a:solidFill>
                  <a:schemeClr val="bg1"/>
                </a:solidFill>
                <a:effectLst/>
              </a:rPr>
              <a:t> olan her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şeye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</a:t>
            </a:r>
            <a:r>
              <a:rPr lang="en-US" sz="2000" dirty="0">
                <a:solidFill>
                  <a:schemeClr val="bg1"/>
                </a:solidFill>
                <a:effectLst/>
              </a:rPr>
              <a:t> denir.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effectLst/>
              </a:rPr>
              <a:t>Maddeyi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oluşturan</a:t>
            </a:r>
            <a:r>
              <a:rPr lang="en-US" sz="2000" dirty="0">
                <a:solidFill>
                  <a:schemeClr val="bg1"/>
                </a:solidFill>
                <a:effectLst/>
              </a:rPr>
              <a:t> ve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maddenin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özelliğini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gösteren</a:t>
            </a:r>
            <a:r>
              <a:rPr lang="en-US" sz="2000" dirty="0">
                <a:solidFill>
                  <a:schemeClr val="bg1"/>
                </a:solidFill>
                <a:effectLst/>
              </a:rPr>
              <a:t> en küçük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parçasına</a:t>
            </a:r>
            <a:r>
              <a:rPr lang="en-US" sz="2000" dirty="0">
                <a:solidFill>
                  <a:schemeClr val="bg1"/>
                </a:solidFill>
                <a:effectLst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kısmına</a:t>
            </a:r>
            <a:r>
              <a:rPr lang="en-US" sz="2000" dirty="0">
                <a:solidFill>
                  <a:schemeClr val="bg1"/>
                </a:solidFill>
                <a:effectLst/>
              </a:rPr>
              <a:t>) atom (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maddenin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taneciği</a:t>
            </a:r>
            <a:r>
              <a:rPr lang="en-US" sz="2000" dirty="0">
                <a:solidFill>
                  <a:schemeClr val="bg1"/>
                </a:solidFill>
                <a:effectLst/>
              </a:rPr>
              <a:t>) denir.</a:t>
            </a:r>
          </a:p>
        </p:txBody>
      </p:sp>
      <p:pic>
        <p:nvPicPr>
          <p:cNvPr id="3076" name="Picture 4" descr="Maddenin En Küçük Yapıtaşı Atom mu?">
            <a:extLst>
              <a:ext uri="{FF2B5EF4-FFF2-40B4-BE49-F238E27FC236}">
                <a16:creationId xmlns:a16="http://schemas.microsoft.com/office/drawing/2014/main" id="{450D315C-A3D9-448D-A2F9-F307C358F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3"/>
          <a:stretch/>
        </p:blipFill>
        <p:spPr bwMode="auto">
          <a:xfrm>
            <a:off x="7093484" y="3606465"/>
            <a:ext cx="3820184" cy="22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1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Maddenin Isı ile Etkileşimi">
            <a:extLst>
              <a:ext uri="{FF2B5EF4-FFF2-40B4-BE49-F238E27FC236}">
                <a16:creationId xmlns:a16="http://schemas.microsoft.com/office/drawing/2014/main" id="{D2195FA8-2ABB-441E-A995-936F0D69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705" y="643467"/>
            <a:ext cx="821458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2147251-EF29-4040-8844-CED82A1BB492}"/>
              </a:ext>
            </a:extLst>
          </p:cNvPr>
          <p:cNvSpPr txBox="1"/>
          <p:nvPr/>
        </p:nvSpPr>
        <p:spPr>
          <a:xfrm>
            <a:off x="3975653" y="63486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https://www.youtube.com/watch?v=iZ_Hg4eh6CE</a:t>
            </a:r>
            <a:endParaRPr lang="tr-TR" b="1" dirty="0"/>
          </a:p>
        </p:txBody>
      </p:sp>
      <p:pic>
        <p:nvPicPr>
          <p:cNvPr id="4" name="Çevrimiçi Medya 3" title="Misketlerle  maddenin tanecikli yapısı">
            <a:hlinkClick r:id="" action="ppaction://media"/>
            <a:extLst>
              <a:ext uri="{FF2B5EF4-FFF2-40B4-BE49-F238E27FC236}">
                <a16:creationId xmlns:a16="http://schemas.microsoft.com/office/drawing/2014/main" id="{69B33669-F3A6-4C42-A09B-BAC83E8AE9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9374" y="694011"/>
            <a:ext cx="7463278" cy="559745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6299C28-CB20-424E-9C6C-1EFD9B61FD74}"/>
              </a:ext>
            </a:extLst>
          </p:cNvPr>
          <p:cNvSpPr txBox="1"/>
          <p:nvPr/>
        </p:nvSpPr>
        <p:spPr>
          <a:xfrm>
            <a:off x="3592511" y="32467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Misketlerle maddenin tanecikli yapısı</a:t>
            </a:r>
          </a:p>
        </p:txBody>
      </p:sp>
    </p:spTree>
    <p:extLst>
      <p:ext uri="{BB962C8B-B14F-4D97-AF65-F5344CB8AC3E}">
        <p14:creationId xmlns:p14="http://schemas.microsoft.com/office/powerpoint/2010/main" val="2110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610C359-D78F-4B98-B964-F0692568EC1E}"/>
              </a:ext>
            </a:extLst>
          </p:cNvPr>
          <p:cNvSpPr txBox="1"/>
          <p:nvPr/>
        </p:nvSpPr>
        <p:spPr>
          <a:xfrm>
            <a:off x="3710608" y="6242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https://javalab.org/en/status_solid_liquid_gas_en/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694E48-28C7-4E15-98B5-52BBF02FD7A6}"/>
              </a:ext>
            </a:extLst>
          </p:cNvPr>
          <p:cNvSpPr txBox="1"/>
          <p:nvPr/>
        </p:nvSpPr>
        <p:spPr>
          <a:xfrm>
            <a:off x="3909391" y="246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Katı sıvı gaz tanecik hareketi simülasyon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6562450-EFAC-40AB-BC7B-E90FF60F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67" y="788601"/>
            <a:ext cx="6871666" cy="52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8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Maddenin Hal Değişimi 5. Sınıf Fen Bilimleri Konu Anlatımı">
            <a:extLst>
              <a:ext uri="{FF2B5EF4-FFF2-40B4-BE49-F238E27FC236}">
                <a16:creationId xmlns:a16="http://schemas.microsoft.com/office/drawing/2014/main" id="{BE45170E-CDD0-452B-948F-5B7CDE96F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r="239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308202E-C18A-4160-A008-DAD45BF41673}"/>
              </a:ext>
            </a:extLst>
          </p:cNvPr>
          <p:cNvSpPr txBox="1"/>
          <p:nvPr/>
        </p:nvSpPr>
        <p:spPr>
          <a:xfrm>
            <a:off x="7531610" y="2434201"/>
            <a:ext cx="4315833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MADDELERİN HAL DEĞİŞİMİ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Maddelerin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alarak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ısı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vererek</a:t>
            </a:r>
            <a:r>
              <a:rPr lang="en-US" sz="2400" dirty="0">
                <a:effectLst/>
              </a:rPr>
              <a:t> bir </a:t>
            </a:r>
            <a:r>
              <a:rPr lang="en-US" sz="2400" dirty="0" err="1">
                <a:effectLst/>
              </a:rPr>
              <a:t>halden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başka</a:t>
            </a:r>
            <a:r>
              <a:rPr lang="en-US" sz="2400" dirty="0">
                <a:effectLst/>
              </a:rPr>
              <a:t> bir hale </a:t>
            </a:r>
            <a:r>
              <a:rPr lang="en-US" sz="2400" dirty="0" err="1">
                <a:effectLst/>
              </a:rPr>
              <a:t>geçmesine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</a:rPr>
              <a:t>hal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 değişimi </a:t>
            </a:r>
            <a:r>
              <a:rPr lang="en-US" sz="2400" dirty="0">
                <a:effectLst/>
              </a:rPr>
              <a:t>denir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6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5. Sınıf Fen Bilimleri Maddenin Hal Değişimi Konu Anlatımı | FenEhli.com">
            <a:extLst>
              <a:ext uri="{FF2B5EF4-FFF2-40B4-BE49-F238E27FC236}">
                <a16:creationId xmlns:a16="http://schemas.microsoft.com/office/drawing/2014/main" id="{9C4F0CC1-CD08-490A-AC34-E9337000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967" y="365848"/>
            <a:ext cx="7565348" cy="32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1931F2F-8936-4902-9E80-5E2248C66B34}"/>
              </a:ext>
            </a:extLst>
          </p:cNvPr>
          <p:cNvSpPr txBox="1"/>
          <p:nvPr/>
        </p:nvSpPr>
        <p:spPr>
          <a:xfrm>
            <a:off x="644028" y="3418535"/>
            <a:ext cx="3954476" cy="18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Madde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ısıtılırsa</a:t>
            </a:r>
            <a:r>
              <a:rPr lang="en-US" sz="2000" b="1" dirty="0">
                <a:effectLst/>
              </a:rPr>
              <a:t>; </a:t>
            </a:r>
            <a:r>
              <a:rPr lang="en-US" sz="2000" dirty="0" err="1">
                <a:effectLst/>
              </a:rPr>
              <a:t>taneciklerin</a:t>
            </a:r>
            <a:r>
              <a:rPr lang="en-US" sz="2000" dirty="0">
                <a:effectLst/>
              </a:rPr>
              <a:t> hareketi </a:t>
            </a:r>
            <a:r>
              <a:rPr lang="en-US" sz="2000" dirty="0" err="1">
                <a:effectLst/>
              </a:rPr>
              <a:t>artar</a:t>
            </a:r>
            <a:r>
              <a:rPr lang="en-US" sz="2000" dirty="0">
                <a:effectLst/>
              </a:rPr>
              <a:t>. Bu </a:t>
            </a:r>
            <a:r>
              <a:rPr lang="en-US" sz="2000" dirty="0" err="1">
                <a:effectLst/>
              </a:rPr>
              <a:t>hareketliliğin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</a:t>
            </a:r>
            <a:r>
              <a:rPr lang="en-US" sz="2000" dirty="0">
                <a:effectLst/>
              </a:rPr>
              <a:t> arasındaki </a:t>
            </a:r>
            <a:r>
              <a:rPr lang="en-US" sz="2000" dirty="0" err="1">
                <a:effectLst/>
              </a:rPr>
              <a:t>boşluğu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arttırır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değiştirir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2398AC5-54CE-4F42-B85B-5E8095A4EE7F}"/>
              </a:ext>
            </a:extLst>
          </p:cNvPr>
          <p:cNvSpPr txBox="1"/>
          <p:nvPr/>
        </p:nvSpPr>
        <p:spPr>
          <a:xfrm>
            <a:off x="8134352" y="3489915"/>
            <a:ext cx="3760305" cy="169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effectLst/>
              </a:rPr>
              <a:t>Madde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soğutulursa</a:t>
            </a:r>
            <a:r>
              <a:rPr lang="en-US" sz="1700" b="1" dirty="0">
                <a:effectLst/>
              </a:rPr>
              <a:t>; </a:t>
            </a:r>
            <a:r>
              <a:rPr lang="en-US" sz="1700" dirty="0" err="1">
                <a:effectLst/>
              </a:rPr>
              <a:t>taneciklerin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hareketliliği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azalır</a:t>
            </a:r>
            <a:r>
              <a:rPr lang="en-US" sz="1700" dirty="0">
                <a:effectLst/>
              </a:rPr>
              <a:t>. Bu </a:t>
            </a:r>
            <a:r>
              <a:rPr lang="en-US" sz="1700" dirty="0" err="1">
                <a:effectLst/>
              </a:rPr>
              <a:t>hareketliliğin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azalması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tanecikler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arası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boşluğu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azaltır</a:t>
            </a:r>
            <a:r>
              <a:rPr lang="en-US" sz="1700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</a:rPr>
              <a:t>Madde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hal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değiştirir</a:t>
            </a:r>
            <a:r>
              <a:rPr lang="en-US" sz="17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099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erime ve donma nedir - Eodev.com">
            <a:extLst>
              <a:ext uri="{FF2B5EF4-FFF2-40B4-BE49-F238E27FC236}">
                <a16:creationId xmlns:a16="http://schemas.microsoft.com/office/drawing/2014/main" id="{6413BD8E-7E39-429B-828D-C67C733FA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6" b="9768"/>
          <a:stretch/>
        </p:blipFill>
        <p:spPr bwMode="auto"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9FDF9884-0DFB-4A33-972F-A90F2B81EC02}"/>
              </a:ext>
            </a:extLst>
          </p:cNvPr>
          <p:cNvSpPr txBox="1"/>
          <p:nvPr/>
        </p:nvSpPr>
        <p:spPr>
          <a:xfrm>
            <a:off x="1219200" y="4197093"/>
            <a:ext cx="10137775" cy="164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bg1">
                    <a:alpha val="80000"/>
                  </a:schemeClr>
                </a:solidFill>
                <a:effectLst/>
              </a:rPr>
              <a:t>ERİME – DONMA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Katı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bir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madde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ısı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alarak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sıvı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hale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geçmesine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erime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,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sıvı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bir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maddenin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ısı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vererek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katı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hale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geçmesine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ise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>
                    <a:alpha val="80000"/>
                  </a:schemeClr>
                </a:solidFill>
                <a:effectLst/>
              </a:rPr>
              <a:t>donma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effectLst/>
              </a:rPr>
              <a:t> denir.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2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ddenin Isı ile Etkileşimi">
            <a:extLst>
              <a:ext uri="{FF2B5EF4-FFF2-40B4-BE49-F238E27FC236}">
                <a16:creationId xmlns:a16="http://schemas.microsoft.com/office/drawing/2014/main" id="{07AAE56C-40C9-4299-8DC6-6DC191AF6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7" b="2527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207BB3C-141C-4948-A2E1-5375FC5D12E5}"/>
              </a:ext>
            </a:extLst>
          </p:cNvPr>
          <p:cNvSpPr txBox="1"/>
          <p:nvPr/>
        </p:nvSpPr>
        <p:spPr>
          <a:xfrm>
            <a:off x="1125416" y="3752850"/>
            <a:ext cx="10138932" cy="279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Erime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olayında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halden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sıvı</a:t>
            </a:r>
            <a:r>
              <a:rPr lang="en-US" dirty="0">
                <a:effectLst/>
              </a:rPr>
              <a:t> hale </a:t>
            </a:r>
            <a:r>
              <a:rPr lang="en-US" dirty="0" err="1">
                <a:effectLst/>
              </a:rPr>
              <a:t>geçiş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olduıgu</a:t>
            </a:r>
            <a:r>
              <a:rPr lang="en-US" dirty="0">
                <a:effectLst/>
              </a:rPr>
              <a:t> için :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tanecikleri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arasında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boşluk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artar</a:t>
            </a:r>
            <a:endParaRPr lang="en-US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Taneciklerin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hareketliliği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artar</a:t>
            </a:r>
            <a:r>
              <a:rPr lang="en-US" dirty="0">
                <a:effectLst/>
              </a:rPr>
              <a:t>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Tanecikler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sadece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titreşim</a:t>
            </a:r>
            <a:r>
              <a:rPr lang="en-US" dirty="0">
                <a:effectLst/>
              </a:rPr>
              <a:t> hareketi </a:t>
            </a:r>
            <a:r>
              <a:rPr lang="en-US" dirty="0" err="1">
                <a:effectLst/>
              </a:rPr>
              <a:t>yaparken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artık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titreşim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öteleme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dönem</a:t>
            </a:r>
            <a:r>
              <a:rPr lang="en-US" dirty="0">
                <a:effectLst/>
              </a:rPr>
              <a:t> hareketi de </a:t>
            </a:r>
            <a:r>
              <a:rPr lang="en-US" dirty="0" err="1">
                <a:effectLst/>
              </a:rPr>
              <a:t>yapmaya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başlar</a:t>
            </a:r>
            <a:r>
              <a:rPr lang="en-US" dirty="0">
                <a:effectLst/>
              </a:rPr>
              <a:t>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düzensizleşi</a:t>
            </a:r>
            <a:r>
              <a:rPr lang="tr-TR" dirty="0">
                <a:effectLst/>
              </a:rPr>
              <a:t>r</a:t>
            </a:r>
            <a:endParaRPr lang="en-US" dirty="0"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addenin Isı ile Etkileşimi">
            <a:extLst>
              <a:ext uri="{FF2B5EF4-FFF2-40B4-BE49-F238E27FC236}">
                <a16:creationId xmlns:a16="http://schemas.microsoft.com/office/drawing/2014/main" id="{F4C7DF50-5FA3-49C3-8C08-8E1E1D9FE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t="15932" r="308" b="14086"/>
          <a:stretch/>
        </p:blipFill>
        <p:spPr bwMode="auto">
          <a:xfrm>
            <a:off x="-37514" y="-344654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7B8D2E0-C528-4A5F-8BC3-C545D5C46A96}"/>
              </a:ext>
            </a:extLst>
          </p:cNvPr>
          <p:cNvSpPr txBox="1"/>
          <p:nvPr/>
        </p:nvSpPr>
        <p:spPr>
          <a:xfrm>
            <a:off x="363354" y="3777747"/>
            <a:ext cx="11390243" cy="3070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</a:rPr>
              <a:t>Donma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olayında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sıvı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halden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katı</a:t>
            </a:r>
            <a:r>
              <a:rPr lang="en-US" sz="2400" dirty="0">
                <a:effectLst/>
              </a:rPr>
              <a:t> hale </a:t>
            </a:r>
            <a:r>
              <a:rPr lang="en-US" sz="2400" dirty="0" err="1">
                <a:effectLst/>
              </a:rPr>
              <a:t>geçiş</a:t>
            </a:r>
            <a:r>
              <a:rPr lang="en-US" sz="2400" dirty="0">
                <a:effectLst/>
              </a:rPr>
              <a:t> olduğu için :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tanecikleri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arasında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boşluk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azalır</a:t>
            </a:r>
            <a:r>
              <a:rPr lang="en-US" sz="2400" dirty="0">
                <a:effectLst/>
              </a:rPr>
              <a:t>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Taneciklerin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haretliliği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azalır</a:t>
            </a:r>
            <a:r>
              <a:rPr lang="en-US" sz="2400" dirty="0">
                <a:effectLst/>
              </a:rPr>
              <a:t> 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Tanecikler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titreşim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öteleme</a:t>
            </a:r>
            <a:r>
              <a:rPr lang="en-US" sz="2400" dirty="0">
                <a:effectLst/>
              </a:rPr>
              <a:t> ve dönme </a:t>
            </a:r>
            <a:r>
              <a:rPr lang="en-US" sz="2400" dirty="0" err="1">
                <a:effectLst/>
              </a:rPr>
              <a:t>hareketleri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yapıyorken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katı</a:t>
            </a:r>
            <a:r>
              <a:rPr lang="en-US" sz="2400" dirty="0">
                <a:effectLst/>
              </a:rPr>
              <a:t> hale </a:t>
            </a:r>
            <a:r>
              <a:rPr lang="en-US" sz="2400" dirty="0" err="1">
                <a:effectLst/>
              </a:rPr>
              <a:t>döndüğünde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sadece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titreşim</a:t>
            </a:r>
            <a:r>
              <a:rPr lang="en-US" sz="2400" dirty="0">
                <a:effectLst/>
              </a:rPr>
              <a:t> hareketi </a:t>
            </a:r>
            <a:r>
              <a:rPr lang="en-US" sz="2400" dirty="0" err="1">
                <a:effectLst/>
              </a:rPr>
              <a:t>yapar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Madde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düzenli</a:t>
            </a:r>
            <a:r>
              <a:rPr lang="en-US" sz="2400" dirty="0">
                <a:effectLst/>
              </a:rPr>
              <a:t> hale </a:t>
            </a:r>
            <a:r>
              <a:rPr lang="en-US" sz="2400" dirty="0" err="1">
                <a:effectLst/>
              </a:rPr>
              <a:t>geçer</a:t>
            </a:r>
            <a:endParaRPr lang="en-US" sz="2400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1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626" name="Picture 2" descr="Maddenin hal değişimi – Soruyurdu">
            <a:extLst>
              <a:ext uri="{FF2B5EF4-FFF2-40B4-BE49-F238E27FC236}">
                <a16:creationId xmlns:a16="http://schemas.microsoft.com/office/drawing/2014/main" id="{B032FD6A-20BA-49A4-AE5B-2B4DF01F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7012129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AFC9107-CFB1-40C9-B0F9-5EB2A8B0A983}"/>
              </a:ext>
            </a:extLst>
          </p:cNvPr>
          <p:cNvSpPr txBox="1"/>
          <p:nvPr/>
        </p:nvSpPr>
        <p:spPr>
          <a:xfrm>
            <a:off x="2224158" y="4558137"/>
            <a:ext cx="8881164" cy="1973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BUHARLAŞMA- YOĞUŞMA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gaz</a:t>
            </a:r>
            <a:r>
              <a:rPr lang="en-US" sz="2000" dirty="0">
                <a:effectLst/>
              </a:rPr>
              <a:t> hale </a:t>
            </a:r>
            <a:r>
              <a:rPr lang="en-US" sz="2000" dirty="0" err="1">
                <a:effectLst/>
              </a:rPr>
              <a:t>geçmesine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buharlaştırma</a:t>
            </a:r>
            <a:r>
              <a:rPr lang="en-US" sz="2000" dirty="0">
                <a:effectLst/>
              </a:rPr>
              <a:t> , </a:t>
            </a:r>
            <a:r>
              <a:rPr lang="en-US" sz="2000" dirty="0" err="1">
                <a:effectLst/>
              </a:rPr>
              <a:t>gaz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hale </a:t>
            </a:r>
            <a:r>
              <a:rPr lang="en-US" sz="2000" dirty="0" err="1">
                <a:effectLst/>
              </a:rPr>
              <a:t>geçmesine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ise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yoğuşma</a:t>
            </a:r>
            <a:r>
              <a:rPr lang="en-US" sz="2000" dirty="0">
                <a:effectLst/>
              </a:rPr>
              <a:t> denir.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4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6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780F1-5307-401E-8426-05BF289B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123" y="829580"/>
            <a:ext cx="7188199" cy="240804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E9836D3-8683-474A-95B1-8AF586F5EFB5}"/>
              </a:ext>
            </a:extLst>
          </p:cNvPr>
          <p:cNvSpPr txBox="1"/>
          <p:nvPr/>
        </p:nvSpPr>
        <p:spPr>
          <a:xfrm>
            <a:off x="2769704" y="3429000"/>
            <a:ext cx="8457095" cy="274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effectLst/>
              </a:rPr>
              <a:t>Buharlaşma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olayında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madde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sıvı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halden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gaz</a:t>
            </a:r>
            <a:r>
              <a:rPr lang="en-US" sz="2800" dirty="0">
                <a:effectLst/>
              </a:rPr>
              <a:t> hale </a:t>
            </a:r>
            <a:r>
              <a:rPr lang="en-US" sz="2800" dirty="0" err="1">
                <a:effectLst/>
              </a:rPr>
              <a:t>geçiş</a:t>
            </a:r>
            <a:r>
              <a:rPr lang="en-US" sz="2800" dirty="0">
                <a:effectLst/>
              </a:rPr>
              <a:t> olduğu için :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</a:rPr>
              <a:t>Maddenin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tanecikleri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arasında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boşluk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artar</a:t>
            </a:r>
            <a:endParaRPr lang="en-US" sz="28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</a:rPr>
              <a:t>Taneciklerin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hareketliliği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artar</a:t>
            </a:r>
            <a:r>
              <a:rPr lang="en-US" sz="2800" dirty="0">
                <a:effectLst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</a:rPr>
              <a:t>Madde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düzensizleşir</a:t>
            </a:r>
            <a:endParaRPr lang="en-US" sz="2800" dirty="0"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E4C2F6E-9F1E-45EA-943B-2354561D1A3E}"/>
              </a:ext>
            </a:extLst>
          </p:cNvPr>
          <p:cNvSpPr txBox="1"/>
          <p:nvPr/>
        </p:nvSpPr>
        <p:spPr>
          <a:xfrm>
            <a:off x="461113" y="402419"/>
            <a:ext cx="11407205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Bütün </a:t>
            </a:r>
            <a:r>
              <a:rPr lang="en-US" sz="2400" dirty="0" err="1">
                <a:effectLst/>
              </a:rPr>
              <a:t>maddeler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tanecikli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yapıdadır</a:t>
            </a:r>
            <a:r>
              <a:rPr lang="en-US" sz="24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</a:rPr>
              <a:t>lsı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ışık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ses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bunlar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tanecikli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yapıda</a:t>
            </a:r>
            <a:r>
              <a:rPr lang="en-US" sz="2400" dirty="0">
                <a:effectLst/>
              </a:rPr>
              <a:t> değildir. </a:t>
            </a:r>
            <a:r>
              <a:rPr lang="en-US" sz="2400" dirty="0" err="1">
                <a:effectLst/>
              </a:rPr>
              <a:t>Çünkü</a:t>
            </a:r>
            <a:r>
              <a:rPr lang="en-US" sz="2400" dirty="0">
                <a:effectLst/>
              </a:rPr>
              <a:t>; </a:t>
            </a:r>
            <a:r>
              <a:rPr lang="en-US" sz="2400" dirty="0" err="1">
                <a:effectLst/>
              </a:rPr>
              <a:t>bunlar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değil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enerjidir</a:t>
            </a:r>
            <a:r>
              <a:rPr lang="en-US" sz="2400" dirty="0">
                <a:effectLst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şık Bir Enerji Midir? | tercihrehberin.com">
            <a:extLst>
              <a:ext uri="{FF2B5EF4-FFF2-40B4-BE49-F238E27FC236}">
                <a16:creationId xmlns:a16="http://schemas.microsoft.com/office/drawing/2014/main" id="{903A9659-1EFB-415F-A29F-BB3B9006F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 bwMode="auto">
          <a:xfrm>
            <a:off x="641180" y="3196926"/>
            <a:ext cx="4974336" cy="23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ziksel ve Kimyasal Değişimler">
            <a:extLst>
              <a:ext uri="{FF2B5EF4-FFF2-40B4-BE49-F238E27FC236}">
                <a16:creationId xmlns:a16="http://schemas.microsoft.com/office/drawing/2014/main" id="{983A8E23-7BB7-40AD-9358-39851B9D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362360"/>
            <a:ext cx="4974336" cy="20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9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5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78" name="Picture 2" descr="MADDENİN HAL DEĞİŞİMİ (5.SINIF)">
            <a:extLst>
              <a:ext uri="{FF2B5EF4-FFF2-40B4-BE49-F238E27FC236}">
                <a16:creationId xmlns:a16="http://schemas.microsoft.com/office/drawing/2014/main" id="{85828D64-DCD0-4952-9EEB-3AE7A975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3517" y="681037"/>
            <a:ext cx="7188199" cy="27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9336831-823E-45BF-9DFF-577410F0E1C3}"/>
              </a:ext>
            </a:extLst>
          </p:cNvPr>
          <p:cNvSpPr txBox="1"/>
          <p:nvPr/>
        </p:nvSpPr>
        <p:spPr>
          <a:xfrm>
            <a:off x="3180522" y="3657600"/>
            <a:ext cx="8046277" cy="25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US" sz="3200" dirty="0" err="1">
                <a:effectLst/>
              </a:rPr>
              <a:t>Yoğuşma</a:t>
            </a:r>
            <a:r>
              <a:rPr lang="en-US" sz="3200" dirty="0">
                <a:effectLst/>
              </a:rPr>
              <a:t>  </a:t>
            </a:r>
            <a:r>
              <a:rPr lang="en-US" sz="3200" dirty="0" err="1">
                <a:effectLst/>
              </a:rPr>
              <a:t>olayında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madde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gaz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halden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sıvı</a:t>
            </a:r>
            <a:r>
              <a:rPr lang="en-US" sz="3200" dirty="0">
                <a:effectLst/>
              </a:rPr>
              <a:t> hale </a:t>
            </a:r>
            <a:r>
              <a:rPr lang="en-US" sz="3200" dirty="0" err="1">
                <a:effectLst/>
              </a:rPr>
              <a:t>geçiş</a:t>
            </a:r>
            <a:r>
              <a:rPr lang="en-US" sz="3200" dirty="0">
                <a:effectLst/>
              </a:rPr>
              <a:t> olduğu için : </a:t>
            </a:r>
            <a:endParaRPr lang="en-US" sz="3200" dirty="0"/>
          </a:p>
          <a:p>
            <a:pPr marL="228600" indent="-4572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effectLst/>
              </a:rPr>
              <a:t>Maddenin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tanecikleri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arasında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boşluk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azalır</a:t>
            </a:r>
            <a:r>
              <a:rPr lang="en-US" sz="3200" dirty="0">
                <a:effectLst/>
              </a:rPr>
              <a:t> </a:t>
            </a:r>
          </a:p>
          <a:p>
            <a:pPr marL="228600" indent="-4572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effectLst/>
              </a:rPr>
              <a:t>Taneciklerin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haretliliği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azalır</a:t>
            </a:r>
            <a:r>
              <a:rPr lang="en-US" sz="3200" dirty="0">
                <a:effectLst/>
              </a:rPr>
              <a:t> </a:t>
            </a:r>
          </a:p>
          <a:p>
            <a:pPr marL="228600" indent="-4572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effectLst/>
              </a:rPr>
              <a:t>Madde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düzenli</a:t>
            </a:r>
            <a:r>
              <a:rPr lang="en-US" sz="3200" dirty="0">
                <a:effectLst/>
              </a:rPr>
              <a:t> hale </a:t>
            </a:r>
            <a:r>
              <a:rPr lang="en-US" sz="3200" dirty="0" err="1">
                <a:effectLst/>
              </a:rPr>
              <a:t>geçer</a:t>
            </a:r>
            <a:endParaRPr lang="en-US" sz="3200" dirty="0"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23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50" name="Picture 2" descr="Süblimleşme Nedir">
            <a:extLst>
              <a:ext uri="{FF2B5EF4-FFF2-40B4-BE49-F238E27FC236}">
                <a16:creationId xmlns:a16="http://schemas.microsoft.com/office/drawing/2014/main" id="{F434A74E-8ABD-470D-AC2A-2FC644D6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78" y="704504"/>
            <a:ext cx="10754443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A8E1437-CA36-4A7B-B7F1-66B38C25389D}"/>
              </a:ext>
            </a:extLst>
          </p:cNvPr>
          <p:cNvSpPr txBox="1"/>
          <p:nvPr/>
        </p:nvSpPr>
        <p:spPr>
          <a:xfrm>
            <a:off x="954158" y="3998019"/>
            <a:ext cx="10399644" cy="2216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SÜBLİMLEŞME KIRAĞILAŞMA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effectLst/>
              </a:rPr>
              <a:t>Katı</a:t>
            </a:r>
            <a:r>
              <a:rPr lang="en-US" sz="2800" dirty="0">
                <a:effectLst/>
              </a:rPr>
              <a:t> bir </a:t>
            </a:r>
            <a:r>
              <a:rPr lang="en-US" sz="2800" dirty="0" err="1">
                <a:effectLst/>
              </a:rPr>
              <a:t>madde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ısı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alarak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doğrudan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gaz</a:t>
            </a:r>
            <a:r>
              <a:rPr lang="en-US" sz="2800" dirty="0">
                <a:effectLst/>
              </a:rPr>
              <a:t> hale </a:t>
            </a:r>
            <a:r>
              <a:rPr lang="en-US" sz="2800" dirty="0" err="1">
                <a:effectLst/>
              </a:rPr>
              <a:t>geçmesine</a:t>
            </a:r>
            <a:r>
              <a:rPr lang="en-U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süblimleşme</a:t>
            </a:r>
            <a:r>
              <a:rPr lang="en-US" sz="2800" dirty="0">
                <a:effectLst/>
              </a:rPr>
              <a:t> , </a:t>
            </a:r>
            <a:r>
              <a:rPr lang="en-US" sz="2800" dirty="0" err="1">
                <a:effectLst/>
              </a:rPr>
              <a:t>gaz</a:t>
            </a:r>
            <a:r>
              <a:rPr lang="en-US" sz="2800" dirty="0">
                <a:effectLst/>
              </a:rPr>
              <a:t> bir </a:t>
            </a:r>
            <a:r>
              <a:rPr lang="en-US" sz="2800" dirty="0" err="1">
                <a:effectLst/>
              </a:rPr>
              <a:t>maddenin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ısı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vererek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doğrudan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katı</a:t>
            </a:r>
            <a:r>
              <a:rPr lang="en-US" sz="2800" dirty="0">
                <a:effectLst/>
              </a:rPr>
              <a:t> hale </a:t>
            </a:r>
            <a:r>
              <a:rPr lang="en-US" sz="2800" dirty="0" err="1">
                <a:effectLst/>
              </a:rPr>
              <a:t>geçmesine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ise</a:t>
            </a:r>
            <a:r>
              <a:rPr lang="en-U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kırağılaşma</a:t>
            </a:r>
            <a:r>
              <a:rPr lang="en-US" sz="2800" dirty="0">
                <a:effectLst/>
              </a:rPr>
              <a:t> denir.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A2F8C34-7511-4EBC-B46D-6207C42E5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51" b="2045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2B9B338-44E1-4748-BD14-5E3C9F33C973}"/>
              </a:ext>
            </a:extLst>
          </p:cNvPr>
          <p:cNvSpPr txBox="1"/>
          <p:nvPr/>
        </p:nvSpPr>
        <p:spPr>
          <a:xfrm>
            <a:off x="1983546" y="3752850"/>
            <a:ext cx="972585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Süblimleşme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olayında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halden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gaz</a:t>
            </a:r>
            <a:r>
              <a:rPr lang="en-US" dirty="0">
                <a:effectLst/>
              </a:rPr>
              <a:t> hale </a:t>
            </a:r>
            <a:r>
              <a:rPr lang="en-US" dirty="0" err="1">
                <a:effectLst/>
              </a:rPr>
              <a:t>geçiş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oldugu</a:t>
            </a:r>
            <a:r>
              <a:rPr lang="en-US" dirty="0">
                <a:effectLst/>
              </a:rPr>
              <a:t> için :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tanecikleri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arasında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boşluk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artar</a:t>
            </a:r>
            <a:endParaRPr lang="en-US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Taneciklerin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hareketliliği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artar</a:t>
            </a:r>
            <a:r>
              <a:rPr lang="en-US" dirty="0">
                <a:effectLst/>
              </a:rPr>
              <a:t> 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düzensizleşir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7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97F7166-3DE7-4067-AC6E-0C9BD5052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6" b="24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95F8BE5-BDA0-40EB-A0E6-3B8EA7C2D55C}"/>
              </a:ext>
            </a:extLst>
          </p:cNvPr>
          <p:cNvSpPr txBox="1"/>
          <p:nvPr/>
        </p:nvSpPr>
        <p:spPr>
          <a:xfrm>
            <a:off x="1842052" y="3752850"/>
            <a:ext cx="986734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Kırağılaşma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olayında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halden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katı</a:t>
            </a:r>
            <a:r>
              <a:rPr lang="en-US" dirty="0">
                <a:effectLst/>
              </a:rPr>
              <a:t> hale </a:t>
            </a:r>
            <a:r>
              <a:rPr lang="en-US" dirty="0" err="1">
                <a:effectLst/>
              </a:rPr>
              <a:t>geçiş</a:t>
            </a:r>
            <a:r>
              <a:rPr lang="en-US" dirty="0">
                <a:effectLst/>
              </a:rPr>
              <a:t> olduğu için :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tanecikleri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arasında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boşluk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azalır</a:t>
            </a:r>
            <a:r>
              <a:rPr lang="en-US" dirty="0">
                <a:effectLst/>
              </a:rPr>
              <a:t>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Taneciklerin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haretliliği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azalır</a:t>
            </a:r>
            <a:r>
              <a:rPr lang="en-US" dirty="0">
                <a:effectLst/>
              </a:rPr>
              <a:t>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düzenli</a:t>
            </a:r>
            <a:r>
              <a:rPr lang="en-US" dirty="0">
                <a:effectLst/>
              </a:rPr>
              <a:t> hale </a:t>
            </a:r>
            <a:r>
              <a:rPr lang="en-US" dirty="0" err="1">
                <a:effectLst/>
              </a:rPr>
              <a:t>geçer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E4996DB-9A82-40A2-A25E-FCEDEFA10C46}"/>
              </a:ext>
            </a:extLst>
          </p:cNvPr>
          <p:cNvSpPr txBox="1"/>
          <p:nvPr/>
        </p:nvSpPr>
        <p:spPr>
          <a:xfrm>
            <a:off x="3644348" y="6269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https://www.youtube.com/watch?v=74gSTzNx4KE</a:t>
            </a:r>
            <a:endParaRPr lang="tr-TR" b="1" dirty="0"/>
          </a:p>
        </p:txBody>
      </p:sp>
      <p:pic>
        <p:nvPicPr>
          <p:cNvPr id="4" name="Çevrimiçi Medya 3" title="6. Sınıf Fen Bilimleri: Maddenin Tanecikli Yapısı">
            <a:hlinkClick r:id="" action="ppaction://media"/>
            <a:extLst>
              <a:ext uri="{FF2B5EF4-FFF2-40B4-BE49-F238E27FC236}">
                <a16:creationId xmlns:a16="http://schemas.microsoft.com/office/drawing/2014/main" id="{FBC7A3C8-C5AB-468A-AE73-6F477E68AB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4730" y="993913"/>
            <a:ext cx="9001158" cy="508565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90C7EC4-E99A-4C6D-8A28-39B7A92765CC}"/>
              </a:ext>
            </a:extLst>
          </p:cNvPr>
          <p:cNvSpPr txBox="1"/>
          <p:nvPr/>
        </p:nvSpPr>
        <p:spPr>
          <a:xfrm>
            <a:off x="3234702" y="40419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6. Sınıf Fen Bilimleri: Maddenin Tanecikli Yapısı</a:t>
            </a:r>
          </a:p>
        </p:txBody>
      </p:sp>
    </p:spTree>
    <p:extLst>
      <p:ext uri="{BB962C8B-B14F-4D97-AF65-F5344CB8AC3E}">
        <p14:creationId xmlns:p14="http://schemas.microsoft.com/office/powerpoint/2010/main" val="32173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B84F087-9854-421D-AA82-01CE668C4869}"/>
              </a:ext>
            </a:extLst>
          </p:cNvPr>
          <p:cNvSpPr txBox="1"/>
          <p:nvPr/>
        </p:nvSpPr>
        <p:spPr>
          <a:xfrm>
            <a:off x="3723861" y="62823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https://www.youtube.com/watch?v=79rP5M0ZLTo</a:t>
            </a:r>
            <a:endParaRPr lang="tr-TR" b="1" dirty="0"/>
          </a:p>
        </p:txBody>
      </p:sp>
      <p:pic>
        <p:nvPicPr>
          <p:cNvPr id="4" name="Çevrimiçi Medya 3" title="Sıvılar Sıkıştırılabilir Mi? | Gazlar Sıkıştırılabilir Mi? | Katılar Sıkıştırılabilir Mi? |">
            <a:hlinkClick r:id="" action="ppaction://media"/>
            <a:extLst>
              <a:ext uri="{FF2B5EF4-FFF2-40B4-BE49-F238E27FC236}">
                <a16:creationId xmlns:a16="http://schemas.microsoft.com/office/drawing/2014/main" id="{55C170E9-98BE-425B-921E-27A845F728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512" y="665659"/>
            <a:ext cx="9005356" cy="508802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0F1741F-E5D8-44B4-ACA0-25895A1F5782}"/>
              </a:ext>
            </a:extLst>
          </p:cNvPr>
          <p:cNvSpPr txBox="1"/>
          <p:nvPr/>
        </p:nvSpPr>
        <p:spPr>
          <a:xfrm>
            <a:off x="2228353" y="206273"/>
            <a:ext cx="875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Sıvılar Sıkıştırılabilir Mi? | Gazlar Sıkıştırılabilir Mi? | Katılar Sıkıştırılabilir Mi? |</a:t>
            </a:r>
          </a:p>
        </p:txBody>
      </p:sp>
    </p:spTree>
    <p:extLst>
      <p:ext uri="{BB962C8B-B14F-4D97-AF65-F5344CB8AC3E}">
        <p14:creationId xmlns:p14="http://schemas.microsoft.com/office/powerpoint/2010/main" val="357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F31E2A0-6524-488D-8269-BBEF43835B32}"/>
              </a:ext>
            </a:extLst>
          </p:cNvPr>
          <p:cNvSpPr txBox="1"/>
          <p:nvPr/>
        </p:nvSpPr>
        <p:spPr>
          <a:xfrm>
            <a:off x="3657600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https://javalab.org/en/status_change_of_water_en/</a:t>
            </a:r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EE987D2-322C-4A1C-AE74-1494B5A5362E}"/>
              </a:ext>
            </a:extLst>
          </p:cNvPr>
          <p:cNvSpPr txBox="1"/>
          <p:nvPr/>
        </p:nvSpPr>
        <p:spPr>
          <a:xfrm>
            <a:off x="3657600" y="4116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Hal değişimi ve tanecik hareketi simülasyon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36BE8D4-1D73-432B-A056-5BCB388C0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1" y="820508"/>
            <a:ext cx="6967125" cy="52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6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3" y="5688496"/>
            <a:ext cx="1086678" cy="1086678"/>
          </a:xfrm>
          <a:prstGeom prst="rect">
            <a:avLst/>
          </a:prstGeom>
        </p:spPr>
      </p:pic>
      <p:pic>
        <p:nvPicPr>
          <p:cNvPr id="5" name="Grafik 4" descr="İşaret tutan kadın">
            <a:extLst>
              <a:ext uri="{FF2B5EF4-FFF2-40B4-BE49-F238E27FC236}">
                <a16:creationId xmlns:a16="http://schemas.microsoft.com/office/drawing/2014/main" id="{A9602886-031D-47F9-BF61-A35F2CC9A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9938"/>
            <a:ext cx="3964581" cy="7009839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360104AE-3616-4224-9A4C-64A364434D83}"/>
              </a:ext>
            </a:extLst>
          </p:cNvPr>
          <p:cNvSpPr txBox="1"/>
          <p:nvPr/>
        </p:nvSpPr>
        <p:spPr>
          <a:xfrm>
            <a:off x="172278" y="1742237"/>
            <a:ext cx="36708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600" b="1" i="0" u="none" strike="noStrike" baseline="0" dirty="0">
                <a:latin typeface="Comic Sans MS" panose="030F0702030302020204" pitchFamily="66" charset="0"/>
              </a:rPr>
              <a:t>Aşağıdaki tabloda verilen maddenin taneciklerindeki değişimlerin hangi hâl değişimine bağlı olarak meydana geldiğine karar vererek işaretleme yapınız. </a:t>
            </a:r>
            <a:r>
              <a:rPr lang="tr-TR" sz="1600" b="0" i="1" u="none" strike="noStrike" baseline="0" dirty="0">
                <a:latin typeface="Comic Sans MS" panose="030F0702030302020204" pitchFamily="66" charset="0"/>
              </a:rPr>
              <a:t>(Her satırda, birden fazla işaretleme yapılabilir.)</a:t>
            </a:r>
            <a:endParaRPr lang="tr-TR" sz="1600" dirty="0">
              <a:latin typeface="Comic Sans MS" panose="030F0702030302020204" pitchFamily="66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464A4BC-0FFA-4472-9E6B-987257956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580" y="609599"/>
            <a:ext cx="7960306" cy="6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67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3" y="5688496"/>
            <a:ext cx="1086678" cy="1086678"/>
          </a:xfrm>
          <a:prstGeom prst="rect">
            <a:avLst/>
          </a:prstGeom>
        </p:spPr>
      </p:pic>
      <p:pic>
        <p:nvPicPr>
          <p:cNvPr id="5" name="Grafik 4" descr="İşaret tutan kadın">
            <a:extLst>
              <a:ext uri="{FF2B5EF4-FFF2-40B4-BE49-F238E27FC236}">
                <a16:creationId xmlns:a16="http://schemas.microsoft.com/office/drawing/2014/main" id="{A9602886-031D-47F9-BF61-A35F2CC9A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9938"/>
            <a:ext cx="3964581" cy="7009839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360104AE-3616-4224-9A4C-64A364434D83}"/>
              </a:ext>
            </a:extLst>
          </p:cNvPr>
          <p:cNvSpPr txBox="1"/>
          <p:nvPr/>
        </p:nvSpPr>
        <p:spPr>
          <a:xfrm>
            <a:off x="172278" y="1742237"/>
            <a:ext cx="36708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600" b="1" i="0" u="none" strike="noStrike" baseline="0" dirty="0">
                <a:latin typeface="Comic Sans MS" panose="030F0702030302020204" pitchFamily="66" charset="0"/>
              </a:rPr>
              <a:t>Aşağıdaki tabloda verilen maddenin taneciklerindeki değişimlerin hangi hâl değişimine bağlı olarak meydana geldiğine karar vererek işaretleme yapınız. </a:t>
            </a:r>
            <a:r>
              <a:rPr lang="tr-TR" sz="1600" b="0" i="1" u="none" strike="noStrike" baseline="0" dirty="0">
                <a:latin typeface="Comic Sans MS" panose="030F0702030302020204" pitchFamily="66" charset="0"/>
              </a:rPr>
              <a:t>(Her satırda, birden fazla işaretleme yapılabilir.)</a:t>
            </a:r>
            <a:endParaRPr lang="tr-TR" sz="1600" dirty="0">
              <a:latin typeface="Comic Sans MS" panose="030F0702030302020204" pitchFamily="66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464A4BC-0FFA-4472-9E6B-987257956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580" y="609599"/>
            <a:ext cx="7960306" cy="6013175"/>
          </a:xfrm>
          <a:prstGeom prst="rect">
            <a:avLst/>
          </a:prstGeom>
        </p:spPr>
      </p:pic>
      <p:pic>
        <p:nvPicPr>
          <p:cNvPr id="4" name="Resim 3" descr="Endişelenme Handy">
            <a:extLst>
              <a:ext uri="{FF2B5EF4-FFF2-40B4-BE49-F238E27FC236}">
                <a16:creationId xmlns:a16="http://schemas.microsoft.com/office/drawing/2014/main" id="{2BCB5421-9756-4B96-83AC-FA1A60552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90" y="961906"/>
            <a:ext cx="657610" cy="657610"/>
          </a:xfrm>
          <a:prstGeom prst="rect">
            <a:avLst/>
          </a:prstGeom>
        </p:spPr>
      </p:pic>
      <p:pic>
        <p:nvPicPr>
          <p:cNvPr id="11" name="Resim 10" descr="Endişelenme Handy">
            <a:extLst>
              <a:ext uri="{FF2B5EF4-FFF2-40B4-BE49-F238E27FC236}">
                <a16:creationId xmlns:a16="http://schemas.microsoft.com/office/drawing/2014/main" id="{EE424A4D-DCD2-4F76-8A0A-6EB01DE98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11" y="961906"/>
            <a:ext cx="657610" cy="657610"/>
          </a:xfrm>
          <a:prstGeom prst="rect">
            <a:avLst/>
          </a:prstGeom>
        </p:spPr>
      </p:pic>
      <p:pic>
        <p:nvPicPr>
          <p:cNvPr id="12" name="Resim 11" descr="Endişelenme Handy">
            <a:extLst>
              <a:ext uri="{FF2B5EF4-FFF2-40B4-BE49-F238E27FC236}">
                <a16:creationId xmlns:a16="http://schemas.microsoft.com/office/drawing/2014/main" id="{00A540A1-8FF5-4616-AD07-C63A57C1C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40" y="1561567"/>
            <a:ext cx="657610" cy="657610"/>
          </a:xfrm>
          <a:prstGeom prst="rect">
            <a:avLst/>
          </a:prstGeom>
        </p:spPr>
      </p:pic>
      <p:pic>
        <p:nvPicPr>
          <p:cNvPr id="13" name="Resim 12" descr="Endişelenme Handy">
            <a:extLst>
              <a:ext uri="{FF2B5EF4-FFF2-40B4-BE49-F238E27FC236}">
                <a16:creationId xmlns:a16="http://schemas.microsoft.com/office/drawing/2014/main" id="{418D8FA8-EECC-4444-A0FA-8609535C3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79" y="1561567"/>
            <a:ext cx="657610" cy="657610"/>
          </a:xfrm>
          <a:prstGeom prst="rect">
            <a:avLst/>
          </a:prstGeom>
        </p:spPr>
      </p:pic>
      <p:pic>
        <p:nvPicPr>
          <p:cNvPr id="14" name="Resim 13" descr="Endişelenme Handy">
            <a:extLst>
              <a:ext uri="{FF2B5EF4-FFF2-40B4-BE49-F238E27FC236}">
                <a16:creationId xmlns:a16="http://schemas.microsoft.com/office/drawing/2014/main" id="{04F9585B-47B0-4A92-84DB-A28AF2D71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79" y="2045271"/>
            <a:ext cx="657610" cy="657610"/>
          </a:xfrm>
          <a:prstGeom prst="rect">
            <a:avLst/>
          </a:prstGeom>
        </p:spPr>
      </p:pic>
      <p:pic>
        <p:nvPicPr>
          <p:cNvPr id="15" name="Resim 14" descr="Endişelenme Handy">
            <a:extLst>
              <a:ext uri="{FF2B5EF4-FFF2-40B4-BE49-F238E27FC236}">
                <a16:creationId xmlns:a16="http://schemas.microsoft.com/office/drawing/2014/main" id="{840CADAA-11A5-4BD5-9A74-CDF01AA57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95" y="2045271"/>
            <a:ext cx="657610" cy="657610"/>
          </a:xfrm>
          <a:prstGeom prst="rect">
            <a:avLst/>
          </a:prstGeom>
        </p:spPr>
      </p:pic>
      <p:pic>
        <p:nvPicPr>
          <p:cNvPr id="16" name="Resim 15" descr="Endişelenme Handy">
            <a:extLst>
              <a:ext uri="{FF2B5EF4-FFF2-40B4-BE49-F238E27FC236}">
                <a16:creationId xmlns:a16="http://schemas.microsoft.com/office/drawing/2014/main" id="{998939FC-CAF6-457A-9CE4-8AE01815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79" y="2594984"/>
            <a:ext cx="657610" cy="657610"/>
          </a:xfrm>
          <a:prstGeom prst="rect">
            <a:avLst/>
          </a:prstGeom>
        </p:spPr>
      </p:pic>
      <p:pic>
        <p:nvPicPr>
          <p:cNvPr id="17" name="Resim 16" descr="Endişelenme Handy">
            <a:extLst>
              <a:ext uri="{FF2B5EF4-FFF2-40B4-BE49-F238E27FC236}">
                <a16:creationId xmlns:a16="http://schemas.microsoft.com/office/drawing/2014/main" id="{C598A6CE-6350-4129-9AB5-FA6FFB54C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95" y="2572578"/>
            <a:ext cx="657610" cy="657610"/>
          </a:xfrm>
          <a:prstGeom prst="rect">
            <a:avLst/>
          </a:prstGeom>
        </p:spPr>
      </p:pic>
      <p:pic>
        <p:nvPicPr>
          <p:cNvPr id="18" name="Resim 17" descr="Endişelenme Handy">
            <a:extLst>
              <a:ext uri="{FF2B5EF4-FFF2-40B4-BE49-F238E27FC236}">
                <a16:creationId xmlns:a16="http://schemas.microsoft.com/office/drawing/2014/main" id="{2CB8876F-8BCF-4E6E-8932-5B4801E3C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79" y="3100195"/>
            <a:ext cx="657610" cy="657610"/>
          </a:xfrm>
          <a:prstGeom prst="rect">
            <a:avLst/>
          </a:prstGeom>
        </p:spPr>
      </p:pic>
      <p:pic>
        <p:nvPicPr>
          <p:cNvPr id="19" name="Resim 18" descr="Endişelenme Handy">
            <a:extLst>
              <a:ext uri="{FF2B5EF4-FFF2-40B4-BE49-F238E27FC236}">
                <a16:creationId xmlns:a16="http://schemas.microsoft.com/office/drawing/2014/main" id="{F453CD35-9761-487B-AC80-A85C3DA24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0" y="3792340"/>
            <a:ext cx="657610" cy="657610"/>
          </a:xfrm>
          <a:prstGeom prst="rect">
            <a:avLst/>
          </a:prstGeom>
        </p:spPr>
      </p:pic>
      <p:pic>
        <p:nvPicPr>
          <p:cNvPr id="20" name="Resim 19" descr="Endişelenme Handy">
            <a:extLst>
              <a:ext uri="{FF2B5EF4-FFF2-40B4-BE49-F238E27FC236}">
                <a16:creationId xmlns:a16="http://schemas.microsoft.com/office/drawing/2014/main" id="{5E1EFF81-0BC1-4529-8128-96216114E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95" y="3741564"/>
            <a:ext cx="657610" cy="657610"/>
          </a:xfrm>
          <a:prstGeom prst="rect">
            <a:avLst/>
          </a:prstGeom>
        </p:spPr>
      </p:pic>
      <p:pic>
        <p:nvPicPr>
          <p:cNvPr id="21" name="Resim 20" descr="Endişelenme Handy">
            <a:extLst>
              <a:ext uri="{FF2B5EF4-FFF2-40B4-BE49-F238E27FC236}">
                <a16:creationId xmlns:a16="http://schemas.microsoft.com/office/drawing/2014/main" id="{8AB4B131-EE31-422F-98A0-E4F3CE850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79" y="3703478"/>
            <a:ext cx="657610" cy="657610"/>
          </a:xfrm>
          <a:prstGeom prst="rect">
            <a:avLst/>
          </a:prstGeom>
        </p:spPr>
      </p:pic>
      <p:pic>
        <p:nvPicPr>
          <p:cNvPr id="22" name="Resim 21" descr="Endişelenme Handy">
            <a:extLst>
              <a:ext uri="{FF2B5EF4-FFF2-40B4-BE49-F238E27FC236}">
                <a16:creationId xmlns:a16="http://schemas.microsoft.com/office/drawing/2014/main" id="{264270AA-4892-42C0-9E5C-3FA160211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79" y="4401126"/>
            <a:ext cx="657610" cy="657610"/>
          </a:xfrm>
          <a:prstGeom prst="rect">
            <a:avLst/>
          </a:prstGeom>
        </p:spPr>
      </p:pic>
      <p:pic>
        <p:nvPicPr>
          <p:cNvPr id="23" name="Resim 22" descr="Endişelenme Handy">
            <a:extLst>
              <a:ext uri="{FF2B5EF4-FFF2-40B4-BE49-F238E27FC236}">
                <a16:creationId xmlns:a16="http://schemas.microsoft.com/office/drawing/2014/main" id="{A32397A8-C397-48E2-9401-5A07D56C1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95" y="4401126"/>
            <a:ext cx="657610" cy="657610"/>
          </a:xfrm>
          <a:prstGeom prst="rect">
            <a:avLst/>
          </a:prstGeom>
        </p:spPr>
      </p:pic>
      <p:pic>
        <p:nvPicPr>
          <p:cNvPr id="24" name="Resim 23" descr="Endişelenme Handy">
            <a:extLst>
              <a:ext uri="{FF2B5EF4-FFF2-40B4-BE49-F238E27FC236}">
                <a16:creationId xmlns:a16="http://schemas.microsoft.com/office/drawing/2014/main" id="{AC5397F8-C80D-441A-9BF6-4029BD537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0" y="4878752"/>
            <a:ext cx="657610" cy="657610"/>
          </a:xfrm>
          <a:prstGeom prst="rect">
            <a:avLst/>
          </a:prstGeom>
        </p:spPr>
      </p:pic>
      <p:pic>
        <p:nvPicPr>
          <p:cNvPr id="25" name="Resim 24" descr="Endişelenme Handy">
            <a:extLst>
              <a:ext uri="{FF2B5EF4-FFF2-40B4-BE49-F238E27FC236}">
                <a16:creationId xmlns:a16="http://schemas.microsoft.com/office/drawing/2014/main" id="{5C9873B1-AA10-4105-BB0A-917F9B1E0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65" y="4878752"/>
            <a:ext cx="657610" cy="657610"/>
          </a:xfrm>
          <a:prstGeom prst="rect">
            <a:avLst/>
          </a:prstGeom>
        </p:spPr>
      </p:pic>
      <p:pic>
        <p:nvPicPr>
          <p:cNvPr id="27" name="Resim 26" descr="Endişelenme Handy">
            <a:extLst>
              <a:ext uri="{FF2B5EF4-FFF2-40B4-BE49-F238E27FC236}">
                <a16:creationId xmlns:a16="http://schemas.microsoft.com/office/drawing/2014/main" id="{0691EB80-BCB7-4EC0-9966-F40AC0265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79" y="5511122"/>
            <a:ext cx="657610" cy="657610"/>
          </a:xfrm>
          <a:prstGeom prst="rect">
            <a:avLst/>
          </a:prstGeom>
        </p:spPr>
      </p:pic>
      <p:pic>
        <p:nvPicPr>
          <p:cNvPr id="28" name="Resim 27" descr="Endişelenme Handy">
            <a:extLst>
              <a:ext uri="{FF2B5EF4-FFF2-40B4-BE49-F238E27FC236}">
                <a16:creationId xmlns:a16="http://schemas.microsoft.com/office/drawing/2014/main" id="{14E13DFE-6386-4946-B200-7E03E43D7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0" y="6000358"/>
            <a:ext cx="657610" cy="6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2270817" y="3841775"/>
            <a:ext cx="7922923" cy="2616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</a:t>
            </a:r>
            <a:r>
              <a:rPr lang="tr-TR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EB</a:t>
            </a: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ÖRNEK SORULAR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690377"/>
            <a:ext cx="7582991" cy="3279644"/>
          </a:xfrm>
          <a:prstGeom prst="rect">
            <a:avLst/>
          </a:prstGeom>
        </p:spPr>
      </p:pic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84320"/>
            <a:ext cx="2131131" cy="213113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AF365DE-7D9B-4255-B6E0-9EBEC066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122" name="Picture 2" descr="1- Maddenin Tanecikli Yapısı - Çalışkanım Eğitim">
            <a:extLst>
              <a:ext uri="{FF2B5EF4-FFF2-40B4-BE49-F238E27FC236}">
                <a16:creationId xmlns:a16="http://schemas.microsoft.com/office/drawing/2014/main" id="{5167AD65-D481-4493-AB92-41DB157F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760" y="320040"/>
            <a:ext cx="9829431" cy="43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F6157057-48D9-4F24-8F67-10BF263016D1}"/>
              </a:ext>
            </a:extLst>
          </p:cNvPr>
          <p:cNvSpPr txBox="1"/>
          <p:nvPr/>
        </p:nvSpPr>
        <p:spPr>
          <a:xfrm>
            <a:off x="3803374" y="4782311"/>
            <a:ext cx="7553474" cy="1572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</a:rPr>
              <a:t>Maddenin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</a:rPr>
              <a:t>Tanecikli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</a:rPr>
              <a:t>Yapıda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</a:rPr>
              <a:t>Olduğunu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</a:rPr>
              <a:t>Anlamamızı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</a:rPr>
              <a:t>Sağlayan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</a:rPr>
              <a:t>Örnekler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  <p:pic>
        <p:nvPicPr>
          <p:cNvPr id="5124" name="Picture 4" descr="Maddenin Tanecikli Yapısı || 6. Sınıf || Fen ve Teknoloji Dersi | EduİKO">
            <a:extLst>
              <a:ext uri="{FF2B5EF4-FFF2-40B4-BE49-F238E27FC236}">
                <a16:creationId xmlns:a16="http://schemas.microsoft.com/office/drawing/2014/main" id="{F9DEC49E-835A-42A4-AA39-31D17884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1" y="4945372"/>
            <a:ext cx="1961506" cy="15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4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37FF556-3483-4DFA-A0B9-A4F69F1E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23" y="341851"/>
            <a:ext cx="5300724" cy="630507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7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17FB115-115E-41DF-8739-AD65AFE3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04" y="349325"/>
            <a:ext cx="5300724" cy="6305073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87" y="6298344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07B88C6-7452-461F-B260-FECA8CC1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414249"/>
            <a:ext cx="7992359" cy="624132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8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9F55FDC2-66CB-4DA0-8D37-D3781BD0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4" y="415008"/>
            <a:ext cx="7992359" cy="624132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78" y="612122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B45FFD-C1D3-4C09-A455-31730FD2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43" y="198367"/>
            <a:ext cx="6729154" cy="644158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1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1BEDDBC7-998D-4C04-A916-E89CDB97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12" y="305774"/>
            <a:ext cx="6729154" cy="6441584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11" y="627020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5BC18F-1999-435C-A26A-FE1F0D6F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0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EBAB01A-A45A-4320-8ED6-F4E4E367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361727" cy="4792298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72012" y="22831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1" y="5280984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94" y="432461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015EB5B-1732-46A1-A465-4F817620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12843"/>
            <a:ext cx="9961311" cy="600168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F2C706FA-88E8-435A-8393-62093C65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212843"/>
            <a:ext cx="9961311" cy="6001689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" y="503838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6146" name="Picture 2" descr="Maddenin Tanecikli Yapısı || 6. Sınıf || Fen ve Teknoloji Dersi | EduİKO">
            <a:extLst>
              <a:ext uri="{FF2B5EF4-FFF2-40B4-BE49-F238E27FC236}">
                <a16:creationId xmlns:a16="http://schemas.microsoft.com/office/drawing/2014/main" id="{E5FE5422-1247-48C1-950B-23119B56B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 r="1" b="326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k diffusing through water - Stock Image - C009/4954 - Science Photo  Library">
            <a:extLst>
              <a:ext uri="{FF2B5EF4-FFF2-40B4-BE49-F238E27FC236}">
                <a16:creationId xmlns:a16="http://schemas.microsoft.com/office/drawing/2014/main" id="{EFCC4074-BF5E-4350-AED4-351C2D121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4" b="193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2442D44-9D3C-4972-AECF-69D4E2DA5F42}"/>
              </a:ext>
            </a:extLst>
          </p:cNvPr>
          <p:cNvSpPr txBox="1"/>
          <p:nvPr/>
        </p:nvSpPr>
        <p:spPr>
          <a:xfrm>
            <a:off x="782111" y="4571423"/>
            <a:ext cx="10618209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İyodun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alkolde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dağılması</a:t>
            </a:r>
            <a:r>
              <a:rPr lang="en-US" sz="2000" b="1" dirty="0">
                <a:effectLst/>
              </a:rPr>
              <a:t>, </a:t>
            </a:r>
            <a:r>
              <a:rPr lang="en-US" sz="2000" b="1" dirty="0" err="1">
                <a:effectLst/>
              </a:rPr>
              <a:t>Boyanın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suda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dağılması</a:t>
            </a:r>
            <a:endParaRPr lang="en-US" sz="2000" b="1" dirty="0">
              <a:effectLst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İyodun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alkol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her yere </a:t>
            </a:r>
            <a:r>
              <a:rPr lang="en-US" sz="2000" dirty="0" err="1">
                <a:effectLst/>
              </a:rPr>
              <a:t>dağılması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bayanın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tarafına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dağılması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oluştuğunu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gösterir</a:t>
            </a:r>
            <a:r>
              <a:rPr lang="en-US" sz="2000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Boya ve </a:t>
            </a:r>
            <a:r>
              <a:rPr lang="en-US" sz="2000" dirty="0" err="1">
                <a:effectLst/>
              </a:rPr>
              <a:t>iyot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içerisine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konulduğu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dağılır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çünkü</a:t>
            </a:r>
            <a:r>
              <a:rPr lang="en-US" sz="2000" dirty="0">
                <a:effectLst/>
              </a:rPr>
              <a:t>; </a:t>
            </a:r>
            <a:r>
              <a:rPr lang="en-US" sz="2000" dirty="0" err="1">
                <a:effectLst/>
              </a:rPr>
              <a:t>sıvı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arasında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boşluk</a:t>
            </a:r>
            <a:r>
              <a:rPr lang="en-US" sz="2000" dirty="0">
                <a:effectLst/>
              </a:rPr>
              <a:t> vardır.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B26073-2A5F-471C-B37E-C05D908B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2"/>
            <a:ext cx="10905066" cy="547979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3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99920C1B-60B7-4C67-A6E9-8595CF0C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653010"/>
            <a:ext cx="10104251" cy="507738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82211" y="1118816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9" y="503838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1CE350-4BB1-4870-8E63-DCD3227B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1" y="643467"/>
            <a:ext cx="917047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3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73C58218-C141-471F-B507-F9EE3C2B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25" y="601135"/>
            <a:ext cx="9170478" cy="557106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3" y="581929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2A31A8-419A-4D21-B502-6DE571E4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389"/>
            <a:ext cx="10905066" cy="351722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3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4BA08EDB-DB71-4412-899D-B7CBE509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389"/>
            <a:ext cx="10905066" cy="3517220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75" y="467893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99B97E-D16C-45C4-A9A7-3A1B44C3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172809"/>
            <a:ext cx="9904467" cy="604172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3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7477A4F6-1491-4AB8-882E-C6396384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9" y="201670"/>
            <a:ext cx="8964372" cy="5468266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142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C10443B-A321-4E86-9118-9968AB29F1E8}"/>
              </a:ext>
            </a:extLst>
          </p:cNvPr>
          <p:cNvSpPr txBox="1"/>
          <p:nvPr/>
        </p:nvSpPr>
        <p:spPr>
          <a:xfrm>
            <a:off x="518007" y="953379"/>
            <a:ext cx="10812602" cy="391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K-L-M maddelerinin farklı hâllerde olduğu bilindiğine göre tanecikler arası boşluğa göre sıralandığında K &gt; L &gt; M </a:t>
            </a:r>
            <a:r>
              <a:rPr lang="tr-TR" sz="2400" b="0" i="0" u="none" strike="noStrike" baseline="0" dirty="0" err="1">
                <a:latin typeface="ArialMT"/>
              </a:rPr>
              <a:t>dir</a:t>
            </a:r>
            <a:r>
              <a:rPr lang="tr-TR" sz="2400" b="0" i="0" u="none" strike="noStrike" baseline="0" dirty="0">
                <a:latin typeface="ArialMT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Arial-BoldMT"/>
              </a:rPr>
              <a:t>Verilen bu bilgiye göre aşağıdakilerden hangisi doğrudur?</a:t>
            </a:r>
          </a:p>
          <a:p>
            <a:pPr algn="l">
              <a:lnSpc>
                <a:spcPct val="150000"/>
              </a:lnSpc>
            </a:pPr>
            <a:r>
              <a:rPr lang="es-ES" sz="2400" b="0" i="0" u="none" strike="noStrike" baseline="0" dirty="0">
                <a:latin typeface="ArialMT"/>
              </a:rPr>
              <a:t>A) K maddesi su olabilir ve sıkıştırılamaz.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B) L maddesi öteleme hareketi yapar. Kolonya örnek verilebilir.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C) M maddesi titreşim ve öteleme yapar.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D) M maddesi konulduğu kabın şeklini alır.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67095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3721F4C-1E03-4C38-9C67-2D80D107941D}"/>
              </a:ext>
            </a:extLst>
          </p:cNvPr>
          <p:cNvSpPr txBox="1"/>
          <p:nvPr/>
        </p:nvSpPr>
        <p:spPr>
          <a:xfrm>
            <a:off x="518007" y="953379"/>
            <a:ext cx="10812602" cy="391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K-L-M maddelerinin farklı hâllerde olduğu bilindiğine göre tanecikler arası boşluğa göre sıralandığında K &gt; L &gt; M </a:t>
            </a:r>
            <a:r>
              <a:rPr lang="tr-TR" sz="2400" b="0" i="0" u="none" strike="noStrike" baseline="0" dirty="0" err="1">
                <a:latin typeface="ArialMT"/>
              </a:rPr>
              <a:t>dir</a:t>
            </a:r>
            <a:r>
              <a:rPr lang="tr-TR" sz="2400" b="0" i="0" u="none" strike="noStrike" baseline="0" dirty="0">
                <a:latin typeface="ArialMT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Arial-BoldMT"/>
              </a:rPr>
              <a:t>Verilen bu bilgiye göre aşağıdakilerden hangisi doğrudur?</a:t>
            </a:r>
          </a:p>
          <a:p>
            <a:pPr algn="l">
              <a:lnSpc>
                <a:spcPct val="150000"/>
              </a:lnSpc>
            </a:pPr>
            <a:r>
              <a:rPr lang="es-ES" sz="2400" b="0" i="0" u="none" strike="noStrike" baseline="0" dirty="0">
                <a:latin typeface="ArialMT"/>
              </a:rPr>
              <a:t>A) K maddesi su olabilir ve sıkıştırılamaz.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B) L maddesi öteleme hareketi yapar. Kolonya örnek verilebilir.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C) M maddesi titreşim ve öteleme yapar.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ArialMT"/>
              </a:rPr>
              <a:t>D) M maddesi konulduğu kabın şeklini alır.</a:t>
            </a:r>
            <a:endParaRPr lang="tr-TR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33562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46BC9434-A60D-4E55-927C-CA3873359F0D}"/>
              </a:ext>
            </a:extLst>
          </p:cNvPr>
          <p:cNvSpPr txBox="1"/>
          <p:nvPr/>
        </p:nvSpPr>
        <p:spPr>
          <a:xfrm>
            <a:off x="433673" y="1691645"/>
            <a:ext cx="3767525" cy="5212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Şekerin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veya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Tuzun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suda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çözünmesi</a:t>
            </a:r>
            <a:endParaRPr lang="en-US" sz="2000" b="1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Şeker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tuzu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atıp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karıştırdığımızda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tatlarını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yerinde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alırız</a:t>
            </a:r>
            <a:r>
              <a:rPr lang="en-US" sz="2000" dirty="0">
                <a:effectLst/>
              </a:rPr>
              <a:t>. Bunun </a:t>
            </a:r>
            <a:r>
              <a:rPr lang="en-US" sz="2000" dirty="0" err="1">
                <a:effectLst/>
              </a:rPr>
              <a:t>nedeni</a:t>
            </a:r>
            <a:r>
              <a:rPr lang="en-US" sz="2000" dirty="0">
                <a:effectLst/>
              </a:rPr>
              <a:t>; </a:t>
            </a:r>
            <a:r>
              <a:rPr lang="en-US" sz="2000" dirty="0" err="1">
                <a:effectLst/>
              </a:rPr>
              <a:t>şeker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tuzun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su içerisinde her yere </a:t>
            </a:r>
            <a:r>
              <a:rPr lang="en-US" sz="2000" dirty="0" err="1">
                <a:effectLst/>
              </a:rPr>
              <a:t>dağılır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7172" name="Picture 4" descr="KARIŞIMLAR VE ÇÖZELTİLER-Konu özeti - Fen Kurdu">
            <a:extLst>
              <a:ext uri="{FF2B5EF4-FFF2-40B4-BE49-F238E27FC236}">
                <a16:creationId xmlns:a16="http://schemas.microsoft.com/office/drawing/2014/main" id="{E9AADACF-1CFA-4709-8AA5-9AE71DCB7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5" r="6" b="6"/>
          <a:stretch/>
        </p:blipFill>
        <p:spPr bwMode="auto">
          <a:xfrm>
            <a:off x="4636963" y="10"/>
            <a:ext cx="755503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ÇÖZELTİ VE ÇÖZÜNME NEDİR? TUZ SUDA NASIL ÇÖZÜNÜR? – Çözeltilerin Dünyası">
            <a:extLst>
              <a:ext uri="{FF2B5EF4-FFF2-40B4-BE49-F238E27FC236}">
                <a16:creationId xmlns:a16="http://schemas.microsoft.com/office/drawing/2014/main" id="{52A8EDEC-87BB-4E52-930E-8BCC5A1C4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83"/>
          <a:stretch/>
        </p:blipFill>
        <p:spPr bwMode="auto">
          <a:xfrm>
            <a:off x="4639056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90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182ADD-5141-4F7B-9D3C-726E9F7E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6" y="643467"/>
            <a:ext cx="952318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62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51A3E392-A367-4091-99C5-1B2BE485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6" y="643467"/>
            <a:ext cx="9523188" cy="557106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" y="5838917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4A6451-6FBB-459C-A389-C6BC04B9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9" y="643467"/>
            <a:ext cx="944248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4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C8DDB863-A8A5-4558-A23B-F8356F72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9" y="643467"/>
            <a:ext cx="9442482" cy="557106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2" y="518092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6F9597-7F2F-4510-AB73-34E840D9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1" y="643467"/>
            <a:ext cx="932395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03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0373A262-D5CE-47FE-8C1F-0F9BE52D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5" y="315596"/>
            <a:ext cx="9253108" cy="5528733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" y="447889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4C804D5-CC23-4026-9727-7C07BA86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40" y="643467"/>
            <a:ext cx="801592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1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B34F3503-A78A-4347-AFD6-ADF91DC1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99" y="411713"/>
            <a:ext cx="9220287" cy="6408100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2" y="5897084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62185D-0526-421F-BD66-A7BD12DF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1" y="643467"/>
            <a:ext cx="932395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1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F3B66694-516B-419D-9A0F-31793427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1" y="643467"/>
            <a:ext cx="9323957" cy="557106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4" y="5926097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SIVI MADDELERİN TANECİKLİ YAPILARI KATI GAZ. - ppt video online indir">
            <a:extLst>
              <a:ext uri="{FF2B5EF4-FFF2-40B4-BE49-F238E27FC236}">
                <a16:creationId xmlns:a16="http://schemas.microsoft.com/office/drawing/2014/main" id="{305036B5-89A7-4135-A8A0-80B41819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5128" b="2"/>
          <a:stretch/>
        </p:blipFill>
        <p:spPr bwMode="auto">
          <a:xfrm>
            <a:off x="6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azların Özellikleri Nelerdir?">
            <a:extLst>
              <a:ext uri="{FF2B5EF4-FFF2-40B4-BE49-F238E27FC236}">
                <a16:creationId xmlns:a16="http://schemas.microsoft.com/office/drawing/2014/main" id="{1C541A28-3B43-463A-AFF6-524A0F4C6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11021" b="1"/>
          <a:stretch/>
        </p:blipFill>
        <p:spPr bwMode="auto">
          <a:xfrm>
            <a:off x="5074877" y="10"/>
            <a:ext cx="7117118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04068F1-4F43-48F2-A998-6582ED6C0A24}"/>
              </a:ext>
            </a:extLst>
          </p:cNvPr>
          <p:cNvSpPr txBox="1"/>
          <p:nvPr/>
        </p:nvSpPr>
        <p:spPr>
          <a:xfrm>
            <a:off x="5349240" y="4440602"/>
            <a:ext cx="66389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Gaz </a:t>
            </a:r>
            <a:r>
              <a:rPr lang="en-US" sz="2400" dirty="0" err="1">
                <a:effectLst/>
              </a:rPr>
              <a:t>maddelerinin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sıkıştırılabilmesi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bütünsel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taneciklerden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oluştuğunu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ispatlar</a:t>
            </a:r>
            <a:endParaRPr lang="en-US" sz="2400" dirty="0"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2" y="5168723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03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E3AE48-7D78-4934-A648-C4BE7A96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7" y="643467"/>
            <a:ext cx="79586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89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CB388539-4634-494E-BF9E-D6BBE2CE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441961"/>
            <a:ext cx="8246532" cy="577257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13" y="447889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4E78A61-3111-4769-AF98-53F779B3A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14" y="266746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E96D6E7-101D-4670-8945-92B2D987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7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Rectangle 72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6.Sınıf Maddenin Tanecikli Yapısı Konu Anlatımı - fenbilim.net">
            <a:extLst>
              <a:ext uri="{FF2B5EF4-FFF2-40B4-BE49-F238E27FC236}">
                <a16:creationId xmlns:a16="http://schemas.microsoft.com/office/drawing/2014/main" id="{660164DC-010F-4DDD-AE4C-8784950A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531" y="1096933"/>
            <a:ext cx="10228659" cy="265945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59FC90D-10BC-4BCF-AFF5-81A9269B81E0}"/>
              </a:ext>
            </a:extLst>
          </p:cNvPr>
          <p:cNvSpPr txBox="1"/>
          <p:nvPr/>
        </p:nvSpPr>
        <p:spPr>
          <a:xfrm>
            <a:off x="2771335" y="4212709"/>
            <a:ext cx="8806855" cy="203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Farklı </a:t>
            </a: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birbirinden</a:t>
            </a:r>
            <a:r>
              <a:rPr lang="en-US" sz="2000" dirty="0">
                <a:effectLst/>
              </a:rPr>
              <a:t> farklıdır.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Maddelerin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bulunan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atomlar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üç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çeşit</a:t>
            </a:r>
            <a:r>
              <a:rPr lang="en-US" sz="2000" dirty="0">
                <a:effectLst/>
              </a:rPr>
              <a:t> hareket yaparlar. </a:t>
            </a:r>
            <a:r>
              <a:rPr lang="en-US" sz="2000" dirty="0" err="1">
                <a:effectLst/>
              </a:rPr>
              <a:t>Titreşim</a:t>
            </a:r>
            <a:r>
              <a:rPr lang="en-US" sz="2000" dirty="0">
                <a:effectLst/>
              </a:rPr>
              <a:t> , dönme ve </a:t>
            </a:r>
            <a:r>
              <a:rPr lang="en-US" sz="2000" dirty="0" err="1">
                <a:effectLst/>
              </a:rPr>
              <a:t>öteleme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hareketleridir</a:t>
            </a:r>
            <a:endParaRPr lang="en-US" sz="2000" dirty="0">
              <a:effectLst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Fizik Bilimi — Yeni yazımız Fizikbilimi.Gen.TR de yayınlanmıştır.">
            <a:extLst>
              <a:ext uri="{FF2B5EF4-FFF2-40B4-BE49-F238E27FC236}">
                <a16:creationId xmlns:a16="http://schemas.microsoft.com/office/drawing/2014/main" id="{5AE7446E-C54C-486C-B520-F6F930A53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6281"/>
          <a:stretch/>
        </p:blipFill>
        <p:spPr bwMode="auto">
          <a:xfrm>
            <a:off x="1940256" y="811790"/>
            <a:ext cx="8311487" cy="2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CCD23A3-74EE-4DCD-9AB9-641F9D91AB25}"/>
              </a:ext>
            </a:extLst>
          </p:cNvPr>
          <p:cNvSpPr txBox="1"/>
          <p:nvPr/>
        </p:nvSpPr>
        <p:spPr>
          <a:xfrm>
            <a:off x="668047" y="3709769"/>
            <a:ext cx="11192648" cy="1597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effectLst/>
              </a:rPr>
              <a:t>Titreşim</a:t>
            </a:r>
            <a:r>
              <a:rPr lang="en-US" b="1" dirty="0">
                <a:effectLst/>
              </a:rPr>
              <a:t>: </a:t>
            </a:r>
            <a:r>
              <a:rPr lang="en-US" dirty="0" err="1">
                <a:effectLst/>
              </a:rPr>
              <a:t>taneciklerin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bulunduğu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yerde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sağa</a:t>
            </a:r>
            <a:r>
              <a:rPr lang="en-US" dirty="0">
                <a:effectLst/>
              </a:rPr>
              <a:t> -sola, </a:t>
            </a:r>
            <a:r>
              <a:rPr lang="en-US" dirty="0" err="1">
                <a:effectLst/>
              </a:rPr>
              <a:t>yukarı</a:t>
            </a:r>
            <a:r>
              <a:rPr lang="en-US" dirty="0">
                <a:effectLst/>
              </a:rPr>
              <a:t> -</a:t>
            </a:r>
            <a:r>
              <a:rPr lang="en-US" dirty="0" err="1">
                <a:effectLst/>
              </a:rPr>
              <a:t>aşağı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öne-arkaya</a:t>
            </a:r>
            <a:r>
              <a:rPr lang="en-US" dirty="0">
                <a:effectLst/>
              </a:rPr>
              <a:t> hareket </a:t>
            </a:r>
            <a:r>
              <a:rPr lang="en-US" dirty="0" err="1">
                <a:effectLst/>
              </a:rPr>
              <a:t>etmesine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titreşim</a:t>
            </a:r>
            <a:r>
              <a:rPr lang="en-US" dirty="0">
                <a:effectLst/>
              </a:rPr>
              <a:t> denir.</a:t>
            </a:r>
          </a:p>
          <a:p>
            <a:pPr marL="1143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bütün </a:t>
            </a:r>
            <a:r>
              <a:rPr lang="en-US" dirty="0" err="1">
                <a:effectLst/>
              </a:rPr>
              <a:t>hallerinde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tanecikler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titreşim</a:t>
            </a:r>
            <a:r>
              <a:rPr lang="en-US" dirty="0">
                <a:effectLst/>
              </a:rPr>
              <a:t> hareketi </a:t>
            </a:r>
            <a:r>
              <a:rPr lang="en-US" dirty="0" err="1">
                <a:effectLst/>
              </a:rPr>
              <a:t>yapar</a:t>
            </a:r>
            <a:r>
              <a:rPr lang="en-US" dirty="0">
                <a:effectLst/>
              </a:rPr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40E6E-E4BF-4D66-AC77-A1421DFA0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2" y="5771322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1097</Words>
  <Application>Microsoft Office PowerPoint</Application>
  <PresentationFormat>Geniş ekran</PresentationFormat>
  <Paragraphs>130</Paragraphs>
  <Slides>72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84" baseType="lpstr">
      <vt:lpstr>Arial</vt:lpstr>
      <vt:lpstr>Arial-BoldMT</vt:lpstr>
      <vt:lpstr>ArialMT</vt:lpstr>
      <vt:lpstr>Calibri</vt:lpstr>
      <vt:lpstr>Calibri Light</vt:lpstr>
      <vt:lpstr>Comic Sans MS</vt:lpstr>
      <vt:lpstr>Forte</vt:lpstr>
      <vt:lpstr>Roboto</vt:lpstr>
      <vt:lpstr>Tw Cen MT</vt:lpstr>
      <vt:lpstr>Wingdings</vt:lpstr>
      <vt:lpstr>YouTube Noto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2021-09-02T17:23:06Z</dcterms:created>
  <dcterms:modified xsi:type="dcterms:W3CDTF">2022-02-24T19:04:42Z</dcterms:modified>
</cp:coreProperties>
</file>