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90" r:id="rId3"/>
    <p:sldId id="291" r:id="rId4"/>
    <p:sldId id="292" r:id="rId5"/>
    <p:sldId id="293" r:id="rId6"/>
    <p:sldId id="294" r:id="rId7"/>
    <p:sldId id="295" r:id="rId8"/>
    <p:sldId id="352" r:id="rId9"/>
    <p:sldId id="296" r:id="rId10"/>
    <p:sldId id="297" r:id="rId11"/>
    <p:sldId id="298" r:id="rId12"/>
    <p:sldId id="299" r:id="rId13"/>
    <p:sldId id="300" r:id="rId14"/>
    <p:sldId id="303" r:id="rId15"/>
    <p:sldId id="304" r:id="rId16"/>
    <p:sldId id="305" r:id="rId17"/>
    <p:sldId id="306" r:id="rId18"/>
    <p:sldId id="355" r:id="rId19"/>
    <p:sldId id="308" r:id="rId20"/>
    <p:sldId id="309" r:id="rId21"/>
    <p:sldId id="310" r:id="rId22"/>
    <p:sldId id="311" r:id="rId23"/>
    <p:sldId id="312" r:id="rId24"/>
    <p:sldId id="313" r:id="rId25"/>
    <p:sldId id="314" r:id="rId26"/>
    <p:sldId id="356" r:id="rId27"/>
    <p:sldId id="315" r:id="rId28"/>
    <p:sldId id="351" r:id="rId29"/>
    <p:sldId id="354" r:id="rId30"/>
    <p:sldId id="316" r:id="rId31"/>
    <p:sldId id="317" r:id="rId32"/>
    <p:sldId id="506" r:id="rId33"/>
    <p:sldId id="318" r:id="rId34"/>
    <p:sldId id="319" r:id="rId35"/>
    <p:sldId id="320" r:id="rId36"/>
    <p:sldId id="321" r:id="rId37"/>
    <p:sldId id="301" r:id="rId38"/>
    <p:sldId id="353" r:id="rId39"/>
    <p:sldId id="283" r:id="rId40"/>
    <p:sldId id="339" r:id="rId41"/>
    <p:sldId id="490" r:id="rId42"/>
    <p:sldId id="302" r:id="rId43"/>
    <p:sldId id="491" r:id="rId44"/>
    <p:sldId id="340" r:id="rId45"/>
    <p:sldId id="492" r:id="rId46"/>
    <p:sldId id="341" r:id="rId47"/>
    <p:sldId id="493" r:id="rId48"/>
    <p:sldId id="342" r:id="rId49"/>
    <p:sldId id="494" r:id="rId50"/>
    <p:sldId id="343" r:id="rId51"/>
    <p:sldId id="495" r:id="rId52"/>
    <p:sldId id="344" r:id="rId53"/>
    <p:sldId id="496" r:id="rId54"/>
    <p:sldId id="327" r:id="rId55"/>
    <p:sldId id="497" r:id="rId56"/>
    <p:sldId id="328" r:id="rId57"/>
    <p:sldId id="498" r:id="rId58"/>
    <p:sldId id="329" r:id="rId59"/>
    <p:sldId id="499" r:id="rId60"/>
    <p:sldId id="330" r:id="rId61"/>
    <p:sldId id="500" r:id="rId62"/>
    <p:sldId id="331" r:id="rId63"/>
    <p:sldId id="501" r:id="rId64"/>
    <p:sldId id="332" r:id="rId65"/>
    <p:sldId id="502" r:id="rId66"/>
    <p:sldId id="345" r:id="rId67"/>
    <p:sldId id="503" r:id="rId68"/>
    <p:sldId id="346" r:id="rId69"/>
    <p:sldId id="504" r:id="rId70"/>
    <p:sldId id="347" r:id="rId71"/>
    <p:sldId id="505" r:id="rId72"/>
    <p:sldId id="287" r:id="rId7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D17E7A-5C8B-475E-938D-82BEDDD309DC}" v="167" dt="2022-02-22T19:02:40.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4660"/>
  </p:normalViewPr>
  <p:slideViewPr>
    <p:cSldViewPr snapToGrid="0">
      <p:cViewPr varScale="1">
        <p:scale>
          <a:sx n="72" d="100"/>
          <a:sy n="72" d="100"/>
        </p:scale>
        <p:origin x="726" y="66"/>
      </p:cViewPr>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sat ymn" userId="47174fbee67923fe" providerId="LiveId" clId="{C3D17E7A-5C8B-475E-938D-82BEDDD309DC}"/>
    <pc:docChg chg="undo custSel addSld delSld modSld sldOrd">
      <pc:chgData name="kursat ymn" userId="47174fbee67923fe" providerId="LiveId" clId="{C3D17E7A-5C8B-475E-938D-82BEDDD309DC}" dt="2022-02-22T19:02:57.251" v="1099" actId="1076"/>
      <pc:docMkLst>
        <pc:docMk/>
      </pc:docMkLst>
      <pc:sldChg chg="del">
        <pc:chgData name="kursat ymn" userId="47174fbee67923fe" providerId="LiveId" clId="{C3D17E7A-5C8B-475E-938D-82BEDDD309DC}" dt="2022-02-21T14:21:29.329" v="169" actId="47"/>
        <pc:sldMkLst>
          <pc:docMk/>
          <pc:sldMk cId="1871224454" sldId="280"/>
        </pc:sldMkLst>
      </pc:sldChg>
      <pc:sldChg chg="del">
        <pc:chgData name="kursat ymn" userId="47174fbee67923fe" providerId="LiveId" clId="{C3D17E7A-5C8B-475E-938D-82BEDDD309DC}" dt="2022-02-21T14:21:29.872" v="170" actId="47"/>
        <pc:sldMkLst>
          <pc:docMk/>
          <pc:sldMk cId="4291533412" sldId="281"/>
        </pc:sldMkLst>
      </pc:sldChg>
      <pc:sldChg chg="del">
        <pc:chgData name="kursat ymn" userId="47174fbee67923fe" providerId="LiveId" clId="{C3D17E7A-5C8B-475E-938D-82BEDDD309DC}" dt="2022-02-21T14:21:30.341" v="171" actId="47"/>
        <pc:sldMkLst>
          <pc:docMk/>
          <pc:sldMk cId="1492955838" sldId="282"/>
        </pc:sldMkLst>
      </pc:sldChg>
      <pc:sldChg chg="modSp mod">
        <pc:chgData name="kursat ymn" userId="47174fbee67923fe" providerId="LiveId" clId="{C3D17E7A-5C8B-475E-938D-82BEDDD309DC}" dt="2022-02-21T20:21:52.069" v="643" actId="403"/>
        <pc:sldMkLst>
          <pc:docMk/>
          <pc:sldMk cId="2239695162" sldId="283"/>
        </pc:sldMkLst>
        <pc:spChg chg="mod">
          <ac:chgData name="kursat ymn" userId="47174fbee67923fe" providerId="LiveId" clId="{C3D17E7A-5C8B-475E-938D-82BEDDD309DC}" dt="2022-02-21T20:21:52.069" v="643" actId="403"/>
          <ac:spMkLst>
            <pc:docMk/>
            <pc:sldMk cId="2239695162" sldId="283"/>
            <ac:spMk id="4" creationId="{2034F318-0DA0-44D8-A98B-3B914607AEA3}"/>
          </ac:spMkLst>
        </pc:spChg>
      </pc:sldChg>
      <pc:sldChg chg="addSp delSp modSp mod setBg setClrOvrMap">
        <pc:chgData name="kursat ymn" userId="47174fbee67923fe" providerId="LiveId" clId="{C3D17E7A-5C8B-475E-938D-82BEDDD309DC}" dt="2022-02-21T14:29:03.552" v="243" actId="1076"/>
        <pc:sldMkLst>
          <pc:docMk/>
          <pc:sldMk cId="4125875046" sldId="289"/>
        </pc:sldMkLst>
        <pc:spChg chg="add mod ord">
          <ac:chgData name="kursat ymn" userId="47174fbee67923fe" providerId="LiveId" clId="{C3D17E7A-5C8B-475E-938D-82BEDDD309DC}" dt="2022-02-21T14:29:03.552" v="243" actId="1076"/>
          <ac:spMkLst>
            <pc:docMk/>
            <pc:sldMk cId="4125875046" sldId="289"/>
            <ac:spMk id="4" creationId="{6075898D-FAA5-4E77-A657-5E87A003681B}"/>
          </ac:spMkLst>
        </pc:spChg>
        <pc:spChg chg="add del">
          <ac:chgData name="kursat ymn" userId="47174fbee67923fe" providerId="LiveId" clId="{C3D17E7A-5C8B-475E-938D-82BEDDD309DC}" dt="2022-02-21T14:26:47.776" v="210" actId="26606"/>
          <ac:spMkLst>
            <pc:docMk/>
            <pc:sldMk cId="4125875046" sldId="289"/>
            <ac:spMk id="75" creationId="{848F64AA-5BE2-4280-BEFA-DC288118FCCE}"/>
          </ac:spMkLst>
        </pc:spChg>
        <pc:spChg chg="add del">
          <ac:chgData name="kursat ymn" userId="47174fbee67923fe" providerId="LiveId" clId="{C3D17E7A-5C8B-475E-938D-82BEDDD309DC}" dt="2022-02-21T14:28:24.695" v="221" actId="26606"/>
          <ac:spMkLst>
            <pc:docMk/>
            <pc:sldMk cId="4125875046" sldId="289"/>
            <ac:spMk id="139" creationId="{33CD251C-A887-4D2F-925B-FC097198538B}"/>
          </ac:spMkLst>
        </pc:spChg>
        <pc:spChg chg="add del">
          <ac:chgData name="kursat ymn" userId="47174fbee67923fe" providerId="LiveId" clId="{C3D17E7A-5C8B-475E-938D-82BEDDD309DC}" dt="2022-02-21T14:28:24.695" v="221" actId="26606"/>
          <ac:spMkLst>
            <pc:docMk/>
            <pc:sldMk cId="4125875046" sldId="289"/>
            <ac:spMk id="141" creationId="{DD3305BC-13F0-45F7-AA78-FEB3A127E87A}"/>
          </ac:spMkLst>
        </pc:spChg>
        <pc:spChg chg="add del">
          <ac:chgData name="kursat ymn" userId="47174fbee67923fe" providerId="LiveId" clId="{C3D17E7A-5C8B-475E-938D-82BEDDD309DC}" dt="2022-02-21T14:28:24.695" v="221" actId="26606"/>
          <ac:spMkLst>
            <pc:docMk/>
            <pc:sldMk cId="4125875046" sldId="289"/>
            <ac:spMk id="143" creationId="{BCF50161-64EB-4533-A767-15C4715BF7B6}"/>
          </ac:spMkLst>
        </pc:spChg>
        <pc:spChg chg="add del">
          <ac:chgData name="kursat ymn" userId="47174fbee67923fe" providerId="LiveId" clId="{C3D17E7A-5C8B-475E-938D-82BEDDD309DC}" dt="2022-02-21T14:28:24.695" v="221" actId="26606"/>
          <ac:spMkLst>
            <pc:docMk/>
            <pc:sldMk cId="4125875046" sldId="289"/>
            <ac:spMk id="145" creationId="{F5326998-025B-4685-A6F0-C8F498C3B38D}"/>
          </ac:spMkLst>
        </pc:spChg>
        <pc:spChg chg="add">
          <ac:chgData name="kursat ymn" userId="47174fbee67923fe" providerId="LiveId" clId="{C3D17E7A-5C8B-475E-938D-82BEDDD309DC}" dt="2022-02-21T14:28:24.695" v="221" actId="26606"/>
          <ac:spMkLst>
            <pc:docMk/>
            <pc:sldMk cId="4125875046" sldId="289"/>
            <ac:spMk id="192" creationId="{5E8D2E83-FB3A-40E7-A9E5-7AB389D612B4}"/>
          </ac:spMkLst>
        </pc:spChg>
        <pc:picChg chg="ord">
          <ac:chgData name="kursat ymn" userId="47174fbee67923fe" providerId="LiveId" clId="{C3D17E7A-5C8B-475E-938D-82BEDDD309DC}" dt="2022-02-21T14:26:28.552" v="206" actId="26606"/>
          <ac:picMkLst>
            <pc:docMk/>
            <pc:sldMk cId="4125875046" sldId="289"/>
            <ac:picMk id="3" creationId="{23740E6E-E4BF-4D66-AC77-A1421DFA0FEC}"/>
          </ac:picMkLst>
        </pc:picChg>
        <pc:picChg chg="add del mod ord">
          <ac:chgData name="kursat ymn" userId="47174fbee67923fe" providerId="LiveId" clId="{C3D17E7A-5C8B-475E-938D-82BEDDD309DC}" dt="2022-02-21T14:28:07.212" v="218" actId="478"/>
          <ac:picMkLst>
            <pc:docMk/>
            <pc:sldMk cId="4125875046" sldId="289"/>
            <ac:picMk id="2050" creationId="{599FC080-2661-44DA-9A18-BF1DE174D7A1}"/>
          </ac:picMkLst>
        </pc:picChg>
        <pc:picChg chg="add del mod">
          <ac:chgData name="kursat ymn" userId="47174fbee67923fe" providerId="LiveId" clId="{C3D17E7A-5C8B-475E-938D-82BEDDD309DC}" dt="2022-02-21T14:27:11.849" v="211" actId="21"/>
          <ac:picMkLst>
            <pc:docMk/>
            <pc:sldMk cId="4125875046" sldId="289"/>
            <ac:picMk id="2052" creationId="{AF5F1F6B-9381-4270-97DA-DFD314D2043A}"/>
          </ac:picMkLst>
        </pc:picChg>
        <pc:picChg chg="add mod ord">
          <ac:chgData name="kursat ymn" userId="47174fbee67923fe" providerId="LiveId" clId="{C3D17E7A-5C8B-475E-938D-82BEDDD309DC}" dt="2022-02-21T14:28:34.515" v="223" actId="732"/>
          <ac:picMkLst>
            <pc:docMk/>
            <pc:sldMk cId="4125875046" sldId="289"/>
            <ac:picMk id="2054" creationId="{CEDCDCAF-CF06-42E4-A794-246BFAEF71AF}"/>
          </ac:picMkLst>
        </pc:picChg>
      </pc:sldChg>
      <pc:sldChg chg="addSp modSp mod setBg">
        <pc:chgData name="kursat ymn" userId="47174fbee67923fe" providerId="LiveId" clId="{C3D17E7A-5C8B-475E-938D-82BEDDD309DC}" dt="2022-02-21T14:30:15.796" v="250" actId="403"/>
        <pc:sldMkLst>
          <pc:docMk/>
          <pc:sldMk cId="4237317419" sldId="290"/>
        </pc:sldMkLst>
        <pc:spChg chg="add mod ord">
          <ac:chgData name="kursat ymn" userId="47174fbee67923fe" providerId="LiveId" clId="{C3D17E7A-5C8B-475E-938D-82BEDDD309DC}" dt="2022-02-21T14:30:15.796" v="250" actId="403"/>
          <ac:spMkLst>
            <pc:docMk/>
            <pc:sldMk cId="4237317419" sldId="290"/>
            <ac:spMk id="4" creationId="{13F9D57C-EF59-48F3-8EF1-04854F777BAD}"/>
          </ac:spMkLst>
        </pc:spChg>
        <pc:spChg chg="add">
          <ac:chgData name="kursat ymn" userId="47174fbee67923fe" providerId="LiveId" clId="{C3D17E7A-5C8B-475E-938D-82BEDDD309DC}" dt="2022-02-21T14:30:08.837" v="245" actId="26606"/>
          <ac:spMkLst>
            <pc:docMk/>
            <pc:sldMk cId="4237317419" sldId="290"/>
            <ac:spMk id="71" creationId="{305265DC-CF6B-4AE8-B3F3-2A7A16374D31}"/>
          </ac:spMkLst>
        </pc:spChg>
        <pc:grpChg chg="add">
          <ac:chgData name="kursat ymn" userId="47174fbee67923fe" providerId="LiveId" clId="{C3D17E7A-5C8B-475E-938D-82BEDDD309DC}" dt="2022-02-21T14:30:08.837" v="245" actId="26606"/>
          <ac:grpSpMkLst>
            <pc:docMk/>
            <pc:sldMk cId="4237317419" sldId="290"/>
            <ac:grpSpMk id="73" creationId="{37EA779C-87BF-454F-919D-A3DA98FD8A79}"/>
          </ac:grpSpMkLst>
        </pc:grpChg>
        <pc:picChg chg="ord">
          <ac:chgData name="kursat ymn" userId="47174fbee67923fe" providerId="LiveId" clId="{C3D17E7A-5C8B-475E-938D-82BEDDD309DC}" dt="2022-02-21T14:30:08.837" v="245" actId="26606"/>
          <ac:picMkLst>
            <pc:docMk/>
            <pc:sldMk cId="4237317419" sldId="290"/>
            <ac:picMk id="3" creationId="{23740E6E-E4BF-4D66-AC77-A1421DFA0FEC}"/>
          </ac:picMkLst>
        </pc:picChg>
        <pc:picChg chg="add mod">
          <ac:chgData name="kursat ymn" userId="47174fbee67923fe" providerId="LiveId" clId="{C3D17E7A-5C8B-475E-938D-82BEDDD309DC}" dt="2022-02-21T14:30:08.837" v="245" actId="26606"/>
          <ac:picMkLst>
            <pc:docMk/>
            <pc:sldMk cId="4237317419" sldId="290"/>
            <ac:picMk id="4098" creationId="{744DD1CD-9A59-4783-B8A3-5D0DBD17D7AB}"/>
          </ac:picMkLst>
        </pc:picChg>
      </pc:sldChg>
      <pc:sldChg chg="addSp delSp modSp mod setBg">
        <pc:chgData name="kursat ymn" userId="47174fbee67923fe" providerId="LiveId" clId="{C3D17E7A-5C8B-475E-938D-82BEDDD309DC}" dt="2022-02-21T14:43:26.434" v="270" actId="113"/>
        <pc:sldMkLst>
          <pc:docMk/>
          <pc:sldMk cId="3423897027" sldId="291"/>
        </pc:sldMkLst>
        <pc:spChg chg="add mod ord">
          <ac:chgData name="kursat ymn" userId="47174fbee67923fe" providerId="LiveId" clId="{C3D17E7A-5C8B-475E-938D-82BEDDD309DC}" dt="2022-02-21T14:43:26.434" v="270" actId="113"/>
          <ac:spMkLst>
            <pc:docMk/>
            <pc:sldMk cId="3423897027" sldId="291"/>
            <ac:spMk id="4" creationId="{2E36E482-EC37-4509-A869-2B07F8F0E62B}"/>
          </ac:spMkLst>
        </pc:spChg>
        <pc:spChg chg="add del">
          <ac:chgData name="kursat ymn" userId="47174fbee67923fe" providerId="LiveId" clId="{C3D17E7A-5C8B-475E-938D-82BEDDD309DC}" dt="2022-02-21T14:43:15.953" v="265" actId="26606"/>
          <ac:spMkLst>
            <pc:docMk/>
            <pc:sldMk cId="3423897027" sldId="291"/>
            <ac:spMk id="75" creationId="{9A42C7B2-7BD6-433A-95AB-5AA4F44B5819}"/>
          </ac:spMkLst>
        </pc:spChg>
        <pc:spChg chg="add del">
          <ac:chgData name="kursat ymn" userId="47174fbee67923fe" providerId="LiveId" clId="{C3D17E7A-5C8B-475E-938D-82BEDDD309DC}" dt="2022-02-21T14:43:15.953" v="265" actId="26606"/>
          <ac:spMkLst>
            <pc:docMk/>
            <pc:sldMk cId="3423897027" sldId="291"/>
            <ac:spMk id="77" creationId="{0ADDB668-2CA4-4D2B-9C34-3487CA330BA8}"/>
          </ac:spMkLst>
        </pc:spChg>
        <pc:spChg chg="add del">
          <ac:chgData name="kursat ymn" userId="47174fbee67923fe" providerId="LiveId" clId="{C3D17E7A-5C8B-475E-938D-82BEDDD309DC}" dt="2022-02-21T14:43:15.953" v="265" actId="26606"/>
          <ac:spMkLst>
            <pc:docMk/>
            <pc:sldMk cId="3423897027" sldId="291"/>
            <ac:spMk id="79" creationId="{2568BC19-F052-4108-93E1-6A3D1DEC072F}"/>
          </ac:spMkLst>
        </pc:spChg>
        <pc:spChg chg="add del">
          <ac:chgData name="kursat ymn" userId="47174fbee67923fe" providerId="LiveId" clId="{C3D17E7A-5C8B-475E-938D-82BEDDD309DC}" dt="2022-02-21T14:43:15.953" v="265" actId="26606"/>
          <ac:spMkLst>
            <pc:docMk/>
            <pc:sldMk cId="3423897027" sldId="291"/>
            <ac:spMk id="81" creationId="{D5FD337D-4D6B-4C8B-B6F5-121097E09881}"/>
          </ac:spMkLst>
        </pc:spChg>
        <pc:spChg chg="add">
          <ac:chgData name="kursat ymn" userId="47174fbee67923fe" providerId="LiveId" clId="{C3D17E7A-5C8B-475E-938D-82BEDDD309DC}" dt="2022-02-21T14:43:15.969" v="266" actId="26606"/>
          <ac:spMkLst>
            <pc:docMk/>
            <pc:sldMk cId="3423897027" sldId="291"/>
            <ac:spMk id="8200" creationId="{71A784BF-09DB-448D-99FC-B49DFC6605D5}"/>
          </ac:spMkLst>
        </pc:spChg>
        <pc:spChg chg="add">
          <ac:chgData name="kursat ymn" userId="47174fbee67923fe" providerId="LiveId" clId="{C3D17E7A-5C8B-475E-938D-82BEDDD309DC}" dt="2022-02-21T14:43:15.969" v="266" actId="26606"/>
          <ac:spMkLst>
            <pc:docMk/>
            <pc:sldMk cId="3423897027" sldId="291"/>
            <ac:spMk id="8201" creationId="{917859B3-4C91-478D-929D-BB6433F90849}"/>
          </ac:spMkLst>
        </pc:spChg>
        <pc:spChg chg="add">
          <ac:chgData name="kursat ymn" userId="47174fbee67923fe" providerId="LiveId" clId="{C3D17E7A-5C8B-475E-938D-82BEDDD309DC}" dt="2022-02-21T14:43:15.969" v="266" actId="26606"/>
          <ac:spMkLst>
            <pc:docMk/>
            <pc:sldMk cId="3423897027" sldId="291"/>
            <ac:spMk id="8202" creationId="{6283FBD2-A663-469F-855C-06D86E3C1161}"/>
          </ac:spMkLst>
        </pc:spChg>
        <pc:spChg chg="add">
          <ac:chgData name="kursat ymn" userId="47174fbee67923fe" providerId="LiveId" clId="{C3D17E7A-5C8B-475E-938D-82BEDDD309DC}" dt="2022-02-21T14:43:15.969" v="266" actId="26606"/>
          <ac:spMkLst>
            <pc:docMk/>
            <pc:sldMk cId="3423897027" sldId="291"/>
            <ac:spMk id="8203" creationId="{8A1279FC-7441-4E55-B082-2774E6316482}"/>
          </ac:spMkLst>
        </pc:spChg>
        <pc:picChg chg="ord">
          <ac:chgData name="kursat ymn" userId="47174fbee67923fe" providerId="LiveId" clId="{C3D17E7A-5C8B-475E-938D-82BEDDD309DC}" dt="2022-02-21T14:43:15.969" v="266" actId="26606"/>
          <ac:picMkLst>
            <pc:docMk/>
            <pc:sldMk cId="3423897027" sldId="291"/>
            <ac:picMk id="3" creationId="{23740E6E-E4BF-4D66-AC77-A1421DFA0FEC}"/>
          </ac:picMkLst>
        </pc:picChg>
        <pc:picChg chg="add mod">
          <ac:chgData name="kursat ymn" userId="47174fbee67923fe" providerId="LiveId" clId="{C3D17E7A-5C8B-475E-938D-82BEDDD309DC}" dt="2022-02-21T14:43:15.969" v="266" actId="26606"/>
          <ac:picMkLst>
            <pc:docMk/>
            <pc:sldMk cId="3423897027" sldId="291"/>
            <ac:picMk id="8194" creationId="{116C2D27-8774-4104-BD0B-F2E578687AFB}"/>
          </ac:picMkLst>
        </pc:picChg>
        <pc:picChg chg="add mod">
          <ac:chgData name="kursat ymn" userId="47174fbee67923fe" providerId="LiveId" clId="{C3D17E7A-5C8B-475E-938D-82BEDDD309DC}" dt="2022-02-21T14:43:15.969" v="266" actId="26606"/>
          <ac:picMkLst>
            <pc:docMk/>
            <pc:sldMk cId="3423897027" sldId="291"/>
            <ac:picMk id="8196" creationId="{F26029FE-3132-4887-B634-6F4B69FB5AC3}"/>
          </ac:picMkLst>
        </pc:picChg>
        <pc:picChg chg="add mod ord">
          <ac:chgData name="kursat ymn" userId="47174fbee67923fe" providerId="LiveId" clId="{C3D17E7A-5C8B-475E-938D-82BEDDD309DC}" dt="2022-02-21T14:43:15.969" v="266" actId="26606"/>
          <ac:picMkLst>
            <pc:docMk/>
            <pc:sldMk cId="3423897027" sldId="291"/>
            <ac:picMk id="8198" creationId="{4B3BCDFB-29E2-4DFE-AA71-0D55D6B0765F}"/>
          </ac:picMkLst>
        </pc:picChg>
      </pc:sldChg>
      <pc:sldChg chg="addSp modSp mod setBg setClrOvrMap">
        <pc:chgData name="kursat ymn" userId="47174fbee67923fe" providerId="LiveId" clId="{C3D17E7A-5C8B-475E-938D-82BEDDD309DC}" dt="2022-02-21T14:22:35.844" v="186" actId="12"/>
        <pc:sldMkLst>
          <pc:docMk/>
          <pc:sldMk cId="2985040987" sldId="292"/>
        </pc:sldMkLst>
        <pc:spChg chg="add mod ord">
          <ac:chgData name="kursat ymn" userId="47174fbee67923fe" providerId="LiveId" clId="{C3D17E7A-5C8B-475E-938D-82BEDDD309DC}" dt="2022-02-21T14:22:35.844" v="186" actId="12"/>
          <ac:spMkLst>
            <pc:docMk/>
            <pc:sldMk cId="2985040987" sldId="292"/>
            <ac:spMk id="4" creationId="{07652CBF-CDDF-4F49-9747-377B1096DD2F}"/>
          </ac:spMkLst>
        </pc:spChg>
        <pc:spChg chg="add">
          <ac:chgData name="kursat ymn" userId="47174fbee67923fe" providerId="LiveId" clId="{C3D17E7A-5C8B-475E-938D-82BEDDD309DC}" dt="2022-02-21T14:22:26.753" v="181" actId="26606"/>
          <ac:spMkLst>
            <pc:docMk/>
            <pc:sldMk cId="2985040987" sldId="292"/>
            <ac:spMk id="71" creationId="{B0792D4F-247E-46FE-85FC-881DEFA41D94}"/>
          </ac:spMkLst>
        </pc:spChg>
        <pc:spChg chg="add">
          <ac:chgData name="kursat ymn" userId="47174fbee67923fe" providerId="LiveId" clId="{C3D17E7A-5C8B-475E-938D-82BEDDD309DC}" dt="2022-02-21T14:22:26.753" v="181" actId="26606"/>
          <ac:spMkLst>
            <pc:docMk/>
            <pc:sldMk cId="2985040987" sldId="292"/>
            <ac:spMk id="73" creationId="{FA3CD3A3-D3C1-4567-BEC0-3A50E9A3A630}"/>
          </ac:spMkLst>
        </pc:spChg>
        <pc:picChg chg="ord">
          <ac:chgData name="kursat ymn" userId="47174fbee67923fe" providerId="LiveId" clId="{C3D17E7A-5C8B-475E-938D-82BEDDD309DC}" dt="2022-02-21T14:22:26.753" v="181" actId="26606"/>
          <ac:picMkLst>
            <pc:docMk/>
            <pc:sldMk cId="2985040987" sldId="292"/>
            <ac:picMk id="3" creationId="{23740E6E-E4BF-4D66-AC77-A1421DFA0FEC}"/>
          </ac:picMkLst>
        </pc:picChg>
        <pc:picChg chg="add mod">
          <ac:chgData name="kursat ymn" userId="47174fbee67923fe" providerId="LiveId" clId="{C3D17E7A-5C8B-475E-938D-82BEDDD309DC}" dt="2022-02-21T14:22:26.753" v="181" actId="26606"/>
          <ac:picMkLst>
            <pc:docMk/>
            <pc:sldMk cId="2985040987" sldId="292"/>
            <ac:picMk id="1026" creationId="{3724593F-E387-4476-A17C-B4CCB9BC42B0}"/>
          </ac:picMkLst>
        </pc:picChg>
        <pc:cxnChg chg="add">
          <ac:chgData name="kursat ymn" userId="47174fbee67923fe" providerId="LiveId" clId="{C3D17E7A-5C8B-475E-938D-82BEDDD309DC}" dt="2022-02-21T14:22:26.753" v="181" actId="26606"/>
          <ac:cxnSpMkLst>
            <pc:docMk/>
            <pc:sldMk cId="2985040987" sldId="292"/>
            <ac:cxnSpMk id="75" creationId="{B56D13EF-D431-4D0F-BFFC-1B5A686FF9BD}"/>
          </ac:cxnSpMkLst>
        </pc:cxnChg>
      </pc:sldChg>
      <pc:sldChg chg="addSp modSp mod setBg setClrOvrMap">
        <pc:chgData name="kursat ymn" userId="47174fbee67923fe" providerId="LiveId" clId="{C3D17E7A-5C8B-475E-938D-82BEDDD309DC}" dt="2022-02-21T14:49:47.650" v="286" actId="113"/>
        <pc:sldMkLst>
          <pc:docMk/>
          <pc:sldMk cId="3517581656" sldId="293"/>
        </pc:sldMkLst>
        <pc:spChg chg="add mod ord">
          <ac:chgData name="kursat ymn" userId="47174fbee67923fe" providerId="LiveId" clId="{C3D17E7A-5C8B-475E-938D-82BEDDD309DC}" dt="2022-02-21T14:49:47.650" v="286" actId="113"/>
          <ac:spMkLst>
            <pc:docMk/>
            <pc:sldMk cId="3517581656" sldId="293"/>
            <ac:spMk id="4" creationId="{1802B8D2-41D5-4977-8F0F-26E34BAB53A2}"/>
          </ac:spMkLst>
        </pc:spChg>
        <pc:spChg chg="add">
          <ac:chgData name="kursat ymn" userId="47174fbee67923fe" providerId="LiveId" clId="{C3D17E7A-5C8B-475E-938D-82BEDDD309DC}" dt="2022-02-21T14:49:17.592" v="275" actId="26606"/>
          <ac:spMkLst>
            <pc:docMk/>
            <pc:sldMk cId="3517581656" sldId="293"/>
            <ac:spMk id="77" creationId="{98135EBA-B3A3-4F88-BCB1-D0C8E63F47CA}"/>
          </ac:spMkLst>
        </pc:spChg>
        <pc:picChg chg="ord">
          <ac:chgData name="kursat ymn" userId="47174fbee67923fe" providerId="LiveId" clId="{C3D17E7A-5C8B-475E-938D-82BEDDD309DC}" dt="2022-02-21T14:49:17.592" v="275" actId="26606"/>
          <ac:picMkLst>
            <pc:docMk/>
            <pc:sldMk cId="3517581656" sldId="293"/>
            <ac:picMk id="3" creationId="{23740E6E-E4BF-4D66-AC77-A1421DFA0FEC}"/>
          </ac:picMkLst>
        </pc:picChg>
        <pc:picChg chg="add mod">
          <ac:chgData name="kursat ymn" userId="47174fbee67923fe" providerId="LiveId" clId="{C3D17E7A-5C8B-475E-938D-82BEDDD309DC}" dt="2022-02-21T14:49:17.592" v="275" actId="26606"/>
          <ac:picMkLst>
            <pc:docMk/>
            <pc:sldMk cId="3517581656" sldId="293"/>
            <ac:picMk id="11266" creationId="{AA9E6A51-BE3E-402B-8409-0822DF6EE082}"/>
          </ac:picMkLst>
        </pc:picChg>
        <pc:picChg chg="add mod">
          <ac:chgData name="kursat ymn" userId="47174fbee67923fe" providerId="LiveId" clId="{C3D17E7A-5C8B-475E-938D-82BEDDD309DC}" dt="2022-02-21T14:49:17.592" v="275" actId="26606"/>
          <ac:picMkLst>
            <pc:docMk/>
            <pc:sldMk cId="3517581656" sldId="293"/>
            <ac:picMk id="11268" creationId="{B56145AA-0F4A-4389-B7DF-54F3FA991E80}"/>
          </ac:picMkLst>
        </pc:picChg>
        <pc:picChg chg="add mod ord">
          <ac:chgData name="kursat ymn" userId="47174fbee67923fe" providerId="LiveId" clId="{C3D17E7A-5C8B-475E-938D-82BEDDD309DC}" dt="2022-02-21T14:49:17.592" v="275" actId="26606"/>
          <ac:picMkLst>
            <pc:docMk/>
            <pc:sldMk cId="3517581656" sldId="293"/>
            <ac:picMk id="11270" creationId="{B89DB43E-CC13-419F-A132-7D029BF45BE3}"/>
          </ac:picMkLst>
        </pc:picChg>
        <pc:picChg chg="add mod">
          <ac:chgData name="kursat ymn" userId="47174fbee67923fe" providerId="LiveId" clId="{C3D17E7A-5C8B-475E-938D-82BEDDD309DC}" dt="2022-02-21T14:49:17.592" v="275" actId="26606"/>
          <ac:picMkLst>
            <pc:docMk/>
            <pc:sldMk cId="3517581656" sldId="293"/>
            <ac:picMk id="11272" creationId="{8CC0824A-19F5-4A86-A295-423756A636B3}"/>
          </ac:picMkLst>
        </pc:picChg>
        <pc:cxnChg chg="add">
          <ac:chgData name="kursat ymn" userId="47174fbee67923fe" providerId="LiveId" clId="{C3D17E7A-5C8B-475E-938D-82BEDDD309DC}" dt="2022-02-21T14:49:17.592" v="275" actId="26606"/>
          <ac:cxnSpMkLst>
            <pc:docMk/>
            <pc:sldMk cId="3517581656" sldId="293"/>
            <ac:cxnSpMk id="79" creationId="{447D1B1D-04C6-4151-9423-F5437649E485}"/>
          </ac:cxnSpMkLst>
        </pc:cxnChg>
      </pc:sldChg>
      <pc:sldChg chg="addSp modSp mod setBg">
        <pc:chgData name="kursat ymn" userId="47174fbee67923fe" providerId="LiveId" clId="{C3D17E7A-5C8B-475E-938D-82BEDDD309DC}" dt="2022-02-21T14:50:26.274" v="294" actId="403"/>
        <pc:sldMkLst>
          <pc:docMk/>
          <pc:sldMk cId="3571751337" sldId="294"/>
        </pc:sldMkLst>
        <pc:spChg chg="add mod ord">
          <ac:chgData name="kursat ymn" userId="47174fbee67923fe" providerId="LiveId" clId="{C3D17E7A-5C8B-475E-938D-82BEDDD309DC}" dt="2022-02-21T14:50:26.274" v="294" actId="403"/>
          <ac:spMkLst>
            <pc:docMk/>
            <pc:sldMk cId="3571751337" sldId="294"/>
            <ac:spMk id="4" creationId="{FC9E8EA1-7B0E-4AA6-BACE-32D66EDC85A6}"/>
          </ac:spMkLst>
        </pc:spChg>
        <pc:spChg chg="add">
          <ac:chgData name="kursat ymn" userId="47174fbee67923fe" providerId="LiveId" clId="{C3D17E7A-5C8B-475E-938D-82BEDDD309DC}" dt="2022-02-21T14:50:16.882" v="288" actId="26606"/>
          <ac:spMkLst>
            <pc:docMk/>
            <pc:sldMk cId="3571751337" sldId="294"/>
            <ac:spMk id="71" creationId="{8FC9BE17-9A7B-462D-AE50-3D8777387304}"/>
          </ac:spMkLst>
        </pc:spChg>
        <pc:spChg chg="add">
          <ac:chgData name="kursat ymn" userId="47174fbee67923fe" providerId="LiveId" clId="{C3D17E7A-5C8B-475E-938D-82BEDDD309DC}" dt="2022-02-21T14:50:16.882" v="288" actId="26606"/>
          <ac:spMkLst>
            <pc:docMk/>
            <pc:sldMk cId="3571751337" sldId="294"/>
            <ac:spMk id="73" creationId="{3EBE8569-6AEC-4B8C-8D53-2DE337CDBA65}"/>
          </ac:spMkLst>
        </pc:spChg>
        <pc:spChg chg="add">
          <ac:chgData name="kursat ymn" userId="47174fbee67923fe" providerId="LiveId" clId="{C3D17E7A-5C8B-475E-938D-82BEDDD309DC}" dt="2022-02-21T14:50:16.882" v="288" actId="26606"/>
          <ac:spMkLst>
            <pc:docMk/>
            <pc:sldMk cId="3571751337" sldId="294"/>
            <ac:spMk id="75" creationId="{55D4142C-5077-457F-A6AD-3FECFDB39685}"/>
          </ac:spMkLst>
        </pc:spChg>
        <pc:spChg chg="add">
          <ac:chgData name="kursat ymn" userId="47174fbee67923fe" providerId="LiveId" clId="{C3D17E7A-5C8B-475E-938D-82BEDDD309DC}" dt="2022-02-21T14:50:16.882" v="288" actId="26606"/>
          <ac:spMkLst>
            <pc:docMk/>
            <pc:sldMk cId="3571751337" sldId="294"/>
            <ac:spMk id="77" creationId="{7A5F0580-5EE9-419F-96EE-B6529EF6E7D0}"/>
          </ac:spMkLst>
        </pc:spChg>
        <pc:picChg chg="ord">
          <ac:chgData name="kursat ymn" userId="47174fbee67923fe" providerId="LiveId" clId="{C3D17E7A-5C8B-475E-938D-82BEDDD309DC}" dt="2022-02-21T14:50:16.882" v="288" actId="26606"/>
          <ac:picMkLst>
            <pc:docMk/>
            <pc:sldMk cId="3571751337" sldId="294"/>
            <ac:picMk id="3" creationId="{23740E6E-E4BF-4D66-AC77-A1421DFA0FEC}"/>
          </ac:picMkLst>
        </pc:picChg>
        <pc:picChg chg="add mod">
          <ac:chgData name="kursat ymn" userId="47174fbee67923fe" providerId="LiveId" clId="{C3D17E7A-5C8B-475E-938D-82BEDDD309DC}" dt="2022-02-21T14:50:16.882" v="288" actId="26606"/>
          <ac:picMkLst>
            <pc:docMk/>
            <pc:sldMk cId="3571751337" sldId="294"/>
            <ac:picMk id="12290" creationId="{5DBD22D6-86D8-4224-B047-6A6B9E73DF31}"/>
          </ac:picMkLst>
        </pc:picChg>
      </pc:sldChg>
      <pc:sldChg chg="addSp modSp mod setBg">
        <pc:chgData name="kursat ymn" userId="47174fbee67923fe" providerId="LiveId" clId="{C3D17E7A-5C8B-475E-938D-82BEDDD309DC}" dt="2022-02-21T14:53:25.364" v="332" actId="14100"/>
        <pc:sldMkLst>
          <pc:docMk/>
          <pc:sldMk cId="3142287620" sldId="295"/>
        </pc:sldMkLst>
        <pc:spChg chg="add mod">
          <ac:chgData name="kursat ymn" userId="47174fbee67923fe" providerId="LiveId" clId="{C3D17E7A-5C8B-475E-938D-82BEDDD309DC}" dt="2022-02-21T14:53:25.364" v="332" actId="14100"/>
          <ac:spMkLst>
            <pc:docMk/>
            <pc:sldMk cId="3142287620" sldId="295"/>
            <ac:spMk id="4" creationId="{9D06D1FA-0AEF-4CFE-9607-35D487A2AA50}"/>
          </ac:spMkLst>
        </pc:spChg>
        <pc:spChg chg="add">
          <ac:chgData name="kursat ymn" userId="47174fbee67923fe" providerId="LiveId" clId="{C3D17E7A-5C8B-475E-938D-82BEDDD309DC}" dt="2022-02-21T14:52:34.986" v="301" actId="26606"/>
          <ac:spMkLst>
            <pc:docMk/>
            <pc:sldMk cId="3142287620" sldId="295"/>
            <ac:spMk id="73" creationId="{38468727-63BE-4191-B4A6-C30C82C0E986}"/>
          </ac:spMkLst>
        </pc:spChg>
        <pc:spChg chg="add">
          <ac:chgData name="kursat ymn" userId="47174fbee67923fe" providerId="LiveId" clId="{C3D17E7A-5C8B-475E-938D-82BEDDD309DC}" dt="2022-02-21T14:52:34.986" v="301" actId="26606"/>
          <ac:spMkLst>
            <pc:docMk/>
            <pc:sldMk cId="3142287620" sldId="295"/>
            <ac:spMk id="75" creationId="{9D355BB6-1BB8-4828-B246-CFB31742D7B8}"/>
          </ac:spMkLst>
        </pc:spChg>
        <pc:spChg chg="add">
          <ac:chgData name="kursat ymn" userId="47174fbee67923fe" providerId="LiveId" clId="{C3D17E7A-5C8B-475E-938D-82BEDDD309DC}" dt="2022-02-21T14:52:34.986" v="301" actId="26606"/>
          <ac:spMkLst>
            <pc:docMk/>
            <pc:sldMk cId="3142287620" sldId="295"/>
            <ac:spMk id="77" creationId="{CA52A9B9-B2B3-46F0-9D53-0EFF9905BF8F}"/>
          </ac:spMkLst>
        </pc:spChg>
        <pc:picChg chg="ord">
          <ac:chgData name="kursat ymn" userId="47174fbee67923fe" providerId="LiveId" clId="{C3D17E7A-5C8B-475E-938D-82BEDDD309DC}" dt="2022-02-21T14:52:34.986" v="301" actId="26606"/>
          <ac:picMkLst>
            <pc:docMk/>
            <pc:sldMk cId="3142287620" sldId="295"/>
            <ac:picMk id="3" creationId="{23740E6E-E4BF-4D66-AC77-A1421DFA0FEC}"/>
          </ac:picMkLst>
        </pc:picChg>
        <pc:picChg chg="add mod">
          <ac:chgData name="kursat ymn" userId="47174fbee67923fe" providerId="LiveId" clId="{C3D17E7A-5C8B-475E-938D-82BEDDD309DC}" dt="2022-02-21T14:52:34.986" v="301" actId="26606"/>
          <ac:picMkLst>
            <pc:docMk/>
            <pc:sldMk cId="3142287620" sldId="295"/>
            <ac:picMk id="13314" creationId="{CC69EEE5-0F3D-48DF-A8A6-FD6A3B4BD235}"/>
          </ac:picMkLst>
        </pc:picChg>
        <pc:picChg chg="add mod">
          <ac:chgData name="kursat ymn" userId="47174fbee67923fe" providerId="LiveId" clId="{C3D17E7A-5C8B-475E-938D-82BEDDD309DC}" dt="2022-02-21T14:53:15.366" v="327" actId="14100"/>
          <ac:picMkLst>
            <pc:docMk/>
            <pc:sldMk cId="3142287620" sldId="295"/>
            <ac:picMk id="13316" creationId="{2A022DE2-19D0-4D8B-91CC-400E4589E6DD}"/>
          </ac:picMkLst>
        </pc:picChg>
      </pc:sldChg>
      <pc:sldChg chg="addSp modSp mod setBg">
        <pc:chgData name="kursat ymn" userId="47174fbee67923fe" providerId="LiveId" clId="{C3D17E7A-5C8B-475E-938D-82BEDDD309DC}" dt="2022-02-21T14:57:15.761" v="377" actId="14100"/>
        <pc:sldMkLst>
          <pc:docMk/>
          <pc:sldMk cId="3535169795" sldId="296"/>
        </pc:sldMkLst>
        <pc:spChg chg="add mod ord">
          <ac:chgData name="kursat ymn" userId="47174fbee67923fe" providerId="LiveId" clId="{C3D17E7A-5C8B-475E-938D-82BEDDD309DC}" dt="2022-02-21T14:57:15.761" v="377" actId="14100"/>
          <ac:spMkLst>
            <pc:docMk/>
            <pc:sldMk cId="3535169795" sldId="296"/>
            <ac:spMk id="4" creationId="{C43A92E7-C62D-48ED-AD45-559621D5B8F3}"/>
          </ac:spMkLst>
        </pc:spChg>
        <pc:spChg chg="add">
          <ac:chgData name="kursat ymn" userId="47174fbee67923fe" providerId="LiveId" clId="{C3D17E7A-5C8B-475E-938D-82BEDDD309DC}" dt="2022-02-21T14:56:55.860" v="363" actId="26606"/>
          <ac:spMkLst>
            <pc:docMk/>
            <pc:sldMk cId="3535169795" sldId="296"/>
            <ac:spMk id="71" creationId="{7FEAE179-C525-48F3-AD47-0E9E2B6F2E2E}"/>
          </ac:spMkLst>
        </pc:spChg>
        <pc:spChg chg="add">
          <ac:chgData name="kursat ymn" userId="47174fbee67923fe" providerId="LiveId" clId="{C3D17E7A-5C8B-475E-938D-82BEDDD309DC}" dt="2022-02-21T14:56:55.860" v="363" actId="26606"/>
          <ac:spMkLst>
            <pc:docMk/>
            <pc:sldMk cId="3535169795" sldId="296"/>
            <ac:spMk id="73" creationId="{95C8260E-968F-44E8-A823-ABB431311926}"/>
          </ac:spMkLst>
        </pc:spChg>
        <pc:spChg chg="add">
          <ac:chgData name="kursat ymn" userId="47174fbee67923fe" providerId="LiveId" clId="{C3D17E7A-5C8B-475E-938D-82BEDDD309DC}" dt="2022-02-21T14:56:55.860" v="363" actId="26606"/>
          <ac:spMkLst>
            <pc:docMk/>
            <pc:sldMk cId="3535169795" sldId="296"/>
            <ac:spMk id="75" creationId="{2C1BBA94-3F40-40AA-8BB9-E69E25E537C1}"/>
          </ac:spMkLst>
        </pc:spChg>
        <pc:spChg chg="add">
          <ac:chgData name="kursat ymn" userId="47174fbee67923fe" providerId="LiveId" clId="{C3D17E7A-5C8B-475E-938D-82BEDDD309DC}" dt="2022-02-21T14:56:55.860" v="363" actId="26606"/>
          <ac:spMkLst>
            <pc:docMk/>
            <pc:sldMk cId="3535169795" sldId="296"/>
            <ac:spMk id="77" creationId="{FE43805F-24A6-46A4-B19B-54F28347355C}"/>
          </ac:spMkLst>
        </pc:spChg>
        <pc:picChg chg="mod ord">
          <ac:chgData name="kursat ymn" userId="47174fbee67923fe" providerId="LiveId" clId="{C3D17E7A-5C8B-475E-938D-82BEDDD309DC}" dt="2022-02-21T14:57:09.636" v="373" actId="1076"/>
          <ac:picMkLst>
            <pc:docMk/>
            <pc:sldMk cId="3535169795" sldId="296"/>
            <ac:picMk id="3" creationId="{23740E6E-E4BF-4D66-AC77-A1421DFA0FEC}"/>
          </ac:picMkLst>
        </pc:picChg>
        <pc:picChg chg="add mod">
          <ac:chgData name="kursat ymn" userId="47174fbee67923fe" providerId="LiveId" clId="{C3D17E7A-5C8B-475E-938D-82BEDDD309DC}" dt="2022-02-21T14:56:55.860" v="363" actId="26606"/>
          <ac:picMkLst>
            <pc:docMk/>
            <pc:sldMk cId="3535169795" sldId="296"/>
            <ac:picMk id="14338" creationId="{C6E5FDF9-2F7D-482F-9256-798ABBFEB40E}"/>
          </ac:picMkLst>
        </pc:picChg>
      </pc:sldChg>
      <pc:sldChg chg="addSp modSp mod setBg">
        <pc:chgData name="kursat ymn" userId="47174fbee67923fe" providerId="LiveId" clId="{C3D17E7A-5C8B-475E-938D-82BEDDD309DC}" dt="2022-02-21T14:56:47.371" v="362" actId="113"/>
        <pc:sldMkLst>
          <pc:docMk/>
          <pc:sldMk cId="842099430" sldId="297"/>
        </pc:sldMkLst>
        <pc:spChg chg="add mod ord">
          <ac:chgData name="kursat ymn" userId="47174fbee67923fe" providerId="LiveId" clId="{C3D17E7A-5C8B-475E-938D-82BEDDD309DC}" dt="2022-02-21T14:56:47.371" v="362" actId="113"/>
          <ac:spMkLst>
            <pc:docMk/>
            <pc:sldMk cId="842099430" sldId="297"/>
            <ac:spMk id="4" creationId="{2E2D870E-9C91-4F46-A72B-B32B684DBA03}"/>
          </ac:spMkLst>
        </pc:spChg>
        <pc:spChg chg="add">
          <ac:chgData name="kursat ymn" userId="47174fbee67923fe" providerId="LiveId" clId="{C3D17E7A-5C8B-475E-938D-82BEDDD309DC}" dt="2022-02-21T14:55:55.099" v="353" actId="26606"/>
          <ac:spMkLst>
            <pc:docMk/>
            <pc:sldMk cId="842099430" sldId="297"/>
            <ac:spMk id="71" creationId="{B95B9BA8-1D69-4796-85F5-B6D0BD52354B}"/>
          </ac:spMkLst>
        </pc:spChg>
        <pc:picChg chg="ord">
          <ac:chgData name="kursat ymn" userId="47174fbee67923fe" providerId="LiveId" clId="{C3D17E7A-5C8B-475E-938D-82BEDDD309DC}" dt="2022-02-21T14:55:55.099" v="353" actId="26606"/>
          <ac:picMkLst>
            <pc:docMk/>
            <pc:sldMk cId="842099430" sldId="297"/>
            <ac:picMk id="3" creationId="{23740E6E-E4BF-4D66-AC77-A1421DFA0FEC}"/>
          </ac:picMkLst>
        </pc:picChg>
        <pc:picChg chg="add mod">
          <ac:chgData name="kursat ymn" userId="47174fbee67923fe" providerId="LiveId" clId="{C3D17E7A-5C8B-475E-938D-82BEDDD309DC}" dt="2022-02-21T14:56:00.146" v="355" actId="1076"/>
          <ac:picMkLst>
            <pc:docMk/>
            <pc:sldMk cId="842099430" sldId="297"/>
            <ac:picMk id="15362" creationId="{FAC165A5-492B-45CA-A714-9D832067799A}"/>
          </ac:picMkLst>
        </pc:picChg>
      </pc:sldChg>
      <pc:sldChg chg="addSp delSp modSp mod setBg">
        <pc:chgData name="kursat ymn" userId="47174fbee67923fe" providerId="LiveId" clId="{C3D17E7A-5C8B-475E-938D-82BEDDD309DC}" dt="2022-02-21T19:38:21.624" v="384" actId="113"/>
        <pc:sldMkLst>
          <pc:docMk/>
          <pc:sldMk cId="1247369594" sldId="298"/>
        </pc:sldMkLst>
        <pc:spChg chg="add mod ord">
          <ac:chgData name="kursat ymn" userId="47174fbee67923fe" providerId="LiveId" clId="{C3D17E7A-5C8B-475E-938D-82BEDDD309DC}" dt="2022-02-21T19:38:21.624" v="384" actId="113"/>
          <ac:spMkLst>
            <pc:docMk/>
            <pc:sldMk cId="1247369594" sldId="298"/>
            <ac:spMk id="4" creationId="{B543A435-E9C9-4EBB-AF84-D34B6C8DD277}"/>
          </ac:spMkLst>
        </pc:spChg>
        <pc:spChg chg="add del">
          <ac:chgData name="kursat ymn" userId="47174fbee67923fe" providerId="LiveId" clId="{C3D17E7A-5C8B-475E-938D-82BEDDD309DC}" dt="2022-02-21T19:37:18.839" v="380" actId="26606"/>
          <ac:spMkLst>
            <pc:docMk/>
            <pc:sldMk cId="1247369594" sldId="298"/>
            <ac:spMk id="71" creationId="{3AFE8227-C443-417B-BA91-520EB1EF4559}"/>
          </ac:spMkLst>
        </pc:spChg>
        <pc:spChg chg="add del">
          <ac:chgData name="kursat ymn" userId="47174fbee67923fe" providerId="LiveId" clId="{C3D17E7A-5C8B-475E-938D-82BEDDD309DC}" dt="2022-02-21T19:37:18.839" v="380" actId="26606"/>
          <ac:spMkLst>
            <pc:docMk/>
            <pc:sldMk cId="1247369594" sldId="298"/>
            <ac:spMk id="73" creationId="{907741FC-B544-4A6E-B831-6789D042333D}"/>
          </ac:spMkLst>
        </pc:spChg>
        <pc:spChg chg="add del">
          <ac:chgData name="kursat ymn" userId="47174fbee67923fe" providerId="LiveId" clId="{C3D17E7A-5C8B-475E-938D-82BEDDD309DC}" dt="2022-02-21T19:37:18.839" v="380" actId="26606"/>
          <ac:spMkLst>
            <pc:docMk/>
            <pc:sldMk cId="1247369594" sldId="298"/>
            <ac:spMk id="75" creationId="{3F0BE7ED-7814-4273-B18A-F26CC0380380}"/>
          </ac:spMkLst>
        </pc:spChg>
        <pc:spChg chg="add">
          <ac:chgData name="kursat ymn" userId="47174fbee67923fe" providerId="LiveId" clId="{C3D17E7A-5C8B-475E-938D-82BEDDD309DC}" dt="2022-02-21T19:37:18.839" v="381" actId="26606"/>
          <ac:spMkLst>
            <pc:docMk/>
            <pc:sldMk cId="1247369594" sldId="298"/>
            <ac:spMk id="1028" creationId="{2B566528-1B12-4246-9431-5C2D7D081168}"/>
          </ac:spMkLst>
        </pc:spChg>
        <pc:grpChg chg="add">
          <ac:chgData name="kursat ymn" userId="47174fbee67923fe" providerId="LiveId" clId="{C3D17E7A-5C8B-475E-938D-82BEDDD309DC}" dt="2022-02-21T19:37:18.839" v="381" actId="26606"/>
          <ac:grpSpMkLst>
            <pc:docMk/>
            <pc:sldMk cId="1247369594" sldId="298"/>
            <ac:grpSpMk id="77" creationId="{5995D10D-E9C9-47DB-AE7E-801FEF38F5C9}"/>
          </ac:grpSpMkLst>
        </pc:grpChg>
        <pc:grpChg chg="add">
          <ac:chgData name="kursat ymn" userId="47174fbee67923fe" providerId="LiveId" clId="{C3D17E7A-5C8B-475E-938D-82BEDDD309DC}" dt="2022-02-21T19:37:18.839" v="381" actId="26606"/>
          <ac:grpSpMkLst>
            <pc:docMk/>
            <pc:sldMk cId="1247369594" sldId="298"/>
            <ac:grpSpMk id="1029" creationId="{828A5161-06F1-46CF-8AD7-844680A59E13}"/>
          </ac:grpSpMkLst>
        </pc:grpChg>
        <pc:picChg chg="ord">
          <ac:chgData name="kursat ymn" userId="47174fbee67923fe" providerId="LiveId" clId="{C3D17E7A-5C8B-475E-938D-82BEDDD309DC}" dt="2022-02-21T19:37:18.839" v="381" actId="26606"/>
          <ac:picMkLst>
            <pc:docMk/>
            <pc:sldMk cId="1247369594" sldId="298"/>
            <ac:picMk id="3" creationId="{23740E6E-E4BF-4D66-AC77-A1421DFA0FEC}"/>
          </ac:picMkLst>
        </pc:picChg>
        <pc:picChg chg="add mod">
          <ac:chgData name="kursat ymn" userId="47174fbee67923fe" providerId="LiveId" clId="{C3D17E7A-5C8B-475E-938D-82BEDDD309DC}" dt="2022-02-21T19:37:18.839" v="381" actId="26606"/>
          <ac:picMkLst>
            <pc:docMk/>
            <pc:sldMk cId="1247369594" sldId="298"/>
            <ac:picMk id="1026" creationId="{3D49402E-7D19-4653-A1E9-74572CD87B4C}"/>
          </ac:picMkLst>
        </pc:picChg>
      </pc:sldChg>
      <pc:sldChg chg="addSp modSp mod setBg">
        <pc:chgData name="kursat ymn" userId="47174fbee67923fe" providerId="LiveId" clId="{C3D17E7A-5C8B-475E-938D-82BEDDD309DC}" dt="2022-02-21T19:39:34.917" v="387" actId="2710"/>
        <pc:sldMkLst>
          <pc:docMk/>
          <pc:sldMk cId="2038426778" sldId="299"/>
        </pc:sldMkLst>
        <pc:spChg chg="add mod">
          <ac:chgData name="kursat ymn" userId="47174fbee67923fe" providerId="LiveId" clId="{C3D17E7A-5C8B-475E-938D-82BEDDD309DC}" dt="2022-02-21T19:39:34.917" v="387" actId="2710"/>
          <ac:spMkLst>
            <pc:docMk/>
            <pc:sldMk cId="2038426778" sldId="299"/>
            <ac:spMk id="4" creationId="{1D37916B-D534-4587-8E48-578910C13D2F}"/>
          </ac:spMkLst>
        </pc:spChg>
        <pc:spChg chg="add">
          <ac:chgData name="kursat ymn" userId="47174fbee67923fe" providerId="LiveId" clId="{C3D17E7A-5C8B-475E-938D-82BEDDD309DC}" dt="2022-02-21T19:39:28.279" v="386" actId="26606"/>
          <ac:spMkLst>
            <pc:docMk/>
            <pc:sldMk cId="2038426778" sldId="299"/>
            <ac:spMk id="71" creationId="{201CC55D-ED54-4C5C-95E6-10947BD1103B}"/>
          </ac:spMkLst>
        </pc:spChg>
        <pc:spChg chg="add">
          <ac:chgData name="kursat ymn" userId="47174fbee67923fe" providerId="LiveId" clId="{C3D17E7A-5C8B-475E-938D-82BEDDD309DC}" dt="2022-02-21T19:39:28.279" v="386" actId="26606"/>
          <ac:spMkLst>
            <pc:docMk/>
            <pc:sldMk cId="2038426778" sldId="299"/>
            <ac:spMk id="77" creationId="{3873B707-463F-40B0-8227-E8CC6C67EB25}"/>
          </ac:spMkLst>
        </pc:spChg>
        <pc:spChg chg="add">
          <ac:chgData name="kursat ymn" userId="47174fbee67923fe" providerId="LiveId" clId="{C3D17E7A-5C8B-475E-938D-82BEDDD309DC}" dt="2022-02-21T19:39:28.279" v="386" actId="26606"/>
          <ac:spMkLst>
            <pc:docMk/>
            <pc:sldMk cId="2038426778" sldId="299"/>
            <ac:spMk id="79" creationId="{C13237C8-E62C-4F0D-A318-BD6FB6C2D138}"/>
          </ac:spMkLst>
        </pc:spChg>
        <pc:spChg chg="add">
          <ac:chgData name="kursat ymn" userId="47174fbee67923fe" providerId="LiveId" clId="{C3D17E7A-5C8B-475E-938D-82BEDDD309DC}" dt="2022-02-21T19:39:28.279" v="386" actId="26606"/>
          <ac:spMkLst>
            <pc:docMk/>
            <pc:sldMk cId="2038426778" sldId="299"/>
            <ac:spMk id="81" creationId="{19C9EAEA-39D0-4B0E-A0EB-51E7B26740B1}"/>
          </ac:spMkLst>
        </pc:spChg>
        <pc:grpChg chg="add">
          <ac:chgData name="kursat ymn" userId="47174fbee67923fe" providerId="LiveId" clId="{C3D17E7A-5C8B-475E-938D-82BEDDD309DC}" dt="2022-02-21T19:39:28.279" v="386" actId="26606"/>
          <ac:grpSpMkLst>
            <pc:docMk/>
            <pc:sldMk cId="2038426778" sldId="299"/>
            <ac:grpSpMk id="73" creationId="{1DE889C7-FAD6-4397-98E2-05D503484459}"/>
          </ac:grpSpMkLst>
        </pc:grpChg>
        <pc:picChg chg="ord">
          <ac:chgData name="kursat ymn" userId="47174fbee67923fe" providerId="LiveId" clId="{C3D17E7A-5C8B-475E-938D-82BEDDD309DC}" dt="2022-02-21T19:39:28.279" v="386" actId="26606"/>
          <ac:picMkLst>
            <pc:docMk/>
            <pc:sldMk cId="2038426778" sldId="299"/>
            <ac:picMk id="3" creationId="{23740E6E-E4BF-4D66-AC77-A1421DFA0FEC}"/>
          </ac:picMkLst>
        </pc:picChg>
        <pc:picChg chg="add mod">
          <ac:chgData name="kursat ymn" userId="47174fbee67923fe" providerId="LiveId" clId="{C3D17E7A-5C8B-475E-938D-82BEDDD309DC}" dt="2022-02-21T19:39:28.279" v="386" actId="26606"/>
          <ac:picMkLst>
            <pc:docMk/>
            <pc:sldMk cId="2038426778" sldId="299"/>
            <ac:picMk id="2050" creationId="{97A1C1E6-1C94-4138-B702-1666C6B2259C}"/>
          </ac:picMkLst>
        </pc:picChg>
      </pc:sldChg>
      <pc:sldChg chg="addSp modSp mod setBg">
        <pc:chgData name="kursat ymn" userId="47174fbee67923fe" providerId="LiveId" clId="{C3D17E7A-5C8B-475E-938D-82BEDDD309DC}" dt="2022-02-21T19:46:17.989" v="401" actId="12"/>
        <pc:sldMkLst>
          <pc:docMk/>
          <pc:sldMk cId="666386011" sldId="300"/>
        </pc:sldMkLst>
        <pc:spChg chg="add mod ord">
          <ac:chgData name="kursat ymn" userId="47174fbee67923fe" providerId="LiveId" clId="{C3D17E7A-5C8B-475E-938D-82BEDDD309DC}" dt="2022-02-21T19:46:17.989" v="401" actId="12"/>
          <ac:spMkLst>
            <pc:docMk/>
            <pc:sldMk cId="666386011" sldId="300"/>
            <ac:spMk id="4" creationId="{26043F94-0232-4EB3-AF01-1DFC57A7090F}"/>
          </ac:spMkLst>
        </pc:spChg>
        <pc:spChg chg="add">
          <ac:chgData name="kursat ymn" userId="47174fbee67923fe" providerId="LiveId" clId="{C3D17E7A-5C8B-475E-938D-82BEDDD309DC}" dt="2022-02-21T19:46:05.024" v="392" actId="26606"/>
          <ac:spMkLst>
            <pc:docMk/>
            <pc:sldMk cId="666386011" sldId="300"/>
            <ac:spMk id="71" creationId="{3346177D-ADC4-4968-B747-5CFCD390B5B9}"/>
          </ac:spMkLst>
        </pc:spChg>
        <pc:spChg chg="add">
          <ac:chgData name="kursat ymn" userId="47174fbee67923fe" providerId="LiveId" clId="{C3D17E7A-5C8B-475E-938D-82BEDDD309DC}" dt="2022-02-21T19:46:05.024" v="392" actId="26606"/>
          <ac:spMkLst>
            <pc:docMk/>
            <pc:sldMk cId="666386011" sldId="300"/>
            <ac:spMk id="73" creationId="{0844A943-BF79-4FEA-ABB1-3BD54D236606}"/>
          </ac:spMkLst>
        </pc:spChg>
        <pc:spChg chg="add">
          <ac:chgData name="kursat ymn" userId="47174fbee67923fe" providerId="LiveId" clId="{C3D17E7A-5C8B-475E-938D-82BEDDD309DC}" dt="2022-02-21T19:46:05.024" v="392" actId="26606"/>
          <ac:spMkLst>
            <pc:docMk/>
            <pc:sldMk cId="666386011" sldId="300"/>
            <ac:spMk id="75" creationId="{6437CC72-F4A8-4DC3-AFAB-D22C482C8100}"/>
          </ac:spMkLst>
        </pc:spChg>
        <pc:picChg chg="ord">
          <ac:chgData name="kursat ymn" userId="47174fbee67923fe" providerId="LiveId" clId="{C3D17E7A-5C8B-475E-938D-82BEDDD309DC}" dt="2022-02-21T19:46:05.024" v="392" actId="26606"/>
          <ac:picMkLst>
            <pc:docMk/>
            <pc:sldMk cId="666386011" sldId="300"/>
            <ac:picMk id="3" creationId="{23740E6E-E4BF-4D66-AC77-A1421DFA0FEC}"/>
          </ac:picMkLst>
        </pc:picChg>
        <pc:picChg chg="add mod">
          <ac:chgData name="kursat ymn" userId="47174fbee67923fe" providerId="LiveId" clId="{C3D17E7A-5C8B-475E-938D-82BEDDD309DC}" dt="2022-02-21T19:46:05.024" v="392" actId="26606"/>
          <ac:picMkLst>
            <pc:docMk/>
            <pc:sldMk cId="666386011" sldId="300"/>
            <ac:picMk id="3074" creationId="{298C8E2E-37BA-4F93-9395-F961CCA16EAA}"/>
          </ac:picMkLst>
        </pc:picChg>
      </pc:sldChg>
      <pc:sldChg chg="addSp modSp mod setBg">
        <pc:chgData name="kursat ymn" userId="47174fbee67923fe" providerId="LiveId" clId="{C3D17E7A-5C8B-475E-938D-82BEDDD309DC}" dt="2022-02-21T20:21:17.314" v="623" actId="26606"/>
        <pc:sldMkLst>
          <pc:docMk/>
          <pc:sldMk cId="1509431687" sldId="301"/>
        </pc:sldMkLst>
        <pc:spChg chg="add">
          <ac:chgData name="kursat ymn" userId="47174fbee67923fe" providerId="LiveId" clId="{C3D17E7A-5C8B-475E-938D-82BEDDD309DC}" dt="2022-02-21T20:21:17.314" v="623" actId="26606"/>
          <ac:spMkLst>
            <pc:docMk/>
            <pc:sldMk cId="1509431687" sldId="301"/>
            <ac:spMk id="71" creationId="{9C6777B5-64F4-4200-B099-34168B69FE53}"/>
          </ac:spMkLst>
        </pc:spChg>
        <pc:grpChg chg="add">
          <ac:chgData name="kursat ymn" userId="47174fbee67923fe" providerId="LiveId" clId="{C3D17E7A-5C8B-475E-938D-82BEDDD309DC}" dt="2022-02-21T20:21:17.314" v="623" actId="26606"/>
          <ac:grpSpMkLst>
            <pc:docMk/>
            <pc:sldMk cId="1509431687" sldId="301"/>
            <ac:grpSpMk id="73" creationId="{4252769E-B9F0-4068-A645-5BBEF16E9C28}"/>
          </ac:grpSpMkLst>
        </pc:grpChg>
        <pc:picChg chg="ord">
          <ac:chgData name="kursat ymn" userId="47174fbee67923fe" providerId="LiveId" clId="{C3D17E7A-5C8B-475E-938D-82BEDDD309DC}" dt="2022-02-21T20:21:17.314" v="623" actId="26606"/>
          <ac:picMkLst>
            <pc:docMk/>
            <pc:sldMk cId="1509431687" sldId="301"/>
            <ac:picMk id="3" creationId="{23740E6E-E4BF-4D66-AC77-A1421DFA0FEC}"/>
          </ac:picMkLst>
        </pc:picChg>
        <pc:picChg chg="add mod">
          <ac:chgData name="kursat ymn" userId="47174fbee67923fe" providerId="LiveId" clId="{C3D17E7A-5C8B-475E-938D-82BEDDD309DC}" dt="2022-02-21T20:21:17.314" v="623" actId="26606"/>
          <ac:picMkLst>
            <pc:docMk/>
            <pc:sldMk cId="1509431687" sldId="301"/>
            <ac:picMk id="17410" creationId="{ECAE94A4-9046-4031-94DE-177BA970BD17}"/>
          </ac:picMkLst>
        </pc:picChg>
      </pc:sldChg>
      <pc:sldChg chg="addSp modSp mod ord">
        <pc:chgData name="kursat ymn" userId="47174fbee67923fe" providerId="LiveId" clId="{C3D17E7A-5C8B-475E-938D-82BEDDD309DC}" dt="2022-02-22T18:21:52.940" v="725" actId="1076"/>
        <pc:sldMkLst>
          <pc:docMk/>
          <pc:sldMk cId="987443969" sldId="302"/>
        </pc:sldMkLst>
        <pc:spChg chg="add mod">
          <ac:chgData name="kursat ymn" userId="47174fbee67923fe" providerId="LiveId" clId="{C3D17E7A-5C8B-475E-938D-82BEDDD309DC}" dt="2022-02-22T18:21:52.940" v="725" actId="1076"/>
          <ac:spMkLst>
            <pc:docMk/>
            <pc:sldMk cId="987443969" sldId="302"/>
            <ac:spMk id="4" creationId="{F42E183D-66E6-488B-B4BA-780F582D99C6}"/>
          </ac:spMkLst>
        </pc:spChg>
      </pc:sldChg>
      <pc:sldChg chg="addSp modSp add mod setBg">
        <pc:chgData name="kursat ymn" userId="47174fbee67923fe" providerId="LiveId" clId="{C3D17E7A-5C8B-475E-938D-82BEDDD309DC}" dt="2022-02-21T19:55:12.051" v="418" actId="113"/>
        <pc:sldMkLst>
          <pc:docMk/>
          <pc:sldMk cId="1865050382" sldId="303"/>
        </pc:sldMkLst>
        <pc:spChg chg="add mod ord">
          <ac:chgData name="kursat ymn" userId="47174fbee67923fe" providerId="LiveId" clId="{C3D17E7A-5C8B-475E-938D-82BEDDD309DC}" dt="2022-02-21T19:55:12.051" v="418" actId="113"/>
          <ac:spMkLst>
            <pc:docMk/>
            <pc:sldMk cId="1865050382" sldId="303"/>
            <ac:spMk id="4" creationId="{9B3244A8-5A94-4A9D-B1FF-58EDC2DF625C}"/>
          </ac:spMkLst>
        </pc:spChg>
        <pc:spChg chg="add">
          <ac:chgData name="kursat ymn" userId="47174fbee67923fe" providerId="LiveId" clId="{C3D17E7A-5C8B-475E-938D-82BEDDD309DC}" dt="2022-02-21T19:48:04.454" v="405" actId="26606"/>
          <ac:spMkLst>
            <pc:docMk/>
            <pc:sldMk cId="1865050382" sldId="303"/>
            <ac:spMk id="75" creationId="{09C509D2-0C1A-47B8-89C1-D3AB17D45256}"/>
          </ac:spMkLst>
        </pc:spChg>
        <pc:picChg chg="ord">
          <ac:chgData name="kursat ymn" userId="47174fbee67923fe" providerId="LiveId" clId="{C3D17E7A-5C8B-475E-938D-82BEDDD309DC}" dt="2022-02-21T19:48:04.454" v="405" actId="26606"/>
          <ac:picMkLst>
            <pc:docMk/>
            <pc:sldMk cId="1865050382" sldId="303"/>
            <ac:picMk id="3" creationId="{23740E6E-E4BF-4D66-AC77-A1421DFA0FEC}"/>
          </ac:picMkLst>
        </pc:picChg>
        <pc:picChg chg="add mod ord">
          <ac:chgData name="kursat ymn" userId="47174fbee67923fe" providerId="LiveId" clId="{C3D17E7A-5C8B-475E-938D-82BEDDD309DC}" dt="2022-02-21T19:48:04.454" v="405" actId="26606"/>
          <ac:picMkLst>
            <pc:docMk/>
            <pc:sldMk cId="1865050382" sldId="303"/>
            <ac:picMk id="4098" creationId="{3F7C296F-8100-4DED-9F5E-9AC504E7FD70}"/>
          </ac:picMkLst>
        </pc:picChg>
        <pc:picChg chg="add mod">
          <ac:chgData name="kursat ymn" userId="47174fbee67923fe" providerId="LiveId" clId="{C3D17E7A-5C8B-475E-938D-82BEDDD309DC}" dt="2022-02-21T19:48:04.454" v="405" actId="26606"/>
          <ac:picMkLst>
            <pc:docMk/>
            <pc:sldMk cId="1865050382" sldId="303"/>
            <ac:picMk id="4100" creationId="{670AB838-A5B6-4AB8-9C5E-F2F8FE2DE4E9}"/>
          </ac:picMkLst>
        </pc:picChg>
        <pc:picChg chg="add mod">
          <ac:chgData name="kursat ymn" userId="47174fbee67923fe" providerId="LiveId" clId="{C3D17E7A-5C8B-475E-938D-82BEDDD309DC}" dt="2022-02-21T19:48:04.454" v="405" actId="26606"/>
          <ac:picMkLst>
            <pc:docMk/>
            <pc:sldMk cId="1865050382" sldId="303"/>
            <ac:picMk id="4102" creationId="{8D1B9EC5-2162-4D8C-83C6-75213ACDF695}"/>
          </ac:picMkLst>
        </pc:picChg>
      </pc:sldChg>
      <pc:sldChg chg="addSp modSp add mod setBg">
        <pc:chgData name="kursat ymn" userId="47174fbee67923fe" providerId="LiveId" clId="{C3D17E7A-5C8B-475E-938D-82BEDDD309DC}" dt="2022-02-21T19:55:46.783" v="425" actId="403"/>
        <pc:sldMkLst>
          <pc:docMk/>
          <pc:sldMk cId="1242485795" sldId="304"/>
        </pc:sldMkLst>
        <pc:spChg chg="add mod ord">
          <ac:chgData name="kursat ymn" userId="47174fbee67923fe" providerId="LiveId" clId="{C3D17E7A-5C8B-475E-938D-82BEDDD309DC}" dt="2022-02-21T19:55:46.783" v="425" actId="403"/>
          <ac:spMkLst>
            <pc:docMk/>
            <pc:sldMk cId="1242485795" sldId="304"/>
            <ac:spMk id="4" creationId="{60C58E8F-F5C6-459E-B92D-AA2E12853C01}"/>
          </ac:spMkLst>
        </pc:spChg>
        <pc:spChg chg="add">
          <ac:chgData name="kursat ymn" userId="47174fbee67923fe" providerId="LiveId" clId="{C3D17E7A-5C8B-475E-938D-82BEDDD309DC}" dt="2022-02-21T19:55:33.660" v="420" actId="26606"/>
          <ac:spMkLst>
            <pc:docMk/>
            <pc:sldMk cId="1242485795" sldId="304"/>
            <ac:spMk id="71" creationId="{3AFE8227-C443-417B-BA91-520EB1EF4559}"/>
          </ac:spMkLst>
        </pc:spChg>
        <pc:spChg chg="add">
          <ac:chgData name="kursat ymn" userId="47174fbee67923fe" providerId="LiveId" clId="{C3D17E7A-5C8B-475E-938D-82BEDDD309DC}" dt="2022-02-21T19:55:33.660" v="420" actId="26606"/>
          <ac:spMkLst>
            <pc:docMk/>
            <pc:sldMk cId="1242485795" sldId="304"/>
            <ac:spMk id="73" creationId="{907741FC-B544-4A6E-B831-6789D042333D}"/>
          </ac:spMkLst>
        </pc:spChg>
        <pc:spChg chg="add">
          <ac:chgData name="kursat ymn" userId="47174fbee67923fe" providerId="LiveId" clId="{C3D17E7A-5C8B-475E-938D-82BEDDD309DC}" dt="2022-02-21T19:55:33.660" v="420" actId="26606"/>
          <ac:spMkLst>
            <pc:docMk/>
            <pc:sldMk cId="1242485795" sldId="304"/>
            <ac:spMk id="75" creationId="{3F0BE7ED-7814-4273-B18A-F26CC0380380}"/>
          </ac:spMkLst>
        </pc:spChg>
        <pc:picChg chg="ord">
          <ac:chgData name="kursat ymn" userId="47174fbee67923fe" providerId="LiveId" clId="{C3D17E7A-5C8B-475E-938D-82BEDDD309DC}" dt="2022-02-21T19:55:33.660" v="420" actId="26606"/>
          <ac:picMkLst>
            <pc:docMk/>
            <pc:sldMk cId="1242485795" sldId="304"/>
            <ac:picMk id="3" creationId="{23740E6E-E4BF-4D66-AC77-A1421DFA0FEC}"/>
          </ac:picMkLst>
        </pc:picChg>
        <pc:picChg chg="add mod">
          <ac:chgData name="kursat ymn" userId="47174fbee67923fe" providerId="LiveId" clId="{C3D17E7A-5C8B-475E-938D-82BEDDD309DC}" dt="2022-02-21T19:55:33.660" v="420" actId="26606"/>
          <ac:picMkLst>
            <pc:docMk/>
            <pc:sldMk cId="1242485795" sldId="304"/>
            <ac:picMk id="5122" creationId="{DF504215-A385-41F3-A1B0-C11270559B65}"/>
          </ac:picMkLst>
        </pc:picChg>
      </pc:sldChg>
      <pc:sldChg chg="addSp delSp modSp add mod setBg setClrOvrMap">
        <pc:chgData name="kursat ymn" userId="47174fbee67923fe" providerId="LiveId" clId="{C3D17E7A-5C8B-475E-938D-82BEDDD309DC}" dt="2022-02-21T14:24:26.356" v="201" actId="27636"/>
        <pc:sldMkLst>
          <pc:docMk/>
          <pc:sldMk cId="3637485861" sldId="305"/>
        </pc:sldMkLst>
        <pc:spChg chg="add mod ord">
          <ac:chgData name="kursat ymn" userId="47174fbee67923fe" providerId="LiveId" clId="{C3D17E7A-5C8B-475E-938D-82BEDDD309DC}" dt="2022-02-21T14:24:26.356" v="201" actId="27636"/>
          <ac:spMkLst>
            <pc:docMk/>
            <pc:sldMk cId="3637485861" sldId="305"/>
            <ac:spMk id="4" creationId="{797671E3-92C0-4F25-9693-046CA2EF5FD1}"/>
          </ac:spMkLst>
        </pc:spChg>
        <pc:spChg chg="add del">
          <ac:chgData name="kursat ymn" userId="47174fbee67923fe" providerId="LiveId" clId="{C3D17E7A-5C8B-475E-938D-82BEDDD309DC}" dt="2022-02-21T14:24:13.800" v="191" actId="26606"/>
          <ac:spMkLst>
            <pc:docMk/>
            <pc:sldMk cId="3637485861" sldId="305"/>
            <ac:spMk id="71" creationId="{B0792D4F-247E-46FE-85FC-881DEFA41D94}"/>
          </ac:spMkLst>
        </pc:spChg>
        <pc:spChg chg="add del">
          <ac:chgData name="kursat ymn" userId="47174fbee67923fe" providerId="LiveId" clId="{C3D17E7A-5C8B-475E-938D-82BEDDD309DC}" dt="2022-02-21T14:24:13.800" v="191" actId="26606"/>
          <ac:spMkLst>
            <pc:docMk/>
            <pc:sldMk cId="3637485861" sldId="305"/>
            <ac:spMk id="73" creationId="{FA3CD3A3-D3C1-4567-BEC0-3A50E9A3A630}"/>
          </ac:spMkLst>
        </pc:spChg>
        <pc:spChg chg="add">
          <ac:chgData name="kursat ymn" userId="47174fbee67923fe" providerId="LiveId" clId="{C3D17E7A-5C8B-475E-938D-82BEDDD309DC}" dt="2022-02-21T14:24:13.832" v="192" actId="26606"/>
          <ac:spMkLst>
            <pc:docMk/>
            <pc:sldMk cId="3637485861" sldId="305"/>
            <ac:spMk id="83" creationId="{B8114C98-A349-4111-A123-E8EAB86ABE30}"/>
          </ac:spMkLst>
        </pc:spChg>
        <pc:spChg chg="add">
          <ac:chgData name="kursat ymn" userId="47174fbee67923fe" providerId="LiveId" clId="{C3D17E7A-5C8B-475E-938D-82BEDDD309DC}" dt="2022-02-21T14:24:13.832" v="192" actId="26606"/>
          <ac:spMkLst>
            <pc:docMk/>
            <pc:sldMk cId="3637485861" sldId="305"/>
            <ac:spMk id="97" creationId="{E2D3D3F2-ABBB-4453-B1C5-1BEBF7E4DD56}"/>
          </ac:spMkLst>
        </pc:spChg>
        <pc:spChg chg="add">
          <ac:chgData name="kursat ymn" userId="47174fbee67923fe" providerId="LiveId" clId="{C3D17E7A-5C8B-475E-938D-82BEDDD309DC}" dt="2022-02-21T14:24:13.832" v="192" actId="26606"/>
          <ac:spMkLst>
            <pc:docMk/>
            <pc:sldMk cId="3637485861" sldId="305"/>
            <ac:spMk id="3076" creationId="{D7A453D2-15D8-4403-815F-291FA16340D9}"/>
          </ac:spMkLst>
        </pc:spChg>
        <pc:spChg chg="add">
          <ac:chgData name="kursat ymn" userId="47174fbee67923fe" providerId="LiveId" clId="{C3D17E7A-5C8B-475E-938D-82BEDDD309DC}" dt="2022-02-21T14:24:13.832" v="192" actId="26606"/>
          <ac:spMkLst>
            <pc:docMk/>
            <pc:sldMk cId="3637485861" sldId="305"/>
            <ac:spMk id="3077" creationId="{8161EA6B-09CA-445B-AB0D-8DF76FA92DEF}"/>
          </ac:spMkLst>
        </pc:spChg>
        <pc:grpChg chg="add">
          <ac:chgData name="kursat ymn" userId="47174fbee67923fe" providerId="LiveId" clId="{C3D17E7A-5C8B-475E-938D-82BEDDD309DC}" dt="2022-02-21T14:24:13.832" v="192" actId="26606"/>
          <ac:grpSpMkLst>
            <pc:docMk/>
            <pc:sldMk cId="3637485861" sldId="305"/>
            <ac:grpSpMk id="85" creationId="{670FB431-AE18-414D-92F4-1D12D1991152}"/>
          </ac:grpSpMkLst>
        </pc:grpChg>
        <pc:grpChg chg="add">
          <ac:chgData name="kursat ymn" userId="47174fbee67923fe" providerId="LiveId" clId="{C3D17E7A-5C8B-475E-938D-82BEDDD309DC}" dt="2022-02-21T14:24:13.832" v="192" actId="26606"/>
          <ac:grpSpMkLst>
            <pc:docMk/>
            <pc:sldMk cId="3637485861" sldId="305"/>
            <ac:grpSpMk id="91" creationId="{AF19A774-30A5-488B-9BAF-629C6440294E}"/>
          </ac:grpSpMkLst>
        </pc:grpChg>
        <pc:grpChg chg="add">
          <ac:chgData name="kursat ymn" userId="47174fbee67923fe" providerId="LiveId" clId="{C3D17E7A-5C8B-475E-938D-82BEDDD309DC}" dt="2022-02-21T14:24:13.832" v="192" actId="26606"/>
          <ac:grpSpMkLst>
            <pc:docMk/>
            <pc:sldMk cId="3637485861" sldId="305"/>
            <ac:grpSpMk id="99" creationId="{8214E4A5-A0D2-42C4-8D14-D2A7E495F041}"/>
          </ac:grpSpMkLst>
        </pc:grpChg>
        <pc:grpChg chg="add">
          <ac:chgData name="kursat ymn" userId="47174fbee67923fe" providerId="LiveId" clId="{C3D17E7A-5C8B-475E-938D-82BEDDD309DC}" dt="2022-02-21T14:24:13.832" v="192" actId="26606"/>
          <ac:grpSpMkLst>
            <pc:docMk/>
            <pc:sldMk cId="3637485861" sldId="305"/>
            <ac:grpSpMk id="3078" creationId="{1EA1DAFF-CECA-492F-BFA1-22C64956B8D9}"/>
          </ac:grpSpMkLst>
        </pc:grpChg>
        <pc:picChg chg="ord">
          <ac:chgData name="kursat ymn" userId="47174fbee67923fe" providerId="LiveId" clId="{C3D17E7A-5C8B-475E-938D-82BEDDD309DC}" dt="2022-02-21T14:24:13.832" v="192" actId="26606"/>
          <ac:picMkLst>
            <pc:docMk/>
            <pc:sldMk cId="3637485861" sldId="305"/>
            <ac:picMk id="3" creationId="{23740E6E-E4BF-4D66-AC77-A1421DFA0FEC}"/>
          </ac:picMkLst>
        </pc:picChg>
        <pc:picChg chg="add mod">
          <ac:chgData name="kursat ymn" userId="47174fbee67923fe" providerId="LiveId" clId="{C3D17E7A-5C8B-475E-938D-82BEDDD309DC}" dt="2022-02-21T14:24:13.832" v="192" actId="26606"/>
          <ac:picMkLst>
            <pc:docMk/>
            <pc:sldMk cId="3637485861" sldId="305"/>
            <ac:picMk id="3074" creationId="{5C38AAA7-035F-4309-BB3F-70005716F63F}"/>
          </ac:picMkLst>
        </pc:picChg>
        <pc:cxnChg chg="add del">
          <ac:chgData name="kursat ymn" userId="47174fbee67923fe" providerId="LiveId" clId="{C3D17E7A-5C8B-475E-938D-82BEDDD309DC}" dt="2022-02-21T14:24:13.800" v="191" actId="26606"/>
          <ac:cxnSpMkLst>
            <pc:docMk/>
            <pc:sldMk cId="3637485861" sldId="305"/>
            <ac:cxnSpMk id="75" creationId="{B56D13EF-D431-4D0F-BFFC-1B5A686FF9BD}"/>
          </ac:cxnSpMkLst>
        </pc:cxnChg>
      </pc:sldChg>
      <pc:sldChg chg="addSp delSp modSp add mod setBg setClrOvrMap">
        <pc:chgData name="kursat ymn" userId="47174fbee67923fe" providerId="LiveId" clId="{C3D17E7A-5C8B-475E-938D-82BEDDD309DC}" dt="2022-02-21T19:57:28.895" v="435" actId="113"/>
        <pc:sldMkLst>
          <pc:docMk/>
          <pc:sldMk cId="3524113627" sldId="306"/>
        </pc:sldMkLst>
        <pc:spChg chg="add mod ord">
          <ac:chgData name="kursat ymn" userId="47174fbee67923fe" providerId="LiveId" clId="{C3D17E7A-5C8B-475E-938D-82BEDDD309DC}" dt="2022-02-21T19:57:28.895" v="435" actId="113"/>
          <ac:spMkLst>
            <pc:docMk/>
            <pc:sldMk cId="3524113627" sldId="306"/>
            <ac:spMk id="4" creationId="{2DCC90EB-6428-43DC-9ED2-1E9885254549}"/>
          </ac:spMkLst>
        </pc:spChg>
        <pc:spChg chg="add">
          <ac:chgData name="kursat ymn" userId="47174fbee67923fe" providerId="LiveId" clId="{C3D17E7A-5C8B-475E-938D-82BEDDD309DC}" dt="2022-02-21T19:57:13.413" v="429" actId="26606"/>
          <ac:spMkLst>
            <pc:docMk/>
            <pc:sldMk cId="3524113627" sldId="306"/>
            <ac:spMk id="73" creationId="{5E8D2E83-FB3A-40E7-A9E5-7AB389D612B4}"/>
          </ac:spMkLst>
        </pc:spChg>
        <pc:picChg chg="ord">
          <ac:chgData name="kursat ymn" userId="47174fbee67923fe" providerId="LiveId" clId="{C3D17E7A-5C8B-475E-938D-82BEDDD309DC}" dt="2022-02-21T19:57:13.413" v="429" actId="26606"/>
          <ac:picMkLst>
            <pc:docMk/>
            <pc:sldMk cId="3524113627" sldId="306"/>
            <ac:picMk id="3" creationId="{23740E6E-E4BF-4D66-AC77-A1421DFA0FEC}"/>
          </ac:picMkLst>
        </pc:picChg>
        <pc:picChg chg="add del">
          <ac:chgData name="kursat ymn" userId="47174fbee67923fe" providerId="LiveId" clId="{C3D17E7A-5C8B-475E-938D-82BEDDD309DC}" dt="2022-02-21T19:57:08.578" v="427" actId="478"/>
          <ac:picMkLst>
            <pc:docMk/>
            <pc:sldMk cId="3524113627" sldId="306"/>
            <ac:picMk id="6146" creationId="{86AF6EB7-FF9B-41C1-8F50-F401089A766D}"/>
          </ac:picMkLst>
        </pc:picChg>
        <pc:picChg chg="add mod">
          <ac:chgData name="kursat ymn" userId="47174fbee67923fe" providerId="LiveId" clId="{C3D17E7A-5C8B-475E-938D-82BEDDD309DC}" dt="2022-02-21T19:57:13.413" v="429" actId="26606"/>
          <ac:picMkLst>
            <pc:docMk/>
            <pc:sldMk cId="3524113627" sldId="306"/>
            <ac:picMk id="6148" creationId="{61FD3B71-036F-4B60-A73A-1F966E276A36}"/>
          </ac:picMkLst>
        </pc:picChg>
      </pc:sldChg>
      <pc:sldChg chg="addSp add del mod">
        <pc:chgData name="kursat ymn" userId="47174fbee67923fe" providerId="LiveId" clId="{C3D17E7A-5C8B-475E-938D-82BEDDD309DC}" dt="2022-02-21T19:57:36.753" v="436" actId="47"/>
        <pc:sldMkLst>
          <pc:docMk/>
          <pc:sldMk cId="2193891115" sldId="307"/>
        </pc:sldMkLst>
        <pc:spChg chg="add">
          <ac:chgData name="kursat ymn" userId="47174fbee67923fe" providerId="LiveId" clId="{C3D17E7A-5C8B-475E-938D-82BEDDD309DC}" dt="2022-02-21T14:18:31.804" v="103" actId="22"/>
          <ac:spMkLst>
            <pc:docMk/>
            <pc:sldMk cId="2193891115" sldId="307"/>
            <ac:spMk id="4" creationId="{FF90380A-8C68-494D-8F5C-1CF27ADBC745}"/>
          </ac:spMkLst>
        </pc:spChg>
      </pc:sldChg>
      <pc:sldChg chg="addSp delSp modSp add mod setBg setClrOvrMap">
        <pc:chgData name="kursat ymn" userId="47174fbee67923fe" providerId="LiveId" clId="{C3D17E7A-5C8B-475E-938D-82BEDDD309DC}" dt="2022-02-21T14:27:23.817" v="217" actId="26606"/>
        <pc:sldMkLst>
          <pc:docMk/>
          <pc:sldMk cId="1145642230" sldId="308"/>
        </pc:sldMkLst>
        <pc:spChg chg="add mod ord">
          <ac:chgData name="kursat ymn" userId="47174fbee67923fe" providerId="LiveId" clId="{C3D17E7A-5C8B-475E-938D-82BEDDD309DC}" dt="2022-02-21T14:27:23.817" v="217" actId="26606"/>
          <ac:spMkLst>
            <pc:docMk/>
            <pc:sldMk cId="1145642230" sldId="308"/>
            <ac:spMk id="4" creationId="{D6D4AF97-96E7-4FEC-A84D-56BC14916A40}"/>
          </ac:spMkLst>
        </pc:spChg>
        <pc:spChg chg="add del">
          <ac:chgData name="kursat ymn" userId="47174fbee67923fe" providerId="LiveId" clId="{C3D17E7A-5C8B-475E-938D-82BEDDD309DC}" dt="2022-02-21T14:27:22.242" v="214" actId="26606"/>
          <ac:spMkLst>
            <pc:docMk/>
            <pc:sldMk cId="1145642230" sldId="308"/>
            <ac:spMk id="10" creationId="{37C89E4B-3C9F-44B9-8B86-D9E3D112D8EC}"/>
          </ac:spMkLst>
        </pc:spChg>
        <pc:spChg chg="add del">
          <ac:chgData name="kursat ymn" userId="47174fbee67923fe" providerId="LiveId" clId="{C3D17E7A-5C8B-475E-938D-82BEDDD309DC}" dt="2022-02-21T14:27:23.802" v="216" actId="26606"/>
          <ac:spMkLst>
            <pc:docMk/>
            <pc:sldMk cId="1145642230" sldId="308"/>
            <ac:spMk id="16" creationId="{71B2258F-86CA-4D4D-8270-BC05FCDEBFB3}"/>
          </ac:spMkLst>
        </pc:spChg>
        <pc:spChg chg="add">
          <ac:chgData name="kursat ymn" userId="47174fbee67923fe" providerId="LiveId" clId="{C3D17E7A-5C8B-475E-938D-82BEDDD309DC}" dt="2022-02-21T14:27:23.817" v="217" actId="26606"/>
          <ac:spMkLst>
            <pc:docMk/>
            <pc:sldMk cId="1145642230" sldId="308"/>
            <ac:spMk id="18" creationId="{37C89E4B-3C9F-44B9-8B86-D9E3D112D8EC}"/>
          </ac:spMkLst>
        </pc:spChg>
        <pc:picChg chg="ord">
          <ac:chgData name="kursat ymn" userId="47174fbee67923fe" providerId="LiveId" clId="{C3D17E7A-5C8B-475E-938D-82BEDDD309DC}" dt="2022-02-21T14:27:23.817" v="217" actId="26606"/>
          <ac:picMkLst>
            <pc:docMk/>
            <pc:sldMk cId="1145642230" sldId="308"/>
            <ac:picMk id="3" creationId="{23740E6E-E4BF-4D66-AC77-A1421DFA0FEC}"/>
          </ac:picMkLst>
        </pc:picChg>
        <pc:picChg chg="add mod">
          <ac:chgData name="kursat ymn" userId="47174fbee67923fe" providerId="LiveId" clId="{C3D17E7A-5C8B-475E-938D-82BEDDD309DC}" dt="2022-02-21T14:27:23.802" v="216" actId="26606"/>
          <ac:picMkLst>
            <pc:docMk/>
            <pc:sldMk cId="1145642230" sldId="308"/>
            <ac:picMk id="5" creationId="{9560BF2C-DE27-4B99-A7CE-1392CCA55B70}"/>
          </ac:picMkLst>
        </pc:picChg>
        <pc:cxnChg chg="add del">
          <ac:chgData name="kursat ymn" userId="47174fbee67923fe" providerId="LiveId" clId="{C3D17E7A-5C8B-475E-938D-82BEDDD309DC}" dt="2022-02-21T14:27:22.242" v="214" actId="26606"/>
          <ac:cxnSpMkLst>
            <pc:docMk/>
            <pc:sldMk cId="1145642230" sldId="308"/>
            <ac:cxnSpMk id="12" creationId="{AA2EAA10-076F-46BD-8F0F-B9A2FB77A85C}"/>
          </ac:cxnSpMkLst>
        </pc:cxnChg>
        <pc:cxnChg chg="add del">
          <ac:chgData name="kursat ymn" userId="47174fbee67923fe" providerId="LiveId" clId="{C3D17E7A-5C8B-475E-938D-82BEDDD309DC}" dt="2022-02-21T14:27:22.242" v="214" actId="26606"/>
          <ac:cxnSpMkLst>
            <pc:docMk/>
            <pc:sldMk cId="1145642230" sldId="308"/>
            <ac:cxnSpMk id="14" creationId="{D891E407-403B-4764-86C9-33A56D3BCAA3}"/>
          </ac:cxnSpMkLst>
        </pc:cxnChg>
        <pc:cxnChg chg="add">
          <ac:chgData name="kursat ymn" userId="47174fbee67923fe" providerId="LiveId" clId="{C3D17E7A-5C8B-475E-938D-82BEDDD309DC}" dt="2022-02-21T14:27:23.817" v="217" actId="26606"/>
          <ac:cxnSpMkLst>
            <pc:docMk/>
            <pc:sldMk cId="1145642230" sldId="308"/>
            <ac:cxnSpMk id="19" creationId="{AA2EAA10-076F-46BD-8F0F-B9A2FB77A85C}"/>
          </ac:cxnSpMkLst>
        </pc:cxnChg>
        <pc:cxnChg chg="add">
          <ac:chgData name="kursat ymn" userId="47174fbee67923fe" providerId="LiveId" clId="{C3D17E7A-5C8B-475E-938D-82BEDDD309DC}" dt="2022-02-21T14:27:23.817" v="217" actId="26606"/>
          <ac:cxnSpMkLst>
            <pc:docMk/>
            <pc:sldMk cId="1145642230" sldId="308"/>
            <ac:cxnSpMk id="20" creationId="{D891E407-403B-4764-86C9-33A56D3BCAA3}"/>
          </ac:cxnSpMkLst>
        </pc:cxnChg>
      </pc:sldChg>
      <pc:sldChg chg="addSp modSp add mod setBg">
        <pc:chgData name="kursat ymn" userId="47174fbee67923fe" providerId="LiveId" clId="{C3D17E7A-5C8B-475E-938D-82BEDDD309DC}" dt="2022-02-21T19:57:49.158" v="441" actId="1076"/>
        <pc:sldMkLst>
          <pc:docMk/>
          <pc:sldMk cId="313050505" sldId="309"/>
        </pc:sldMkLst>
        <pc:spChg chg="add mod">
          <ac:chgData name="kursat ymn" userId="47174fbee67923fe" providerId="LiveId" clId="{C3D17E7A-5C8B-475E-938D-82BEDDD309DC}" dt="2022-02-21T19:57:49.158" v="441" actId="1076"/>
          <ac:spMkLst>
            <pc:docMk/>
            <pc:sldMk cId="313050505" sldId="309"/>
            <ac:spMk id="4" creationId="{111C060E-A5DC-4CB7-BCF2-85CB06CDD8A2}"/>
          </ac:spMkLst>
        </pc:spChg>
        <pc:spChg chg="add">
          <ac:chgData name="kursat ymn" userId="47174fbee67923fe" providerId="LiveId" clId="{C3D17E7A-5C8B-475E-938D-82BEDDD309DC}" dt="2022-02-21T19:57:41.936" v="437" actId="26606"/>
          <ac:spMkLst>
            <pc:docMk/>
            <pc:sldMk cId="313050505" sldId="309"/>
            <ac:spMk id="71" creationId="{5E39A796-BE83-48B1-B33F-35C4A32AAB57}"/>
          </ac:spMkLst>
        </pc:spChg>
        <pc:spChg chg="add">
          <ac:chgData name="kursat ymn" userId="47174fbee67923fe" providerId="LiveId" clId="{C3D17E7A-5C8B-475E-938D-82BEDDD309DC}" dt="2022-02-21T19:57:41.936" v="437" actId="26606"/>
          <ac:spMkLst>
            <pc:docMk/>
            <pc:sldMk cId="313050505" sldId="309"/>
            <ac:spMk id="73" creationId="{72F84B47-E267-4194-8194-831DB7B5547F}"/>
          </ac:spMkLst>
        </pc:spChg>
        <pc:picChg chg="ord">
          <ac:chgData name="kursat ymn" userId="47174fbee67923fe" providerId="LiveId" clId="{C3D17E7A-5C8B-475E-938D-82BEDDD309DC}" dt="2022-02-21T19:57:41.936" v="437" actId="26606"/>
          <ac:picMkLst>
            <pc:docMk/>
            <pc:sldMk cId="313050505" sldId="309"/>
            <ac:picMk id="3" creationId="{23740E6E-E4BF-4D66-AC77-A1421DFA0FEC}"/>
          </ac:picMkLst>
        </pc:picChg>
        <pc:picChg chg="add mod">
          <ac:chgData name="kursat ymn" userId="47174fbee67923fe" providerId="LiveId" clId="{C3D17E7A-5C8B-475E-938D-82BEDDD309DC}" dt="2022-02-21T19:57:41.936" v="437" actId="26606"/>
          <ac:picMkLst>
            <pc:docMk/>
            <pc:sldMk cId="313050505" sldId="309"/>
            <ac:picMk id="10242" creationId="{F4E210CA-27DC-4E23-B08A-88543E63C5A3}"/>
          </ac:picMkLst>
        </pc:picChg>
      </pc:sldChg>
      <pc:sldChg chg="addSp modSp add mod setBg setClrOvrMap">
        <pc:chgData name="kursat ymn" userId="47174fbee67923fe" providerId="LiveId" clId="{C3D17E7A-5C8B-475E-938D-82BEDDD309DC}" dt="2022-02-21T19:58:36.150" v="454" actId="207"/>
        <pc:sldMkLst>
          <pc:docMk/>
          <pc:sldMk cId="396385260" sldId="310"/>
        </pc:sldMkLst>
        <pc:spChg chg="add mod ord">
          <ac:chgData name="kursat ymn" userId="47174fbee67923fe" providerId="LiveId" clId="{C3D17E7A-5C8B-475E-938D-82BEDDD309DC}" dt="2022-02-21T19:58:36.150" v="454" actId="207"/>
          <ac:spMkLst>
            <pc:docMk/>
            <pc:sldMk cId="396385260" sldId="310"/>
            <ac:spMk id="4" creationId="{1F557BCF-656B-47E4-9692-7000F9E8E3AE}"/>
          </ac:spMkLst>
        </pc:spChg>
        <pc:spChg chg="add">
          <ac:chgData name="kursat ymn" userId="47174fbee67923fe" providerId="LiveId" clId="{C3D17E7A-5C8B-475E-938D-82BEDDD309DC}" dt="2022-02-21T19:58:19.050" v="444" actId="26606"/>
          <ac:spMkLst>
            <pc:docMk/>
            <pc:sldMk cId="396385260" sldId="310"/>
            <ac:spMk id="73" creationId="{A3BAF07C-C39E-42EB-BB22-8D46691D9735}"/>
          </ac:spMkLst>
        </pc:spChg>
        <pc:grpChg chg="add">
          <ac:chgData name="kursat ymn" userId="47174fbee67923fe" providerId="LiveId" clId="{C3D17E7A-5C8B-475E-938D-82BEDDD309DC}" dt="2022-02-21T19:58:19.050" v="444" actId="26606"/>
          <ac:grpSpMkLst>
            <pc:docMk/>
            <pc:sldMk cId="396385260" sldId="310"/>
            <ac:grpSpMk id="75" creationId="{D8E9CF54-0466-4261-9E62-0249E60E1886}"/>
          </ac:grpSpMkLst>
        </pc:grpChg>
        <pc:picChg chg="ord">
          <ac:chgData name="kursat ymn" userId="47174fbee67923fe" providerId="LiveId" clId="{C3D17E7A-5C8B-475E-938D-82BEDDD309DC}" dt="2022-02-21T19:58:19.050" v="444" actId="26606"/>
          <ac:picMkLst>
            <pc:docMk/>
            <pc:sldMk cId="396385260" sldId="310"/>
            <ac:picMk id="3" creationId="{23740E6E-E4BF-4D66-AC77-A1421DFA0FEC}"/>
          </ac:picMkLst>
        </pc:picChg>
        <pc:picChg chg="add mod ord">
          <ac:chgData name="kursat ymn" userId="47174fbee67923fe" providerId="LiveId" clId="{C3D17E7A-5C8B-475E-938D-82BEDDD309DC}" dt="2022-02-21T19:58:19.050" v="444" actId="26606"/>
          <ac:picMkLst>
            <pc:docMk/>
            <pc:sldMk cId="396385260" sldId="310"/>
            <ac:picMk id="7170" creationId="{D4B57528-D8E4-4FB7-9806-CE5D0950C218}"/>
          </ac:picMkLst>
        </pc:picChg>
        <pc:picChg chg="add mod">
          <ac:chgData name="kursat ymn" userId="47174fbee67923fe" providerId="LiveId" clId="{C3D17E7A-5C8B-475E-938D-82BEDDD309DC}" dt="2022-02-21T19:58:19.050" v="444" actId="26606"/>
          <ac:picMkLst>
            <pc:docMk/>
            <pc:sldMk cId="396385260" sldId="310"/>
            <ac:picMk id="7172" creationId="{A8C018C7-B74F-43E0-B58E-7627EBB3DC50}"/>
          </ac:picMkLst>
        </pc:picChg>
      </pc:sldChg>
      <pc:sldChg chg="addSp delSp modSp add mod setBg">
        <pc:chgData name="kursat ymn" userId="47174fbee67923fe" providerId="LiveId" clId="{C3D17E7A-5C8B-475E-938D-82BEDDD309DC}" dt="2022-02-21T20:08:16.207" v="463" actId="403"/>
        <pc:sldMkLst>
          <pc:docMk/>
          <pc:sldMk cId="429195166" sldId="311"/>
        </pc:sldMkLst>
        <pc:spChg chg="add mod ord">
          <ac:chgData name="kursat ymn" userId="47174fbee67923fe" providerId="LiveId" clId="{C3D17E7A-5C8B-475E-938D-82BEDDD309DC}" dt="2022-02-21T20:08:16.207" v="463" actId="403"/>
          <ac:spMkLst>
            <pc:docMk/>
            <pc:sldMk cId="429195166" sldId="311"/>
            <ac:spMk id="4" creationId="{7A9E2111-A32E-4581-B773-4F568A1CD6E3}"/>
          </ac:spMkLst>
        </pc:spChg>
        <pc:spChg chg="add del">
          <ac:chgData name="kursat ymn" userId="47174fbee67923fe" providerId="LiveId" clId="{C3D17E7A-5C8B-475E-938D-82BEDDD309DC}" dt="2022-02-21T20:08:06.083" v="457" actId="26606"/>
          <ac:spMkLst>
            <pc:docMk/>
            <pc:sldMk cId="429195166" sldId="311"/>
            <ac:spMk id="71" creationId="{7FEAE179-C525-48F3-AD47-0E9E2B6F2E2E}"/>
          </ac:spMkLst>
        </pc:spChg>
        <pc:spChg chg="add del">
          <ac:chgData name="kursat ymn" userId="47174fbee67923fe" providerId="LiveId" clId="{C3D17E7A-5C8B-475E-938D-82BEDDD309DC}" dt="2022-02-21T20:08:06.083" v="457" actId="26606"/>
          <ac:spMkLst>
            <pc:docMk/>
            <pc:sldMk cId="429195166" sldId="311"/>
            <ac:spMk id="73" creationId="{95C8260E-968F-44E8-A823-ABB431311926}"/>
          </ac:spMkLst>
        </pc:spChg>
        <pc:spChg chg="add del">
          <ac:chgData name="kursat ymn" userId="47174fbee67923fe" providerId="LiveId" clId="{C3D17E7A-5C8B-475E-938D-82BEDDD309DC}" dt="2022-02-21T20:08:06.083" v="457" actId="26606"/>
          <ac:spMkLst>
            <pc:docMk/>
            <pc:sldMk cId="429195166" sldId="311"/>
            <ac:spMk id="75" creationId="{2C1BBA94-3F40-40AA-8BB9-E69E25E537C1}"/>
          </ac:spMkLst>
        </pc:spChg>
        <pc:spChg chg="add del">
          <ac:chgData name="kursat ymn" userId="47174fbee67923fe" providerId="LiveId" clId="{C3D17E7A-5C8B-475E-938D-82BEDDD309DC}" dt="2022-02-21T20:08:06.083" v="457" actId="26606"/>
          <ac:spMkLst>
            <pc:docMk/>
            <pc:sldMk cId="429195166" sldId="311"/>
            <ac:spMk id="77" creationId="{FE43805F-24A6-46A4-B19B-54F28347355C}"/>
          </ac:spMkLst>
        </pc:spChg>
        <pc:spChg chg="add">
          <ac:chgData name="kursat ymn" userId="47174fbee67923fe" providerId="LiveId" clId="{C3D17E7A-5C8B-475E-938D-82BEDDD309DC}" dt="2022-02-21T20:08:06.083" v="458" actId="26606"/>
          <ac:spMkLst>
            <pc:docMk/>
            <pc:sldMk cId="429195166" sldId="311"/>
            <ac:spMk id="8196" creationId="{04812C46-200A-4DEB-A05E-3ED6C68C2387}"/>
          </ac:spMkLst>
        </pc:spChg>
        <pc:spChg chg="add">
          <ac:chgData name="kursat ymn" userId="47174fbee67923fe" providerId="LiveId" clId="{C3D17E7A-5C8B-475E-938D-82BEDDD309DC}" dt="2022-02-21T20:08:06.083" v="458" actId="26606"/>
          <ac:spMkLst>
            <pc:docMk/>
            <pc:sldMk cId="429195166" sldId="311"/>
            <ac:spMk id="8197" creationId="{D1EA859B-E555-4109-94F3-6700E046E008}"/>
          </ac:spMkLst>
        </pc:spChg>
        <pc:picChg chg="ord">
          <ac:chgData name="kursat ymn" userId="47174fbee67923fe" providerId="LiveId" clId="{C3D17E7A-5C8B-475E-938D-82BEDDD309DC}" dt="2022-02-21T20:08:06.083" v="458" actId="26606"/>
          <ac:picMkLst>
            <pc:docMk/>
            <pc:sldMk cId="429195166" sldId="311"/>
            <ac:picMk id="3" creationId="{23740E6E-E4BF-4D66-AC77-A1421DFA0FEC}"/>
          </ac:picMkLst>
        </pc:picChg>
        <pc:picChg chg="add mod">
          <ac:chgData name="kursat ymn" userId="47174fbee67923fe" providerId="LiveId" clId="{C3D17E7A-5C8B-475E-938D-82BEDDD309DC}" dt="2022-02-21T20:08:06.083" v="458" actId="26606"/>
          <ac:picMkLst>
            <pc:docMk/>
            <pc:sldMk cId="429195166" sldId="311"/>
            <ac:picMk id="8194" creationId="{173D6E07-1EAE-494A-AF9A-5ACE37359778}"/>
          </ac:picMkLst>
        </pc:picChg>
      </pc:sldChg>
      <pc:sldChg chg="addSp modSp add mod setBg">
        <pc:chgData name="kursat ymn" userId="47174fbee67923fe" providerId="LiveId" clId="{C3D17E7A-5C8B-475E-938D-82BEDDD309DC}" dt="2022-02-21T20:09:27.737" v="471" actId="113"/>
        <pc:sldMkLst>
          <pc:docMk/>
          <pc:sldMk cId="1661491638" sldId="312"/>
        </pc:sldMkLst>
        <pc:spChg chg="add mod ord">
          <ac:chgData name="kursat ymn" userId="47174fbee67923fe" providerId="LiveId" clId="{C3D17E7A-5C8B-475E-938D-82BEDDD309DC}" dt="2022-02-21T20:09:27.737" v="471" actId="113"/>
          <ac:spMkLst>
            <pc:docMk/>
            <pc:sldMk cId="1661491638" sldId="312"/>
            <ac:spMk id="4" creationId="{D35520CD-3C39-420A-8E9B-3CF53C8C07CB}"/>
          </ac:spMkLst>
        </pc:spChg>
        <pc:spChg chg="add">
          <ac:chgData name="kursat ymn" userId="47174fbee67923fe" providerId="LiveId" clId="{C3D17E7A-5C8B-475E-938D-82BEDDD309DC}" dt="2022-02-21T20:09:21.754" v="466" actId="26606"/>
          <ac:spMkLst>
            <pc:docMk/>
            <pc:sldMk cId="1661491638" sldId="312"/>
            <ac:spMk id="73" creationId="{620FDFD2-19AF-4124-A49A-BAC0929B1300}"/>
          </ac:spMkLst>
        </pc:spChg>
        <pc:grpChg chg="add">
          <ac:chgData name="kursat ymn" userId="47174fbee67923fe" providerId="LiveId" clId="{C3D17E7A-5C8B-475E-938D-82BEDDD309DC}" dt="2022-02-21T20:09:21.754" v="466" actId="26606"/>
          <ac:grpSpMkLst>
            <pc:docMk/>
            <pc:sldMk cId="1661491638" sldId="312"/>
            <ac:grpSpMk id="75" creationId="{7F6F6FC6-9A5F-4E14-8105-15D94914A798}"/>
          </ac:grpSpMkLst>
        </pc:grpChg>
        <pc:picChg chg="ord">
          <ac:chgData name="kursat ymn" userId="47174fbee67923fe" providerId="LiveId" clId="{C3D17E7A-5C8B-475E-938D-82BEDDD309DC}" dt="2022-02-21T20:09:21.754" v="466" actId="26606"/>
          <ac:picMkLst>
            <pc:docMk/>
            <pc:sldMk cId="1661491638" sldId="312"/>
            <ac:picMk id="3" creationId="{23740E6E-E4BF-4D66-AC77-A1421DFA0FEC}"/>
          </ac:picMkLst>
        </pc:picChg>
        <pc:picChg chg="add mod ord">
          <ac:chgData name="kursat ymn" userId="47174fbee67923fe" providerId="LiveId" clId="{C3D17E7A-5C8B-475E-938D-82BEDDD309DC}" dt="2022-02-21T20:09:21.754" v="466" actId="26606"/>
          <ac:picMkLst>
            <pc:docMk/>
            <pc:sldMk cId="1661491638" sldId="312"/>
            <ac:picMk id="9218" creationId="{71AB87DB-71AF-45BE-85B6-22438BBFC243}"/>
          </ac:picMkLst>
        </pc:picChg>
        <pc:picChg chg="add mod">
          <ac:chgData name="kursat ymn" userId="47174fbee67923fe" providerId="LiveId" clId="{C3D17E7A-5C8B-475E-938D-82BEDDD309DC}" dt="2022-02-21T20:09:21.754" v="466" actId="26606"/>
          <ac:picMkLst>
            <pc:docMk/>
            <pc:sldMk cId="1661491638" sldId="312"/>
            <ac:picMk id="9220" creationId="{AE312079-0935-463D-AA34-690F8A24738A}"/>
          </ac:picMkLst>
        </pc:picChg>
      </pc:sldChg>
      <pc:sldChg chg="addSp delSp modSp add mod setBg">
        <pc:chgData name="kursat ymn" userId="47174fbee67923fe" providerId="LiveId" clId="{C3D17E7A-5C8B-475E-938D-82BEDDD309DC}" dt="2022-02-21T20:09:58.068" v="480" actId="113"/>
        <pc:sldMkLst>
          <pc:docMk/>
          <pc:sldMk cId="2163321665" sldId="313"/>
        </pc:sldMkLst>
        <pc:spChg chg="add mod ord">
          <ac:chgData name="kursat ymn" userId="47174fbee67923fe" providerId="LiveId" clId="{C3D17E7A-5C8B-475E-938D-82BEDDD309DC}" dt="2022-02-21T20:09:58.068" v="480" actId="113"/>
          <ac:spMkLst>
            <pc:docMk/>
            <pc:sldMk cId="2163321665" sldId="313"/>
            <ac:spMk id="4" creationId="{DE8E104D-ED32-478C-A19A-5BF108C60F35}"/>
          </ac:spMkLst>
        </pc:spChg>
        <pc:spChg chg="add del">
          <ac:chgData name="kursat ymn" userId="47174fbee67923fe" providerId="LiveId" clId="{C3D17E7A-5C8B-475E-938D-82BEDDD309DC}" dt="2022-02-21T20:09:51.481" v="474" actId="26606"/>
          <ac:spMkLst>
            <pc:docMk/>
            <pc:sldMk cId="2163321665" sldId="313"/>
            <ac:spMk id="71" creationId="{201CC55D-ED54-4C5C-95E6-10947BD1103B}"/>
          </ac:spMkLst>
        </pc:spChg>
        <pc:spChg chg="add del">
          <ac:chgData name="kursat ymn" userId="47174fbee67923fe" providerId="LiveId" clId="{C3D17E7A-5C8B-475E-938D-82BEDDD309DC}" dt="2022-02-21T20:09:51.481" v="474" actId="26606"/>
          <ac:spMkLst>
            <pc:docMk/>
            <pc:sldMk cId="2163321665" sldId="313"/>
            <ac:spMk id="77" creationId="{3873B707-463F-40B0-8227-E8CC6C67EB25}"/>
          </ac:spMkLst>
        </pc:spChg>
        <pc:spChg chg="add del">
          <ac:chgData name="kursat ymn" userId="47174fbee67923fe" providerId="LiveId" clId="{C3D17E7A-5C8B-475E-938D-82BEDDD309DC}" dt="2022-02-21T20:09:51.481" v="474" actId="26606"/>
          <ac:spMkLst>
            <pc:docMk/>
            <pc:sldMk cId="2163321665" sldId="313"/>
            <ac:spMk id="79" creationId="{C13237C8-E62C-4F0D-A318-BD6FB6C2D138}"/>
          </ac:spMkLst>
        </pc:spChg>
        <pc:spChg chg="add del">
          <ac:chgData name="kursat ymn" userId="47174fbee67923fe" providerId="LiveId" clId="{C3D17E7A-5C8B-475E-938D-82BEDDD309DC}" dt="2022-02-21T20:09:51.481" v="474" actId="26606"/>
          <ac:spMkLst>
            <pc:docMk/>
            <pc:sldMk cId="2163321665" sldId="313"/>
            <ac:spMk id="81" creationId="{19C9EAEA-39D0-4B0E-A0EB-51E7B26740B1}"/>
          </ac:spMkLst>
        </pc:spChg>
        <pc:spChg chg="add">
          <ac:chgData name="kursat ymn" userId="47174fbee67923fe" providerId="LiveId" clId="{C3D17E7A-5C8B-475E-938D-82BEDDD309DC}" dt="2022-02-21T20:09:51.497" v="475" actId="26606"/>
          <ac:spMkLst>
            <pc:docMk/>
            <pc:sldMk cId="2163321665" sldId="313"/>
            <ac:spMk id="10244" creationId="{3AFE8227-C443-417B-BA91-520EB1EF4559}"/>
          </ac:spMkLst>
        </pc:spChg>
        <pc:spChg chg="add">
          <ac:chgData name="kursat ymn" userId="47174fbee67923fe" providerId="LiveId" clId="{C3D17E7A-5C8B-475E-938D-82BEDDD309DC}" dt="2022-02-21T20:09:51.497" v="475" actId="26606"/>
          <ac:spMkLst>
            <pc:docMk/>
            <pc:sldMk cId="2163321665" sldId="313"/>
            <ac:spMk id="10245" creationId="{907741FC-B544-4A6E-B831-6789D042333D}"/>
          </ac:spMkLst>
        </pc:spChg>
        <pc:spChg chg="add">
          <ac:chgData name="kursat ymn" userId="47174fbee67923fe" providerId="LiveId" clId="{C3D17E7A-5C8B-475E-938D-82BEDDD309DC}" dt="2022-02-21T20:09:51.497" v="475" actId="26606"/>
          <ac:spMkLst>
            <pc:docMk/>
            <pc:sldMk cId="2163321665" sldId="313"/>
            <ac:spMk id="10246" creationId="{3F0BE7ED-7814-4273-B18A-F26CC0380380}"/>
          </ac:spMkLst>
        </pc:spChg>
        <pc:grpChg chg="add del">
          <ac:chgData name="kursat ymn" userId="47174fbee67923fe" providerId="LiveId" clId="{C3D17E7A-5C8B-475E-938D-82BEDDD309DC}" dt="2022-02-21T20:09:51.481" v="474" actId="26606"/>
          <ac:grpSpMkLst>
            <pc:docMk/>
            <pc:sldMk cId="2163321665" sldId="313"/>
            <ac:grpSpMk id="73" creationId="{1DE889C7-FAD6-4397-98E2-05D503484459}"/>
          </ac:grpSpMkLst>
        </pc:grpChg>
        <pc:picChg chg="ord">
          <ac:chgData name="kursat ymn" userId="47174fbee67923fe" providerId="LiveId" clId="{C3D17E7A-5C8B-475E-938D-82BEDDD309DC}" dt="2022-02-21T20:09:51.497" v="475" actId="26606"/>
          <ac:picMkLst>
            <pc:docMk/>
            <pc:sldMk cId="2163321665" sldId="313"/>
            <ac:picMk id="3" creationId="{23740E6E-E4BF-4D66-AC77-A1421DFA0FEC}"/>
          </ac:picMkLst>
        </pc:picChg>
        <pc:picChg chg="add mod">
          <ac:chgData name="kursat ymn" userId="47174fbee67923fe" providerId="LiveId" clId="{C3D17E7A-5C8B-475E-938D-82BEDDD309DC}" dt="2022-02-21T20:09:51.497" v="475" actId="26606"/>
          <ac:picMkLst>
            <pc:docMk/>
            <pc:sldMk cId="2163321665" sldId="313"/>
            <ac:picMk id="10242" creationId="{70F37CF9-C398-46B4-BCDF-83509B5916B2}"/>
          </ac:picMkLst>
        </pc:picChg>
      </pc:sldChg>
      <pc:sldChg chg="addSp delSp modSp add mod setBg setClrOvrMap">
        <pc:chgData name="kursat ymn" userId="47174fbee67923fe" providerId="LiveId" clId="{C3D17E7A-5C8B-475E-938D-82BEDDD309DC}" dt="2022-02-21T20:11:02.291" v="490" actId="113"/>
        <pc:sldMkLst>
          <pc:docMk/>
          <pc:sldMk cId="484624851" sldId="314"/>
        </pc:sldMkLst>
        <pc:spChg chg="add mod ord">
          <ac:chgData name="kursat ymn" userId="47174fbee67923fe" providerId="LiveId" clId="{C3D17E7A-5C8B-475E-938D-82BEDDD309DC}" dt="2022-02-21T20:11:02.291" v="490" actId="113"/>
          <ac:spMkLst>
            <pc:docMk/>
            <pc:sldMk cId="484624851" sldId="314"/>
            <ac:spMk id="4" creationId="{6A62680A-6D96-454A-9673-5E27594EA138}"/>
          </ac:spMkLst>
        </pc:spChg>
        <pc:spChg chg="add del">
          <ac:chgData name="kursat ymn" userId="47174fbee67923fe" providerId="LiveId" clId="{C3D17E7A-5C8B-475E-938D-82BEDDD309DC}" dt="2022-02-21T20:10:45.432" v="483" actId="26606"/>
          <ac:spMkLst>
            <pc:docMk/>
            <pc:sldMk cId="484624851" sldId="314"/>
            <ac:spMk id="71" creationId="{9B76D444-2756-434F-AE61-96D69830C13E}"/>
          </ac:spMkLst>
        </pc:spChg>
        <pc:spChg chg="add del">
          <ac:chgData name="kursat ymn" userId="47174fbee67923fe" providerId="LiveId" clId="{C3D17E7A-5C8B-475E-938D-82BEDDD309DC}" dt="2022-02-21T20:10:45.432" v="483" actId="26606"/>
          <ac:spMkLst>
            <pc:docMk/>
            <pc:sldMk cId="484624851" sldId="314"/>
            <ac:spMk id="73" creationId="{A27B6159-7734-4564-9E0F-C4BC43C36E52}"/>
          </ac:spMkLst>
        </pc:spChg>
        <pc:spChg chg="add del">
          <ac:chgData name="kursat ymn" userId="47174fbee67923fe" providerId="LiveId" clId="{C3D17E7A-5C8B-475E-938D-82BEDDD309DC}" dt="2022-02-21T20:10:45.432" v="482" actId="26606"/>
          <ac:spMkLst>
            <pc:docMk/>
            <pc:sldMk cId="484624851" sldId="314"/>
            <ac:spMk id="135" creationId="{25E8815A-9407-4234-B08F-A1E49DCD7F37}"/>
          </ac:spMkLst>
        </pc:spChg>
        <pc:spChg chg="add del">
          <ac:chgData name="kursat ymn" userId="47174fbee67923fe" providerId="LiveId" clId="{C3D17E7A-5C8B-475E-938D-82BEDDD309DC}" dt="2022-02-21T20:10:45.432" v="482" actId="26606"/>
          <ac:spMkLst>
            <pc:docMk/>
            <pc:sldMk cId="484624851" sldId="314"/>
            <ac:spMk id="137" creationId="{AD72D4D1-076F-49D3-9889-EFC4F6D7CA66}"/>
          </ac:spMkLst>
        </pc:spChg>
        <pc:spChg chg="add del">
          <ac:chgData name="kursat ymn" userId="47174fbee67923fe" providerId="LiveId" clId="{C3D17E7A-5C8B-475E-938D-82BEDDD309DC}" dt="2022-02-21T20:10:45.432" v="482" actId="26606"/>
          <ac:spMkLst>
            <pc:docMk/>
            <pc:sldMk cId="484624851" sldId="314"/>
            <ac:spMk id="139" creationId="{C9C56819-FD02-4626-ABF5-85C7463C990D}"/>
          </ac:spMkLst>
        </pc:spChg>
        <pc:spChg chg="add">
          <ac:chgData name="kursat ymn" userId="47174fbee67923fe" providerId="LiveId" clId="{C3D17E7A-5C8B-475E-938D-82BEDDD309DC}" dt="2022-02-21T20:10:45.432" v="483" actId="26606"/>
          <ac:spMkLst>
            <pc:docMk/>
            <pc:sldMk cId="484624851" sldId="314"/>
            <ac:spMk id="141" creationId="{169CC832-2974-4E8D-90ED-3E2941BA7336}"/>
          </ac:spMkLst>
        </pc:spChg>
        <pc:spChg chg="add">
          <ac:chgData name="kursat ymn" userId="47174fbee67923fe" providerId="LiveId" clId="{C3D17E7A-5C8B-475E-938D-82BEDDD309DC}" dt="2022-02-21T20:10:45.432" v="483" actId="26606"/>
          <ac:spMkLst>
            <pc:docMk/>
            <pc:sldMk cId="484624851" sldId="314"/>
            <ac:spMk id="143" creationId="{55222F96-971A-4F90-B841-6BAB416C7AC1}"/>
          </ac:spMkLst>
        </pc:spChg>
        <pc:spChg chg="add">
          <ac:chgData name="kursat ymn" userId="47174fbee67923fe" providerId="LiveId" clId="{C3D17E7A-5C8B-475E-938D-82BEDDD309DC}" dt="2022-02-21T20:10:45.432" v="483" actId="26606"/>
          <ac:spMkLst>
            <pc:docMk/>
            <pc:sldMk cId="484624851" sldId="314"/>
            <ac:spMk id="6148" creationId="{9A724DBA-D2D9-471E-8ED7-2015DDD950DF}"/>
          </ac:spMkLst>
        </pc:spChg>
        <pc:spChg chg="add">
          <ac:chgData name="kursat ymn" userId="47174fbee67923fe" providerId="LiveId" clId="{C3D17E7A-5C8B-475E-938D-82BEDDD309DC}" dt="2022-02-21T20:10:45.432" v="483" actId="26606"/>
          <ac:spMkLst>
            <pc:docMk/>
            <pc:sldMk cId="484624851" sldId="314"/>
            <ac:spMk id="6149" creationId="{08980754-6F4B-43C9-B9BE-127B6BED6586}"/>
          </ac:spMkLst>
        </pc:spChg>
        <pc:spChg chg="add">
          <ac:chgData name="kursat ymn" userId="47174fbee67923fe" providerId="LiveId" clId="{C3D17E7A-5C8B-475E-938D-82BEDDD309DC}" dt="2022-02-21T20:10:45.432" v="483" actId="26606"/>
          <ac:spMkLst>
            <pc:docMk/>
            <pc:sldMk cId="484624851" sldId="314"/>
            <ac:spMk id="6150" creationId="{2C1BBA94-3F40-40AA-8BB9-E69E25E537C1}"/>
          </ac:spMkLst>
        </pc:spChg>
        <pc:picChg chg="ord">
          <ac:chgData name="kursat ymn" userId="47174fbee67923fe" providerId="LiveId" clId="{C3D17E7A-5C8B-475E-938D-82BEDDD309DC}" dt="2022-02-21T14:31:20.977" v="252" actId="26606"/>
          <ac:picMkLst>
            <pc:docMk/>
            <pc:sldMk cId="484624851" sldId="314"/>
            <ac:picMk id="3" creationId="{23740E6E-E4BF-4D66-AC77-A1421DFA0FEC}"/>
          </ac:picMkLst>
        </pc:picChg>
        <pc:picChg chg="add mod">
          <ac:chgData name="kursat ymn" userId="47174fbee67923fe" providerId="LiveId" clId="{C3D17E7A-5C8B-475E-938D-82BEDDD309DC}" dt="2022-02-21T20:10:52.364" v="485" actId="732"/>
          <ac:picMkLst>
            <pc:docMk/>
            <pc:sldMk cId="484624851" sldId="314"/>
            <ac:picMk id="6146" creationId="{138B91B6-94E6-433E-93EE-74C93BD010E4}"/>
          </ac:picMkLst>
        </pc:picChg>
        <pc:cxnChg chg="add del">
          <ac:chgData name="kursat ymn" userId="47174fbee67923fe" providerId="LiveId" clId="{C3D17E7A-5C8B-475E-938D-82BEDDD309DC}" dt="2022-02-21T20:10:45.432" v="483" actId="26606"/>
          <ac:cxnSpMkLst>
            <pc:docMk/>
            <pc:sldMk cId="484624851" sldId="314"/>
            <ac:cxnSpMk id="75" creationId="{E2FFB46B-05BC-4950-B18A-9593FDAE6ED7}"/>
          </ac:cxnSpMkLst>
        </pc:cxnChg>
      </pc:sldChg>
      <pc:sldChg chg="addSp delSp modSp add mod setBg">
        <pc:chgData name="kursat ymn" userId="47174fbee67923fe" providerId="LiveId" clId="{C3D17E7A-5C8B-475E-938D-82BEDDD309DC}" dt="2022-02-21T20:11:55.285" v="518" actId="1076"/>
        <pc:sldMkLst>
          <pc:docMk/>
          <pc:sldMk cId="3448630767" sldId="315"/>
        </pc:sldMkLst>
        <pc:spChg chg="add mod ord">
          <ac:chgData name="kursat ymn" userId="47174fbee67923fe" providerId="LiveId" clId="{C3D17E7A-5C8B-475E-938D-82BEDDD309DC}" dt="2022-02-21T20:11:55.285" v="518" actId="1076"/>
          <ac:spMkLst>
            <pc:docMk/>
            <pc:sldMk cId="3448630767" sldId="315"/>
            <ac:spMk id="4" creationId="{F2B6B4BF-AC53-44C9-879F-69D5C7BBE20F}"/>
          </ac:spMkLst>
        </pc:spChg>
        <pc:spChg chg="add del">
          <ac:chgData name="kursat ymn" userId="47174fbee67923fe" providerId="LiveId" clId="{C3D17E7A-5C8B-475E-938D-82BEDDD309DC}" dt="2022-02-21T20:11:36.788" v="496" actId="26606"/>
          <ac:spMkLst>
            <pc:docMk/>
            <pc:sldMk cId="3448630767" sldId="315"/>
            <ac:spMk id="135" creationId="{A7C5F937-FDA4-49FD-A135-03738460F694}"/>
          </ac:spMkLst>
        </pc:spChg>
        <pc:spChg chg="add del">
          <ac:chgData name="kursat ymn" userId="47174fbee67923fe" providerId="LiveId" clId="{C3D17E7A-5C8B-475E-938D-82BEDDD309DC}" dt="2022-02-21T20:11:36.788" v="496" actId="26606"/>
          <ac:spMkLst>
            <pc:docMk/>
            <pc:sldMk cId="3448630767" sldId="315"/>
            <ac:spMk id="137" creationId="{F515E37C-522A-423F-B958-36BF6614147F}"/>
          </ac:spMkLst>
        </pc:spChg>
        <pc:spChg chg="add del">
          <ac:chgData name="kursat ymn" userId="47174fbee67923fe" providerId="LiveId" clId="{C3D17E7A-5C8B-475E-938D-82BEDDD309DC}" dt="2022-02-21T20:11:36.788" v="496" actId="26606"/>
          <ac:spMkLst>
            <pc:docMk/>
            <pc:sldMk cId="3448630767" sldId="315"/>
            <ac:spMk id="139" creationId="{C125E75E-F290-415E-9397-4DAC206C5A43}"/>
          </ac:spMkLst>
        </pc:spChg>
        <pc:spChg chg="add">
          <ac:chgData name="kursat ymn" userId="47174fbee67923fe" providerId="LiveId" clId="{C3D17E7A-5C8B-475E-938D-82BEDDD309DC}" dt="2022-02-21T20:11:36.802" v="497" actId="26606"/>
          <ac:spMkLst>
            <pc:docMk/>
            <pc:sldMk cId="3448630767" sldId="315"/>
            <ac:spMk id="11268" creationId="{2DAA6C16-BF9B-4A3E-BC70-EE6015D4F967}"/>
          </ac:spMkLst>
        </pc:spChg>
        <pc:grpChg chg="add">
          <ac:chgData name="kursat ymn" userId="47174fbee67923fe" providerId="LiveId" clId="{C3D17E7A-5C8B-475E-938D-82BEDDD309DC}" dt="2022-02-21T20:11:36.802" v="497" actId="26606"/>
          <ac:grpSpMkLst>
            <pc:docMk/>
            <pc:sldMk cId="3448630767" sldId="315"/>
            <ac:grpSpMk id="11269" creationId="{A4AE1828-51FD-4AD7-BCF6-9AF5C696CE5D}"/>
          </ac:grpSpMkLst>
        </pc:grpChg>
        <pc:picChg chg="ord">
          <ac:chgData name="kursat ymn" userId="47174fbee67923fe" providerId="LiveId" clId="{C3D17E7A-5C8B-475E-938D-82BEDDD309DC}" dt="2022-02-21T20:11:36.802" v="497" actId="26606"/>
          <ac:picMkLst>
            <pc:docMk/>
            <pc:sldMk cId="3448630767" sldId="315"/>
            <ac:picMk id="3" creationId="{23740E6E-E4BF-4D66-AC77-A1421DFA0FEC}"/>
          </ac:picMkLst>
        </pc:picChg>
        <pc:picChg chg="add mod ord">
          <ac:chgData name="kursat ymn" userId="47174fbee67923fe" providerId="LiveId" clId="{C3D17E7A-5C8B-475E-938D-82BEDDD309DC}" dt="2022-02-21T20:11:36.802" v="497" actId="26606"/>
          <ac:picMkLst>
            <pc:docMk/>
            <pc:sldMk cId="3448630767" sldId="315"/>
            <ac:picMk id="7170" creationId="{56237516-FD23-4C7F-9B2E-BF74294E4022}"/>
          </ac:picMkLst>
        </pc:picChg>
        <pc:picChg chg="add mod">
          <ac:chgData name="kursat ymn" userId="47174fbee67923fe" providerId="LiveId" clId="{C3D17E7A-5C8B-475E-938D-82BEDDD309DC}" dt="2022-02-21T20:11:36.802" v="497" actId="26606"/>
          <ac:picMkLst>
            <pc:docMk/>
            <pc:sldMk cId="3448630767" sldId="315"/>
            <ac:picMk id="11266" creationId="{43BD3238-D004-49D6-999A-183EE74D6201}"/>
          </ac:picMkLst>
        </pc:picChg>
      </pc:sldChg>
      <pc:sldChg chg="addSp delSp modSp add mod setBg setClrOvrMap">
        <pc:chgData name="kursat ymn" userId="47174fbee67923fe" providerId="LiveId" clId="{C3D17E7A-5C8B-475E-938D-82BEDDD309DC}" dt="2022-02-21T20:15:05.519" v="540" actId="27636"/>
        <pc:sldMkLst>
          <pc:docMk/>
          <pc:sldMk cId="3317197059" sldId="316"/>
        </pc:sldMkLst>
        <pc:spChg chg="add mod ord">
          <ac:chgData name="kursat ymn" userId="47174fbee67923fe" providerId="LiveId" clId="{C3D17E7A-5C8B-475E-938D-82BEDDD309DC}" dt="2022-02-21T20:15:05.519" v="540" actId="27636"/>
          <ac:spMkLst>
            <pc:docMk/>
            <pc:sldMk cId="3317197059" sldId="316"/>
            <ac:spMk id="4" creationId="{9BA69880-0CF7-4E50-BE84-A1B377FF3D17}"/>
          </ac:spMkLst>
        </pc:spChg>
        <pc:spChg chg="add del">
          <ac:chgData name="kursat ymn" userId="47174fbee67923fe" providerId="LiveId" clId="{C3D17E7A-5C8B-475E-938D-82BEDDD309DC}" dt="2022-02-21T20:14:55.384" v="531" actId="26606"/>
          <ac:spMkLst>
            <pc:docMk/>
            <pc:sldMk cId="3317197059" sldId="316"/>
            <ac:spMk id="71" creationId="{3AFE8227-C443-417B-BA91-520EB1EF4559}"/>
          </ac:spMkLst>
        </pc:spChg>
        <pc:spChg chg="add del">
          <ac:chgData name="kursat ymn" userId="47174fbee67923fe" providerId="LiveId" clId="{C3D17E7A-5C8B-475E-938D-82BEDDD309DC}" dt="2022-02-21T20:14:55.384" v="531" actId="26606"/>
          <ac:spMkLst>
            <pc:docMk/>
            <pc:sldMk cId="3317197059" sldId="316"/>
            <ac:spMk id="73" creationId="{907741FC-B544-4A6E-B831-6789D042333D}"/>
          </ac:spMkLst>
        </pc:spChg>
        <pc:spChg chg="add del">
          <ac:chgData name="kursat ymn" userId="47174fbee67923fe" providerId="LiveId" clId="{C3D17E7A-5C8B-475E-938D-82BEDDD309DC}" dt="2022-02-21T20:14:55.384" v="531" actId="26606"/>
          <ac:spMkLst>
            <pc:docMk/>
            <pc:sldMk cId="3317197059" sldId="316"/>
            <ac:spMk id="75" creationId="{3F0BE7ED-7814-4273-B18A-F26CC0380380}"/>
          </ac:spMkLst>
        </pc:spChg>
        <pc:spChg chg="add">
          <ac:chgData name="kursat ymn" userId="47174fbee67923fe" providerId="LiveId" clId="{C3D17E7A-5C8B-475E-938D-82BEDDD309DC}" dt="2022-02-21T20:14:55.384" v="532" actId="26606"/>
          <ac:spMkLst>
            <pc:docMk/>
            <pc:sldMk cId="3317197059" sldId="316"/>
            <ac:spMk id="13316" creationId="{5E8D2E83-FB3A-40E7-A9E5-7AB389D612B4}"/>
          </ac:spMkLst>
        </pc:spChg>
        <pc:picChg chg="ord">
          <ac:chgData name="kursat ymn" userId="47174fbee67923fe" providerId="LiveId" clId="{C3D17E7A-5C8B-475E-938D-82BEDDD309DC}" dt="2022-02-21T20:14:55.384" v="532" actId="26606"/>
          <ac:picMkLst>
            <pc:docMk/>
            <pc:sldMk cId="3317197059" sldId="316"/>
            <ac:picMk id="3" creationId="{23740E6E-E4BF-4D66-AC77-A1421DFA0FEC}"/>
          </ac:picMkLst>
        </pc:picChg>
        <pc:picChg chg="add mod">
          <ac:chgData name="kursat ymn" userId="47174fbee67923fe" providerId="LiveId" clId="{C3D17E7A-5C8B-475E-938D-82BEDDD309DC}" dt="2022-02-21T20:14:55.384" v="532" actId="26606"/>
          <ac:picMkLst>
            <pc:docMk/>
            <pc:sldMk cId="3317197059" sldId="316"/>
            <ac:picMk id="13314" creationId="{9E8CEC3E-0CDA-4937-9230-6F14AE52B569}"/>
          </ac:picMkLst>
        </pc:picChg>
      </pc:sldChg>
      <pc:sldChg chg="addSp delSp modSp add mod setBg setClrOvrMap">
        <pc:chgData name="kursat ymn" userId="47174fbee67923fe" providerId="LiveId" clId="{C3D17E7A-5C8B-475E-938D-82BEDDD309DC}" dt="2022-02-21T20:16:19.674" v="556" actId="27636"/>
        <pc:sldMkLst>
          <pc:docMk/>
          <pc:sldMk cId="1090639160" sldId="317"/>
        </pc:sldMkLst>
        <pc:spChg chg="add mod ord">
          <ac:chgData name="kursat ymn" userId="47174fbee67923fe" providerId="LiveId" clId="{C3D17E7A-5C8B-475E-938D-82BEDDD309DC}" dt="2022-02-21T20:16:19.674" v="556" actId="27636"/>
          <ac:spMkLst>
            <pc:docMk/>
            <pc:sldMk cId="1090639160" sldId="317"/>
            <ac:spMk id="4" creationId="{9742BDDA-BAD4-45EA-8F10-A92205ABFB32}"/>
          </ac:spMkLst>
        </pc:spChg>
        <pc:spChg chg="add del">
          <ac:chgData name="kursat ymn" userId="47174fbee67923fe" providerId="LiveId" clId="{C3D17E7A-5C8B-475E-938D-82BEDDD309DC}" dt="2022-02-21T20:16:01.169" v="543" actId="26606"/>
          <ac:spMkLst>
            <pc:docMk/>
            <pc:sldMk cId="1090639160" sldId="317"/>
            <ac:spMk id="10" creationId="{5E8D2E83-FB3A-40E7-A9E5-7AB389D612B4}"/>
          </ac:spMkLst>
        </pc:spChg>
        <pc:spChg chg="add">
          <ac:chgData name="kursat ymn" userId="47174fbee67923fe" providerId="LiveId" clId="{C3D17E7A-5C8B-475E-938D-82BEDDD309DC}" dt="2022-02-21T20:16:01.174" v="544" actId="26606"/>
          <ac:spMkLst>
            <pc:docMk/>
            <pc:sldMk cId="1090639160" sldId="317"/>
            <ac:spMk id="12" creationId="{FA3CD3A3-D3C1-4567-BEC0-3A50E9A3A630}"/>
          </ac:spMkLst>
        </pc:spChg>
        <pc:spChg chg="add">
          <ac:chgData name="kursat ymn" userId="47174fbee67923fe" providerId="LiveId" clId="{C3D17E7A-5C8B-475E-938D-82BEDDD309DC}" dt="2022-02-21T20:16:01.174" v="544" actId="26606"/>
          <ac:spMkLst>
            <pc:docMk/>
            <pc:sldMk cId="1090639160" sldId="317"/>
            <ac:spMk id="13" creationId="{B0792D4F-247E-46FE-85FC-881DEFA41D94}"/>
          </ac:spMkLst>
        </pc:spChg>
        <pc:picChg chg="mod ord">
          <ac:chgData name="kursat ymn" userId="47174fbee67923fe" providerId="LiveId" clId="{C3D17E7A-5C8B-475E-938D-82BEDDD309DC}" dt="2022-02-21T20:16:15.866" v="553" actId="1076"/>
          <ac:picMkLst>
            <pc:docMk/>
            <pc:sldMk cId="1090639160" sldId="317"/>
            <ac:picMk id="3" creationId="{23740E6E-E4BF-4D66-AC77-A1421DFA0FEC}"/>
          </ac:picMkLst>
        </pc:picChg>
        <pc:picChg chg="add mod">
          <ac:chgData name="kursat ymn" userId="47174fbee67923fe" providerId="LiveId" clId="{C3D17E7A-5C8B-475E-938D-82BEDDD309DC}" dt="2022-02-21T20:16:01.174" v="544" actId="26606"/>
          <ac:picMkLst>
            <pc:docMk/>
            <pc:sldMk cId="1090639160" sldId="317"/>
            <ac:picMk id="5" creationId="{5433A31E-FA41-4510-B5A5-29E0E87A8760}"/>
          </ac:picMkLst>
        </pc:picChg>
        <pc:cxnChg chg="add">
          <ac:chgData name="kursat ymn" userId="47174fbee67923fe" providerId="LiveId" clId="{C3D17E7A-5C8B-475E-938D-82BEDDD309DC}" dt="2022-02-21T20:16:01.174" v="544" actId="26606"/>
          <ac:cxnSpMkLst>
            <pc:docMk/>
            <pc:sldMk cId="1090639160" sldId="317"/>
            <ac:cxnSpMk id="14" creationId="{B56D13EF-D431-4D0F-BFFC-1B5A686FF9BD}"/>
          </ac:cxnSpMkLst>
        </pc:cxnChg>
      </pc:sldChg>
      <pc:sldChg chg="addSp modSp add mod setBg">
        <pc:chgData name="kursat ymn" userId="47174fbee67923fe" providerId="LiveId" clId="{C3D17E7A-5C8B-475E-938D-82BEDDD309DC}" dt="2022-02-21T20:18:47.573" v="604" actId="1076"/>
        <pc:sldMkLst>
          <pc:docMk/>
          <pc:sldMk cId="176786898" sldId="318"/>
        </pc:sldMkLst>
        <pc:spChg chg="add mod">
          <ac:chgData name="kursat ymn" userId="47174fbee67923fe" providerId="LiveId" clId="{C3D17E7A-5C8B-475E-938D-82BEDDD309DC}" dt="2022-02-21T20:18:47.573" v="604" actId="1076"/>
          <ac:spMkLst>
            <pc:docMk/>
            <pc:sldMk cId="176786898" sldId="318"/>
            <ac:spMk id="4" creationId="{A67AC029-02CA-4517-9CFE-4E09BD5CBA60}"/>
          </ac:spMkLst>
        </pc:spChg>
        <pc:spChg chg="add">
          <ac:chgData name="kursat ymn" userId="47174fbee67923fe" providerId="LiveId" clId="{C3D17E7A-5C8B-475E-938D-82BEDDD309DC}" dt="2022-02-21T20:18:05.568" v="566" actId="26606"/>
          <ac:spMkLst>
            <pc:docMk/>
            <pc:sldMk cId="176786898" sldId="318"/>
            <ac:spMk id="73" creationId="{2172A0AC-3DCE-4672-BCAF-28FEF91F6020}"/>
          </ac:spMkLst>
        </pc:spChg>
        <pc:spChg chg="add">
          <ac:chgData name="kursat ymn" userId="47174fbee67923fe" providerId="LiveId" clId="{C3D17E7A-5C8B-475E-938D-82BEDDD309DC}" dt="2022-02-21T20:18:05.568" v="566" actId="26606"/>
          <ac:spMkLst>
            <pc:docMk/>
            <pc:sldMk cId="176786898" sldId="318"/>
            <ac:spMk id="75" creationId="{AE6F1C77-EDC9-4C5F-8C1C-62DD46BDA3C3}"/>
          </ac:spMkLst>
        </pc:spChg>
        <pc:picChg chg="ord">
          <ac:chgData name="kursat ymn" userId="47174fbee67923fe" providerId="LiveId" clId="{C3D17E7A-5C8B-475E-938D-82BEDDD309DC}" dt="2022-02-21T20:18:05.568" v="566" actId="26606"/>
          <ac:picMkLst>
            <pc:docMk/>
            <pc:sldMk cId="176786898" sldId="318"/>
            <ac:picMk id="3" creationId="{23740E6E-E4BF-4D66-AC77-A1421DFA0FEC}"/>
          </ac:picMkLst>
        </pc:picChg>
        <pc:picChg chg="add mod">
          <ac:chgData name="kursat ymn" userId="47174fbee67923fe" providerId="LiveId" clId="{C3D17E7A-5C8B-475E-938D-82BEDDD309DC}" dt="2022-02-21T20:18:05.568" v="566" actId="26606"/>
          <ac:picMkLst>
            <pc:docMk/>
            <pc:sldMk cId="176786898" sldId="318"/>
            <ac:picMk id="15362" creationId="{E046DAC7-7B0E-4228-B87E-6D558A8084E1}"/>
          </ac:picMkLst>
        </pc:picChg>
        <pc:picChg chg="add mod ord">
          <ac:chgData name="kursat ymn" userId="47174fbee67923fe" providerId="LiveId" clId="{C3D17E7A-5C8B-475E-938D-82BEDDD309DC}" dt="2022-02-21T20:18:05.568" v="566" actId="26606"/>
          <ac:picMkLst>
            <pc:docMk/>
            <pc:sldMk cId="176786898" sldId="318"/>
            <ac:picMk id="15364" creationId="{FA2363C0-91E4-4D3F-85DD-D266FD1DEFAA}"/>
          </ac:picMkLst>
        </pc:picChg>
      </pc:sldChg>
      <pc:sldChg chg="addSp delSp modSp add mod setBg">
        <pc:chgData name="kursat ymn" userId="47174fbee67923fe" providerId="LiveId" clId="{C3D17E7A-5C8B-475E-938D-82BEDDD309DC}" dt="2022-02-21T20:20:50.357" v="621" actId="1076"/>
        <pc:sldMkLst>
          <pc:docMk/>
          <pc:sldMk cId="1287458112" sldId="319"/>
        </pc:sldMkLst>
        <pc:spChg chg="add mod ord">
          <ac:chgData name="kursat ymn" userId="47174fbee67923fe" providerId="LiveId" clId="{C3D17E7A-5C8B-475E-938D-82BEDDD309DC}" dt="2022-02-21T20:20:50.357" v="621" actId="1076"/>
          <ac:spMkLst>
            <pc:docMk/>
            <pc:sldMk cId="1287458112" sldId="319"/>
            <ac:spMk id="4" creationId="{0370D047-187A-40E5-A98D-5E77F95AEA0B}"/>
          </ac:spMkLst>
        </pc:spChg>
        <pc:spChg chg="add del">
          <ac:chgData name="kursat ymn" userId="47174fbee67923fe" providerId="LiveId" clId="{C3D17E7A-5C8B-475E-938D-82BEDDD309DC}" dt="2022-02-21T20:20:36.897" v="609" actId="26606"/>
          <ac:spMkLst>
            <pc:docMk/>
            <pc:sldMk cId="1287458112" sldId="319"/>
            <ac:spMk id="73" creationId="{C0A1ED06-4733-4020-9C60-81D4D801408D}"/>
          </ac:spMkLst>
        </pc:spChg>
        <pc:spChg chg="add del">
          <ac:chgData name="kursat ymn" userId="47174fbee67923fe" providerId="LiveId" clId="{C3D17E7A-5C8B-475E-938D-82BEDDD309DC}" dt="2022-02-21T20:20:36.897" v="609" actId="26606"/>
          <ac:spMkLst>
            <pc:docMk/>
            <pc:sldMk cId="1287458112" sldId="319"/>
            <ac:spMk id="75" creationId="{B0CA3509-3AF9-45FE-93ED-57BB5D5E8E07}"/>
          </ac:spMkLst>
        </pc:spChg>
        <pc:spChg chg="add del">
          <ac:chgData name="kursat ymn" userId="47174fbee67923fe" providerId="LiveId" clId="{C3D17E7A-5C8B-475E-938D-82BEDDD309DC}" dt="2022-02-21T20:20:38.736" v="611" actId="26606"/>
          <ac:spMkLst>
            <pc:docMk/>
            <pc:sldMk cId="1287458112" sldId="319"/>
            <ac:spMk id="16390" creationId="{2B1D4F77-A17C-43D7-B7FA-545148E4E93D}"/>
          </ac:spMkLst>
        </pc:spChg>
        <pc:spChg chg="add">
          <ac:chgData name="kursat ymn" userId="47174fbee67923fe" providerId="LiveId" clId="{C3D17E7A-5C8B-475E-938D-82BEDDD309DC}" dt="2022-02-21T20:20:38.736" v="612" actId="26606"/>
          <ac:spMkLst>
            <pc:docMk/>
            <pc:sldMk cId="1287458112" sldId="319"/>
            <ac:spMk id="16392" creationId="{B1595A09-E336-4D1B-9B3A-06A2287A54E2}"/>
          </ac:spMkLst>
        </pc:spChg>
        <pc:spChg chg="add">
          <ac:chgData name="kursat ymn" userId="47174fbee67923fe" providerId="LiveId" clId="{C3D17E7A-5C8B-475E-938D-82BEDDD309DC}" dt="2022-02-21T20:20:38.736" v="612" actId="26606"/>
          <ac:spMkLst>
            <pc:docMk/>
            <pc:sldMk cId="1287458112" sldId="319"/>
            <ac:spMk id="16393" creationId="{3540989C-C7B8-473B-BF87-6F2DA6A90006}"/>
          </ac:spMkLst>
        </pc:spChg>
        <pc:picChg chg="mod ord">
          <ac:chgData name="kursat ymn" userId="47174fbee67923fe" providerId="LiveId" clId="{C3D17E7A-5C8B-475E-938D-82BEDDD309DC}" dt="2022-02-21T20:20:47.336" v="618" actId="1076"/>
          <ac:picMkLst>
            <pc:docMk/>
            <pc:sldMk cId="1287458112" sldId="319"/>
            <ac:picMk id="3" creationId="{23740E6E-E4BF-4D66-AC77-A1421DFA0FEC}"/>
          </ac:picMkLst>
        </pc:picChg>
        <pc:picChg chg="add del">
          <ac:chgData name="kursat ymn" userId="47174fbee67923fe" providerId="LiveId" clId="{C3D17E7A-5C8B-475E-938D-82BEDDD309DC}" dt="2022-02-21T20:19:44.966" v="606" actId="478"/>
          <ac:picMkLst>
            <pc:docMk/>
            <pc:sldMk cId="1287458112" sldId="319"/>
            <ac:picMk id="16386" creationId="{F6578B16-3407-4FEF-8FB1-6C4B9FB2759D}"/>
          </ac:picMkLst>
        </pc:picChg>
        <pc:picChg chg="add mod">
          <ac:chgData name="kursat ymn" userId="47174fbee67923fe" providerId="LiveId" clId="{C3D17E7A-5C8B-475E-938D-82BEDDD309DC}" dt="2022-02-21T20:20:38.736" v="612" actId="26606"/>
          <ac:picMkLst>
            <pc:docMk/>
            <pc:sldMk cId="1287458112" sldId="319"/>
            <ac:picMk id="16388" creationId="{5C69502B-AB03-4AF0-B227-06EBBA66C3E7}"/>
          </ac:picMkLst>
        </pc:picChg>
      </pc:sldChg>
      <pc:sldChg chg="addSp modSp add mod setBg setClrOvrMap">
        <pc:chgData name="kursat ymn" userId="47174fbee67923fe" providerId="LiveId" clId="{C3D17E7A-5C8B-475E-938D-82BEDDD309DC}" dt="2022-02-21T20:17:06.330" v="563" actId="113"/>
        <pc:sldMkLst>
          <pc:docMk/>
          <pc:sldMk cId="1144744138" sldId="320"/>
        </pc:sldMkLst>
        <pc:spChg chg="add mod ord">
          <ac:chgData name="kursat ymn" userId="47174fbee67923fe" providerId="LiveId" clId="{C3D17E7A-5C8B-475E-938D-82BEDDD309DC}" dt="2022-02-21T20:17:06.330" v="563" actId="113"/>
          <ac:spMkLst>
            <pc:docMk/>
            <pc:sldMk cId="1144744138" sldId="320"/>
            <ac:spMk id="4" creationId="{6C382B03-BCAC-450F-9FD2-EB74175E9396}"/>
          </ac:spMkLst>
        </pc:spChg>
        <pc:spChg chg="add">
          <ac:chgData name="kursat ymn" userId="47174fbee67923fe" providerId="LiveId" clId="{C3D17E7A-5C8B-475E-938D-82BEDDD309DC}" dt="2022-02-21T20:16:58.812" v="558" actId="26606"/>
          <ac:spMkLst>
            <pc:docMk/>
            <pc:sldMk cId="1144744138" sldId="320"/>
            <ac:spMk id="71" creationId="{B0792D4F-247E-46FE-85FC-881DEFA41D94}"/>
          </ac:spMkLst>
        </pc:spChg>
        <pc:picChg chg="ord">
          <ac:chgData name="kursat ymn" userId="47174fbee67923fe" providerId="LiveId" clId="{C3D17E7A-5C8B-475E-938D-82BEDDD309DC}" dt="2022-02-21T20:16:58.812" v="558" actId="26606"/>
          <ac:picMkLst>
            <pc:docMk/>
            <pc:sldMk cId="1144744138" sldId="320"/>
            <ac:picMk id="3" creationId="{23740E6E-E4BF-4D66-AC77-A1421DFA0FEC}"/>
          </ac:picMkLst>
        </pc:picChg>
        <pc:picChg chg="add mod">
          <ac:chgData name="kursat ymn" userId="47174fbee67923fe" providerId="LiveId" clId="{C3D17E7A-5C8B-475E-938D-82BEDDD309DC}" dt="2022-02-21T20:16:58.812" v="558" actId="26606"/>
          <ac:picMkLst>
            <pc:docMk/>
            <pc:sldMk cId="1144744138" sldId="320"/>
            <ac:picMk id="14338" creationId="{387F826F-C468-450D-B8B3-B90EBC853D24}"/>
          </ac:picMkLst>
        </pc:picChg>
        <pc:cxnChg chg="add">
          <ac:chgData name="kursat ymn" userId="47174fbee67923fe" providerId="LiveId" clId="{C3D17E7A-5C8B-475E-938D-82BEDDD309DC}" dt="2022-02-21T20:16:58.812" v="558" actId="26606"/>
          <ac:cxnSpMkLst>
            <pc:docMk/>
            <pc:sldMk cId="1144744138" sldId="320"/>
            <ac:cxnSpMk id="73" creationId="{7AD0F4D2-80E7-4A78-82EE-BEAEE4945407}"/>
          </ac:cxnSpMkLst>
        </pc:cxnChg>
      </pc:sldChg>
      <pc:sldChg chg="addSp modSp add mod setBg setClrOvrMap">
        <pc:chgData name="kursat ymn" userId="47174fbee67923fe" providerId="LiveId" clId="{C3D17E7A-5C8B-475E-938D-82BEDDD309DC}" dt="2022-02-21T20:21:42.538" v="635" actId="403"/>
        <pc:sldMkLst>
          <pc:docMk/>
          <pc:sldMk cId="2161203872" sldId="321"/>
        </pc:sldMkLst>
        <pc:spChg chg="add mod">
          <ac:chgData name="kursat ymn" userId="47174fbee67923fe" providerId="LiveId" clId="{C3D17E7A-5C8B-475E-938D-82BEDDD309DC}" dt="2022-02-21T20:21:42.538" v="635" actId="403"/>
          <ac:spMkLst>
            <pc:docMk/>
            <pc:sldMk cId="2161203872" sldId="321"/>
            <ac:spMk id="4" creationId="{5C0FABFA-0AAF-45A4-A485-F0C38B6935BF}"/>
          </ac:spMkLst>
        </pc:spChg>
        <pc:spChg chg="add">
          <ac:chgData name="kursat ymn" userId="47174fbee67923fe" providerId="LiveId" clId="{C3D17E7A-5C8B-475E-938D-82BEDDD309DC}" dt="2022-02-21T20:21:27.678" v="624" actId="26606"/>
          <ac:spMkLst>
            <pc:docMk/>
            <pc:sldMk cId="2161203872" sldId="321"/>
            <ac:spMk id="9" creationId="{AD21898E-86C0-4C8A-A76C-DF33E844C87A}"/>
          </ac:spMkLst>
        </pc:spChg>
        <pc:spChg chg="add">
          <ac:chgData name="kursat ymn" userId="47174fbee67923fe" providerId="LiveId" clId="{C3D17E7A-5C8B-475E-938D-82BEDDD309DC}" dt="2022-02-21T20:21:27.678" v="624" actId="26606"/>
          <ac:spMkLst>
            <pc:docMk/>
            <pc:sldMk cId="2161203872" sldId="321"/>
            <ac:spMk id="11" creationId="{5C8F04BD-D093-45D0-B54C-50FDB308B4EE}"/>
          </ac:spMkLst>
        </pc:spChg>
        <pc:picChg chg="ord">
          <ac:chgData name="kursat ymn" userId="47174fbee67923fe" providerId="LiveId" clId="{C3D17E7A-5C8B-475E-938D-82BEDDD309DC}" dt="2022-02-21T20:21:27.678" v="624" actId="26606"/>
          <ac:picMkLst>
            <pc:docMk/>
            <pc:sldMk cId="2161203872" sldId="321"/>
            <ac:picMk id="3" creationId="{23740E6E-E4BF-4D66-AC77-A1421DFA0FEC}"/>
          </ac:picMkLst>
        </pc:picChg>
      </pc:sldChg>
      <pc:sldChg chg="add del">
        <pc:chgData name="kursat ymn" userId="47174fbee67923fe" providerId="LiveId" clId="{C3D17E7A-5C8B-475E-938D-82BEDDD309DC}" dt="2022-02-21T14:21:57.623" v="179" actId="47"/>
        <pc:sldMkLst>
          <pc:docMk/>
          <pc:sldMk cId="3105811632" sldId="322"/>
        </pc:sldMkLst>
      </pc:sldChg>
      <pc:sldChg chg="add del">
        <pc:chgData name="kursat ymn" userId="47174fbee67923fe" providerId="LiveId" clId="{C3D17E7A-5C8B-475E-938D-82BEDDD309DC}" dt="2022-02-21T14:21:57.623" v="179" actId="47"/>
        <pc:sldMkLst>
          <pc:docMk/>
          <pc:sldMk cId="3564121276" sldId="323"/>
        </pc:sldMkLst>
      </pc:sldChg>
      <pc:sldChg chg="add del">
        <pc:chgData name="kursat ymn" userId="47174fbee67923fe" providerId="LiveId" clId="{C3D17E7A-5C8B-475E-938D-82BEDDD309DC}" dt="2022-02-21T14:21:57.623" v="179" actId="47"/>
        <pc:sldMkLst>
          <pc:docMk/>
          <pc:sldMk cId="3573049427" sldId="324"/>
        </pc:sldMkLst>
      </pc:sldChg>
      <pc:sldChg chg="add del">
        <pc:chgData name="kursat ymn" userId="47174fbee67923fe" providerId="LiveId" clId="{C3D17E7A-5C8B-475E-938D-82BEDDD309DC}" dt="2022-02-21T14:21:57.623" v="179" actId="47"/>
        <pc:sldMkLst>
          <pc:docMk/>
          <pc:sldMk cId="3218319231" sldId="325"/>
        </pc:sldMkLst>
      </pc:sldChg>
      <pc:sldChg chg="add del">
        <pc:chgData name="kursat ymn" userId="47174fbee67923fe" providerId="LiveId" clId="{C3D17E7A-5C8B-475E-938D-82BEDDD309DC}" dt="2022-02-21T14:21:57.623" v="179" actId="47"/>
        <pc:sldMkLst>
          <pc:docMk/>
          <pc:sldMk cId="4078715890" sldId="326"/>
        </pc:sldMkLst>
      </pc:sldChg>
      <pc:sldChg chg="addSp modSp add mod">
        <pc:chgData name="kursat ymn" userId="47174fbee67923fe" providerId="LiveId" clId="{C3D17E7A-5C8B-475E-938D-82BEDDD309DC}" dt="2022-02-22T18:26:09.741" v="914" actId="255"/>
        <pc:sldMkLst>
          <pc:docMk/>
          <pc:sldMk cId="3246634205" sldId="327"/>
        </pc:sldMkLst>
        <pc:spChg chg="add mod">
          <ac:chgData name="kursat ymn" userId="47174fbee67923fe" providerId="LiveId" clId="{C3D17E7A-5C8B-475E-938D-82BEDDD309DC}" dt="2022-02-22T18:26:09.741" v="914" actId="255"/>
          <ac:spMkLst>
            <pc:docMk/>
            <pc:sldMk cId="3246634205" sldId="327"/>
            <ac:spMk id="4" creationId="{C839EB8F-7891-4282-977F-D5FDFF6DAA38}"/>
          </ac:spMkLst>
        </pc:spChg>
      </pc:sldChg>
      <pc:sldChg chg="add del">
        <pc:chgData name="kursat ymn" userId="47174fbee67923fe" providerId="LiveId" clId="{C3D17E7A-5C8B-475E-938D-82BEDDD309DC}" dt="2022-02-21T14:21:36.536" v="172" actId="2696"/>
        <pc:sldMkLst>
          <pc:docMk/>
          <pc:sldMk cId="4040212865" sldId="327"/>
        </pc:sldMkLst>
      </pc:sldChg>
      <pc:sldChg chg="addSp modSp add mod setBg">
        <pc:chgData name="kursat ymn" userId="47174fbee67923fe" providerId="LiveId" clId="{C3D17E7A-5C8B-475E-938D-82BEDDD309DC}" dt="2022-02-22T18:26:30.230" v="918" actId="1076"/>
        <pc:sldMkLst>
          <pc:docMk/>
          <pc:sldMk cId="273146034" sldId="328"/>
        </pc:sldMkLst>
        <pc:spChg chg="add">
          <ac:chgData name="kursat ymn" userId="47174fbee67923fe" providerId="LiveId" clId="{C3D17E7A-5C8B-475E-938D-82BEDDD309DC}" dt="2022-02-22T18:26:27.686" v="916" actId="26606"/>
          <ac:spMkLst>
            <pc:docMk/>
            <pc:sldMk cId="273146034" sldId="328"/>
            <ac:spMk id="9" creationId="{5F879AC3-D4CE-493C-ADC7-06205677F4F8}"/>
          </ac:spMkLst>
        </pc:spChg>
        <pc:spChg chg="add">
          <ac:chgData name="kursat ymn" userId="47174fbee67923fe" providerId="LiveId" clId="{C3D17E7A-5C8B-475E-938D-82BEDDD309DC}" dt="2022-02-22T18:26:27.686" v="916" actId="26606"/>
          <ac:spMkLst>
            <pc:docMk/>
            <pc:sldMk cId="273146034" sldId="328"/>
            <ac:spMk id="11" creationId="{736F0DFD-0954-464F-BF12-DD2E6F6E0380}"/>
          </ac:spMkLst>
        </pc:spChg>
        <pc:picChg chg="ord">
          <ac:chgData name="kursat ymn" userId="47174fbee67923fe" providerId="LiveId" clId="{C3D17E7A-5C8B-475E-938D-82BEDDD309DC}" dt="2022-02-22T18:26:27.686" v="916" actId="26606"/>
          <ac:picMkLst>
            <pc:docMk/>
            <pc:sldMk cId="273146034" sldId="328"/>
            <ac:picMk id="3" creationId="{23740E6E-E4BF-4D66-AC77-A1421DFA0FEC}"/>
          </ac:picMkLst>
        </pc:picChg>
        <pc:picChg chg="add mod">
          <ac:chgData name="kursat ymn" userId="47174fbee67923fe" providerId="LiveId" clId="{C3D17E7A-5C8B-475E-938D-82BEDDD309DC}" dt="2022-02-22T18:26:30.230" v="918" actId="1076"/>
          <ac:picMkLst>
            <pc:docMk/>
            <pc:sldMk cId="273146034" sldId="328"/>
            <ac:picMk id="4" creationId="{B6297C44-A6F2-4C57-9156-8574C18AB906}"/>
          </ac:picMkLst>
        </pc:picChg>
      </pc:sldChg>
      <pc:sldChg chg="add del">
        <pc:chgData name="kursat ymn" userId="47174fbee67923fe" providerId="LiveId" clId="{C3D17E7A-5C8B-475E-938D-82BEDDD309DC}" dt="2022-02-21T14:21:36.536" v="172" actId="2696"/>
        <pc:sldMkLst>
          <pc:docMk/>
          <pc:sldMk cId="1165085922" sldId="328"/>
        </pc:sldMkLst>
      </pc:sldChg>
      <pc:sldChg chg="addSp modSp add mod setBg">
        <pc:chgData name="kursat ymn" userId="47174fbee67923fe" providerId="LiveId" clId="{C3D17E7A-5C8B-475E-938D-82BEDDD309DC}" dt="2022-02-22T18:27:51.681" v="922" actId="1076"/>
        <pc:sldMkLst>
          <pc:docMk/>
          <pc:sldMk cId="356778109" sldId="329"/>
        </pc:sldMkLst>
        <pc:spChg chg="add">
          <ac:chgData name="kursat ymn" userId="47174fbee67923fe" providerId="LiveId" clId="{C3D17E7A-5C8B-475E-938D-82BEDDD309DC}" dt="2022-02-22T18:27:47.911" v="920" actId="26606"/>
          <ac:spMkLst>
            <pc:docMk/>
            <pc:sldMk cId="356778109" sldId="329"/>
            <ac:spMk id="9" creationId="{5F879AC3-D4CE-493C-ADC7-06205677F4F8}"/>
          </ac:spMkLst>
        </pc:spChg>
        <pc:spChg chg="add">
          <ac:chgData name="kursat ymn" userId="47174fbee67923fe" providerId="LiveId" clId="{C3D17E7A-5C8B-475E-938D-82BEDDD309DC}" dt="2022-02-22T18:27:47.911" v="920" actId="26606"/>
          <ac:spMkLst>
            <pc:docMk/>
            <pc:sldMk cId="356778109" sldId="329"/>
            <ac:spMk id="11" creationId="{736F0DFD-0954-464F-BF12-DD2E6F6E0380}"/>
          </ac:spMkLst>
        </pc:spChg>
        <pc:picChg chg="ord">
          <ac:chgData name="kursat ymn" userId="47174fbee67923fe" providerId="LiveId" clId="{C3D17E7A-5C8B-475E-938D-82BEDDD309DC}" dt="2022-02-22T18:27:47.911" v="920" actId="26606"/>
          <ac:picMkLst>
            <pc:docMk/>
            <pc:sldMk cId="356778109" sldId="329"/>
            <ac:picMk id="3" creationId="{23740E6E-E4BF-4D66-AC77-A1421DFA0FEC}"/>
          </ac:picMkLst>
        </pc:picChg>
        <pc:picChg chg="add mod">
          <ac:chgData name="kursat ymn" userId="47174fbee67923fe" providerId="LiveId" clId="{C3D17E7A-5C8B-475E-938D-82BEDDD309DC}" dt="2022-02-22T18:27:51.681" v="922" actId="1076"/>
          <ac:picMkLst>
            <pc:docMk/>
            <pc:sldMk cId="356778109" sldId="329"/>
            <ac:picMk id="4" creationId="{0B3EBE89-7CFC-43EC-9979-6104C3F6E947}"/>
          </ac:picMkLst>
        </pc:picChg>
      </pc:sldChg>
      <pc:sldChg chg="add del">
        <pc:chgData name="kursat ymn" userId="47174fbee67923fe" providerId="LiveId" clId="{C3D17E7A-5C8B-475E-938D-82BEDDD309DC}" dt="2022-02-21T14:21:36.536" v="172" actId="2696"/>
        <pc:sldMkLst>
          <pc:docMk/>
          <pc:sldMk cId="918259508" sldId="329"/>
        </pc:sldMkLst>
      </pc:sldChg>
      <pc:sldChg chg="add del">
        <pc:chgData name="kursat ymn" userId="47174fbee67923fe" providerId="LiveId" clId="{C3D17E7A-5C8B-475E-938D-82BEDDD309DC}" dt="2022-02-21T14:21:36.536" v="172" actId="2696"/>
        <pc:sldMkLst>
          <pc:docMk/>
          <pc:sldMk cId="315779131" sldId="330"/>
        </pc:sldMkLst>
      </pc:sldChg>
      <pc:sldChg chg="addSp modSp add mod setBg">
        <pc:chgData name="kursat ymn" userId="47174fbee67923fe" providerId="LiveId" clId="{C3D17E7A-5C8B-475E-938D-82BEDDD309DC}" dt="2022-02-22T18:29:08.529" v="929" actId="1076"/>
        <pc:sldMkLst>
          <pc:docMk/>
          <pc:sldMk cId="1056279189" sldId="330"/>
        </pc:sldMkLst>
        <pc:spChg chg="add">
          <ac:chgData name="kursat ymn" userId="47174fbee67923fe" providerId="LiveId" clId="{C3D17E7A-5C8B-475E-938D-82BEDDD309DC}" dt="2022-02-22T18:28:59.293" v="924" actId="26606"/>
          <ac:spMkLst>
            <pc:docMk/>
            <pc:sldMk cId="1056279189" sldId="330"/>
            <ac:spMk id="9" creationId="{5F879AC3-D4CE-493C-ADC7-06205677F4F8}"/>
          </ac:spMkLst>
        </pc:spChg>
        <pc:spChg chg="add">
          <ac:chgData name="kursat ymn" userId="47174fbee67923fe" providerId="LiveId" clId="{C3D17E7A-5C8B-475E-938D-82BEDDD309DC}" dt="2022-02-22T18:28:59.293" v="924" actId="26606"/>
          <ac:spMkLst>
            <pc:docMk/>
            <pc:sldMk cId="1056279189" sldId="330"/>
            <ac:spMk id="11" creationId="{736F0DFD-0954-464F-BF12-DD2E6F6E0380}"/>
          </ac:spMkLst>
        </pc:spChg>
        <pc:picChg chg="ord">
          <ac:chgData name="kursat ymn" userId="47174fbee67923fe" providerId="LiveId" clId="{C3D17E7A-5C8B-475E-938D-82BEDDD309DC}" dt="2022-02-22T18:28:59.293" v="924" actId="26606"/>
          <ac:picMkLst>
            <pc:docMk/>
            <pc:sldMk cId="1056279189" sldId="330"/>
            <ac:picMk id="3" creationId="{23740E6E-E4BF-4D66-AC77-A1421DFA0FEC}"/>
          </ac:picMkLst>
        </pc:picChg>
        <pc:picChg chg="add mod">
          <ac:chgData name="kursat ymn" userId="47174fbee67923fe" providerId="LiveId" clId="{C3D17E7A-5C8B-475E-938D-82BEDDD309DC}" dt="2022-02-22T18:29:08.529" v="929" actId="1076"/>
          <ac:picMkLst>
            <pc:docMk/>
            <pc:sldMk cId="1056279189" sldId="330"/>
            <ac:picMk id="4" creationId="{EE423358-A26F-48B2-8E73-16FD28D9A212}"/>
          </ac:picMkLst>
        </pc:picChg>
      </pc:sldChg>
      <pc:sldChg chg="addSp modSp add mod setBg">
        <pc:chgData name="kursat ymn" userId="47174fbee67923fe" providerId="LiveId" clId="{C3D17E7A-5C8B-475E-938D-82BEDDD309DC}" dt="2022-02-22T18:31:13.202" v="934" actId="1076"/>
        <pc:sldMkLst>
          <pc:docMk/>
          <pc:sldMk cId="607793760" sldId="331"/>
        </pc:sldMkLst>
        <pc:picChg chg="ord">
          <ac:chgData name="kursat ymn" userId="47174fbee67923fe" providerId="LiveId" clId="{C3D17E7A-5C8B-475E-938D-82BEDDD309DC}" dt="2022-02-22T18:31:08.677" v="931" actId="26606"/>
          <ac:picMkLst>
            <pc:docMk/>
            <pc:sldMk cId="607793760" sldId="331"/>
            <ac:picMk id="3" creationId="{23740E6E-E4BF-4D66-AC77-A1421DFA0FEC}"/>
          </ac:picMkLst>
        </pc:picChg>
        <pc:picChg chg="add mod">
          <ac:chgData name="kursat ymn" userId="47174fbee67923fe" providerId="LiveId" clId="{C3D17E7A-5C8B-475E-938D-82BEDDD309DC}" dt="2022-02-22T18:31:13.202" v="934" actId="1076"/>
          <ac:picMkLst>
            <pc:docMk/>
            <pc:sldMk cId="607793760" sldId="331"/>
            <ac:picMk id="4" creationId="{23F161BB-DCF8-4967-A090-F65ED51E3352}"/>
          </ac:picMkLst>
        </pc:picChg>
      </pc:sldChg>
      <pc:sldChg chg="add del">
        <pc:chgData name="kursat ymn" userId="47174fbee67923fe" providerId="LiveId" clId="{C3D17E7A-5C8B-475E-938D-82BEDDD309DC}" dt="2022-02-21T14:21:36.536" v="172" actId="2696"/>
        <pc:sldMkLst>
          <pc:docMk/>
          <pc:sldMk cId="952397121" sldId="331"/>
        </pc:sldMkLst>
      </pc:sldChg>
      <pc:sldChg chg="add del">
        <pc:chgData name="kursat ymn" userId="47174fbee67923fe" providerId="LiveId" clId="{C3D17E7A-5C8B-475E-938D-82BEDDD309DC}" dt="2022-02-21T14:21:36.536" v="172" actId="2696"/>
        <pc:sldMkLst>
          <pc:docMk/>
          <pc:sldMk cId="2279855505" sldId="332"/>
        </pc:sldMkLst>
      </pc:sldChg>
      <pc:sldChg chg="addSp modSp add mod">
        <pc:chgData name="kursat ymn" userId="47174fbee67923fe" providerId="LiveId" clId="{C3D17E7A-5C8B-475E-938D-82BEDDD309DC}" dt="2022-02-22T18:33:03.246" v="946" actId="1076"/>
        <pc:sldMkLst>
          <pc:docMk/>
          <pc:sldMk cId="4076390379" sldId="332"/>
        </pc:sldMkLst>
        <pc:spChg chg="add mod">
          <ac:chgData name="kursat ymn" userId="47174fbee67923fe" providerId="LiveId" clId="{C3D17E7A-5C8B-475E-938D-82BEDDD309DC}" dt="2022-02-22T18:33:03.246" v="946" actId="1076"/>
          <ac:spMkLst>
            <pc:docMk/>
            <pc:sldMk cId="4076390379" sldId="332"/>
            <ac:spMk id="4" creationId="{CBE79A0B-C07B-4381-A249-9E6B618D5A13}"/>
          </ac:spMkLst>
        </pc:spChg>
      </pc:sldChg>
      <pc:sldChg chg="add del">
        <pc:chgData name="kursat ymn" userId="47174fbee67923fe" providerId="LiveId" clId="{C3D17E7A-5C8B-475E-938D-82BEDDD309DC}" dt="2022-02-21T14:21:55.490" v="178" actId="47"/>
        <pc:sldMkLst>
          <pc:docMk/>
          <pc:sldMk cId="3888660434" sldId="333"/>
        </pc:sldMkLst>
      </pc:sldChg>
      <pc:sldChg chg="add del">
        <pc:chgData name="kursat ymn" userId="47174fbee67923fe" providerId="LiveId" clId="{C3D17E7A-5C8B-475E-938D-82BEDDD309DC}" dt="2022-02-21T14:21:55.490" v="178" actId="47"/>
        <pc:sldMkLst>
          <pc:docMk/>
          <pc:sldMk cId="2399236279" sldId="334"/>
        </pc:sldMkLst>
      </pc:sldChg>
      <pc:sldChg chg="add del">
        <pc:chgData name="kursat ymn" userId="47174fbee67923fe" providerId="LiveId" clId="{C3D17E7A-5C8B-475E-938D-82BEDDD309DC}" dt="2022-02-21T14:21:55.490" v="178" actId="47"/>
        <pc:sldMkLst>
          <pc:docMk/>
          <pc:sldMk cId="2310045544" sldId="335"/>
        </pc:sldMkLst>
      </pc:sldChg>
      <pc:sldChg chg="add del">
        <pc:chgData name="kursat ymn" userId="47174fbee67923fe" providerId="LiveId" clId="{C3D17E7A-5C8B-475E-938D-82BEDDD309DC}" dt="2022-02-21T14:21:55.490" v="178" actId="47"/>
        <pc:sldMkLst>
          <pc:docMk/>
          <pc:sldMk cId="2457768134" sldId="336"/>
        </pc:sldMkLst>
      </pc:sldChg>
      <pc:sldChg chg="add del">
        <pc:chgData name="kursat ymn" userId="47174fbee67923fe" providerId="LiveId" clId="{C3D17E7A-5C8B-475E-938D-82BEDDD309DC}" dt="2022-02-21T14:21:55.490" v="178" actId="47"/>
        <pc:sldMkLst>
          <pc:docMk/>
          <pc:sldMk cId="2085702754" sldId="337"/>
        </pc:sldMkLst>
      </pc:sldChg>
      <pc:sldChg chg="add del">
        <pc:chgData name="kursat ymn" userId="47174fbee67923fe" providerId="LiveId" clId="{C3D17E7A-5C8B-475E-938D-82BEDDD309DC}" dt="2022-02-21T14:21:55.490" v="178" actId="47"/>
        <pc:sldMkLst>
          <pc:docMk/>
          <pc:sldMk cId="668364512" sldId="338"/>
        </pc:sldMkLst>
      </pc:sldChg>
      <pc:sldChg chg="addSp modSp add mod setBg">
        <pc:chgData name="kursat ymn" userId="47174fbee67923fe" providerId="LiveId" clId="{C3D17E7A-5C8B-475E-938D-82BEDDD309DC}" dt="2022-02-22T18:20:34.735" v="690" actId="14100"/>
        <pc:sldMkLst>
          <pc:docMk/>
          <pc:sldMk cId="1393504448" sldId="339"/>
        </pc:sldMkLst>
        <pc:picChg chg="ord">
          <ac:chgData name="kursat ymn" userId="47174fbee67923fe" providerId="LiveId" clId="{C3D17E7A-5C8B-475E-938D-82BEDDD309DC}" dt="2022-02-22T18:20:31.267" v="688" actId="26606"/>
          <ac:picMkLst>
            <pc:docMk/>
            <pc:sldMk cId="1393504448" sldId="339"/>
            <ac:picMk id="3" creationId="{23740E6E-E4BF-4D66-AC77-A1421DFA0FEC}"/>
          </ac:picMkLst>
        </pc:picChg>
        <pc:picChg chg="add mod">
          <ac:chgData name="kursat ymn" userId="47174fbee67923fe" providerId="LiveId" clId="{C3D17E7A-5C8B-475E-938D-82BEDDD309DC}" dt="2022-02-22T18:20:34.735" v="690" actId="14100"/>
          <ac:picMkLst>
            <pc:docMk/>
            <pc:sldMk cId="1393504448" sldId="339"/>
            <ac:picMk id="4" creationId="{BEAFD83E-6CED-45EE-96D6-07B0138EE64E}"/>
          </ac:picMkLst>
        </pc:picChg>
      </pc:sldChg>
      <pc:sldChg chg="add del">
        <pc:chgData name="kursat ymn" userId="47174fbee67923fe" providerId="LiveId" clId="{C3D17E7A-5C8B-475E-938D-82BEDDD309DC}" dt="2022-02-21T14:21:49.644" v="176" actId="2696"/>
        <pc:sldMkLst>
          <pc:docMk/>
          <pc:sldMk cId="3417806829" sldId="339"/>
        </pc:sldMkLst>
      </pc:sldChg>
      <pc:sldChg chg="addSp modSp add mod setBg">
        <pc:chgData name="kursat ymn" userId="47174fbee67923fe" providerId="LiveId" clId="{C3D17E7A-5C8B-475E-938D-82BEDDD309DC}" dt="2022-02-22T18:22:19.614" v="729" actId="1076"/>
        <pc:sldMkLst>
          <pc:docMk/>
          <pc:sldMk cId="1392869577" sldId="340"/>
        </pc:sldMkLst>
        <pc:spChg chg="add">
          <ac:chgData name="kursat ymn" userId="47174fbee67923fe" providerId="LiveId" clId="{C3D17E7A-5C8B-475E-938D-82BEDDD309DC}" dt="2022-02-22T18:22:17.152" v="727" actId="26606"/>
          <ac:spMkLst>
            <pc:docMk/>
            <pc:sldMk cId="1392869577" sldId="340"/>
            <ac:spMk id="9" creationId="{5F879AC3-D4CE-493C-ADC7-06205677F4F8}"/>
          </ac:spMkLst>
        </pc:spChg>
        <pc:spChg chg="add">
          <ac:chgData name="kursat ymn" userId="47174fbee67923fe" providerId="LiveId" clId="{C3D17E7A-5C8B-475E-938D-82BEDDD309DC}" dt="2022-02-22T18:22:17.152" v="727" actId="26606"/>
          <ac:spMkLst>
            <pc:docMk/>
            <pc:sldMk cId="1392869577" sldId="340"/>
            <ac:spMk id="11" creationId="{736F0DFD-0954-464F-BF12-DD2E6F6E0380}"/>
          </ac:spMkLst>
        </pc:spChg>
        <pc:picChg chg="ord">
          <ac:chgData name="kursat ymn" userId="47174fbee67923fe" providerId="LiveId" clId="{C3D17E7A-5C8B-475E-938D-82BEDDD309DC}" dt="2022-02-22T18:22:17.152" v="727" actId="26606"/>
          <ac:picMkLst>
            <pc:docMk/>
            <pc:sldMk cId="1392869577" sldId="340"/>
            <ac:picMk id="3" creationId="{23740E6E-E4BF-4D66-AC77-A1421DFA0FEC}"/>
          </ac:picMkLst>
        </pc:picChg>
        <pc:picChg chg="add mod">
          <ac:chgData name="kursat ymn" userId="47174fbee67923fe" providerId="LiveId" clId="{C3D17E7A-5C8B-475E-938D-82BEDDD309DC}" dt="2022-02-22T18:22:19.614" v="729" actId="1076"/>
          <ac:picMkLst>
            <pc:docMk/>
            <pc:sldMk cId="1392869577" sldId="340"/>
            <ac:picMk id="4" creationId="{7954C245-4E40-47F5-B505-9E7EC8F06EB1}"/>
          </ac:picMkLst>
        </pc:picChg>
      </pc:sldChg>
      <pc:sldChg chg="add del">
        <pc:chgData name="kursat ymn" userId="47174fbee67923fe" providerId="LiveId" clId="{C3D17E7A-5C8B-475E-938D-82BEDDD309DC}" dt="2022-02-21T14:21:49.644" v="176" actId="2696"/>
        <pc:sldMkLst>
          <pc:docMk/>
          <pc:sldMk cId="1423231704" sldId="340"/>
        </pc:sldMkLst>
      </pc:sldChg>
      <pc:sldChg chg="addSp modSp add mod">
        <pc:chgData name="kursat ymn" userId="47174fbee67923fe" providerId="LiveId" clId="{C3D17E7A-5C8B-475E-938D-82BEDDD309DC}" dt="2022-02-22T18:23:07.229" v="806" actId="20577"/>
        <pc:sldMkLst>
          <pc:docMk/>
          <pc:sldMk cId="3391303919" sldId="341"/>
        </pc:sldMkLst>
        <pc:spChg chg="add mod">
          <ac:chgData name="kursat ymn" userId="47174fbee67923fe" providerId="LiveId" clId="{C3D17E7A-5C8B-475E-938D-82BEDDD309DC}" dt="2022-02-22T18:23:07.229" v="806" actId="20577"/>
          <ac:spMkLst>
            <pc:docMk/>
            <pc:sldMk cId="3391303919" sldId="341"/>
            <ac:spMk id="4" creationId="{870C4D47-789F-4377-8D06-F8EEFAF71C3F}"/>
          </ac:spMkLst>
        </pc:spChg>
      </pc:sldChg>
      <pc:sldChg chg="add del">
        <pc:chgData name="kursat ymn" userId="47174fbee67923fe" providerId="LiveId" clId="{C3D17E7A-5C8B-475E-938D-82BEDDD309DC}" dt="2022-02-21T14:21:49.644" v="176" actId="2696"/>
        <pc:sldMkLst>
          <pc:docMk/>
          <pc:sldMk cId="3982381086" sldId="341"/>
        </pc:sldMkLst>
      </pc:sldChg>
      <pc:sldChg chg="add del">
        <pc:chgData name="kursat ymn" userId="47174fbee67923fe" providerId="LiveId" clId="{C3D17E7A-5C8B-475E-938D-82BEDDD309DC}" dt="2022-02-21T14:21:49.644" v="176" actId="2696"/>
        <pc:sldMkLst>
          <pc:docMk/>
          <pc:sldMk cId="177275665" sldId="342"/>
        </pc:sldMkLst>
      </pc:sldChg>
      <pc:sldChg chg="addSp modSp add mod">
        <pc:chgData name="kursat ymn" userId="47174fbee67923fe" providerId="LiveId" clId="{C3D17E7A-5C8B-475E-938D-82BEDDD309DC}" dt="2022-02-22T18:23:43.792" v="822" actId="403"/>
        <pc:sldMkLst>
          <pc:docMk/>
          <pc:sldMk cId="421973596" sldId="342"/>
        </pc:sldMkLst>
        <pc:spChg chg="add mod">
          <ac:chgData name="kursat ymn" userId="47174fbee67923fe" providerId="LiveId" clId="{C3D17E7A-5C8B-475E-938D-82BEDDD309DC}" dt="2022-02-22T18:23:43.792" v="822" actId="403"/>
          <ac:spMkLst>
            <pc:docMk/>
            <pc:sldMk cId="421973596" sldId="342"/>
            <ac:spMk id="4" creationId="{6ABBADD4-6252-4FC0-83B3-A4DA1E303115}"/>
          </ac:spMkLst>
        </pc:spChg>
      </pc:sldChg>
      <pc:sldChg chg="addSp modSp add mod">
        <pc:chgData name="kursat ymn" userId="47174fbee67923fe" providerId="LiveId" clId="{C3D17E7A-5C8B-475E-938D-82BEDDD309DC}" dt="2022-02-22T18:24:35.186" v="847" actId="14100"/>
        <pc:sldMkLst>
          <pc:docMk/>
          <pc:sldMk cId="955138916" sldId="343"/>
        </pc:sldMkLst>
        <pc:spChg chg="add mod">
          <ac:chgData name="kursat ymn" userId="47174fbee67923fe" providerId="LiveId" clId="{C3D17E7A-5C8B-475E-938D-82BEDDD309DC}" dt="2022-02-22T18:24:35.186" v="847" actId="14100"/>
          <ac:spMkLst>
            <pc:docMk/>
            <pc:sldMk cId="955138916" sldId="343"/>
            <ac:spMk id="4" creationId="{6CF69711-F844-46F8-969E-7BC8F5C50B90}"/>
          </ac:spMkLst>
        </pc:spChg>
      </pc:sldChg>
      <pc:sldChg chg="add del">
        <pc:chgData name="kursat ymn" userId="47174fbee67923fe" providerId="LiveId" clId="{C3D17E7A-5C8B-475E-938D-82BEDDD309DC}" dt="2022-02-21T14:21:49.644" v="176" actId="2696"/>
        <pc:sldMkLst>
          <pc:docMk/>
          <pc:sldMk cId="2822958081" sldId="343"/>
        </pc:sldMkLst>
      </pc:sldChg>
      <pc:sldChg chg="add del">
        <pc:chgData name="kursat ymn" userId="47174fbee67923fe" providerId="LiveId" clId="{C3D17E7A-5C8B-475E-938D-82BEDDD309DC}" dt="2022-02-21T14:21:49.644" v="176" actId="2696"/>
        <pc:sldMkLst>
          <pc:docMk/>
          <pc:sldMk cId="568618502" sldId="344"/>
        </pc:sldMkLst>
      </pc:sldChg>
      <pc:sldChg chg="addSp modSp add mod">
        <pc:chgData name="kursat ymn" userId="47174fbee67923fe" providerId="LiveId" clId="{C3D17E7A-5C8B-475E-938D-82BEDDD309DC}" dt="2022-02-22T18:25:22.361" v="886" actId="20577"/>
        <pc:sldMkLst>
          <pc:docMk/>
          <pc:sldMk cId="4052370814" sldId="344"/>
        </pc:sldMkLst>
        <pc:spChg chg="add mod">
          <ac:chgData name="kursat ymn" userId="47174fbee67923fe" providerId="LiveId" clId="{C3D17E7A-5C8B-475E-938D-82BEDDD309DC}" dt="2022-02-22T18:25:22.361" v="886" actId="20577"/>
          <ac:spMkLst>
            <pc:docMk/>
            <pc:sldMk cId="4052370814" sldId="344"/>
            <ac:spMk id="4" creationId="{24F2446C-FA64-4E06-9CB9-E2CB722969DE}"/>
          </ac:spMkLst>
        </pc:spChg>
      </pc:sldChg>
      <pc:sldChg chg="add del">
        <pc:chgData name="kursat ymn" userId="47174fbee67923fe" providerId="LiveId" clId="{C3D17E7A-5C8B-475E-938D-82BEDDD309DC}" dt="2022-02-21T14:21:41.947" v="174" actId="2696"/>
        <pc:sldMkLst>
          <pc:docMk/>
          <pc:sldMk cId="110814825" sldId="345"/>
        </pc:sldMkLst>
      </pc:sldChg>
      <pc:sldChg chg="addSp modSp add mod setBg">
        <pc:chgData name="kursat ymn" userId="47174fbee67923fe" providerId="LiveId" clId="{C3D17E7A-5C8B-475E-938D-82BEDDD309DC}" dt="2022-02-22T18:34:15.257" v="950" actId="14100"/>
        <pc:sldMkLst>
          <pc:docMk/>
          <pc:sldMk cId="4249788274" sldId="345"/>
        </pc:sldMkLst>
        <pc:spChg chg="add">
          <ac:chgData name="kursat ymn" userId="47174fbee67923fe" providerId="LiveId" clId="{C3D17E7A-5C8B-475E-938D-82BEDDD309DC}" dt="2022-02-22T18:34:10.834" v="948" actId="26606"/>
          <ac:spMkLst>
            <pc:docMk/>
            <pc:sldMk cId="4249788274" sldId="345"/>
            <ac:spMk id="9" creationId="{F3060C83-F051-4F0E-ABAD-AA0DFC48B218}"/>
          </ac:spMkLst>
        </pc:spChg>
        <pc:spChg chg="add">
          <ac:chgData name="kursat ymn" userId="47174fbee67923fe" providerId="LiveId" clId="{C3D17E7A-5C8B-475E-938D-82BEDDD309DC}" dt="2022-02-22T18:34:10.834" v="948" actId="26606"/>
          <ac:spMkLst>
            <pc:docMk/>
            <pc:sldMk cId="4249788274" sldId="345"/>
            <ac:spMk id="11" creationId="{83C98ABE-055B-441F-B07E-44F97F083C39}"/>
          </ac:spMkLst>
        </pc:spChg>
        <pc:spChg chg="add">
          <ac:chgData name="kursat ymn" userId="47174fbee67923fe" providerId="LiveId" clId="{C3D17E7A-5C8B-475E-938D-82BEDDD309DC}" dt="2022-02-22T18:34:10.834" v="948" actId="26606"/>
          <ac:spMkLst>
            <pc:docMk/>
            <pc:sldMk cId="4249788274" sldId="345"/>
            <ac:spMk id="13" creationId="{29FDB030-9B49-4CED-8CCD-4D99382388AC}"/>
          </ac:spMkLst>
        </pc:spChg>
        <pc:spChg chg="add">
          <ac:chgData name="kursat ymn" userId="47174fbee67923fe" providerId="LiveId" clId="{C3D17E7A-5C8B-475E-938D-82BEDDD309DC}" dt="2022-02-22T18:34:10.834" v="948" actId="26606"/>
          <ac:spMkLst>
            <pc:docMk/>
            <pc:sldMk cId="4249788274" sldId="345"/>
            <ac:spMk id="15" creationId="{3783CA14-24A1-485C-8B30-D6A5D87987AD}"/>
          </ac:spMkLst>
        </pc:spChg>
        <pc:spChg chg="add">
          <ac:chgData name="kursat ymn" userId="47174fbee67923fe" providerId="LiveId" clId="{C3D17E7A-5C8B-475E-938D-82BEDDD309DC}" dt="2022-02-22T18:34:10.834" v="948" actId="26606"/>
          <ac:spMkLst>
            <pc:docMk/>
            <pc:sldMk cId="4249788274" sldId="345"/>
            <ac:spMk id="17" creationId="{9A97C86A-04D6-40F7-AE84-31AB43E6A846}"/>
          </ac:spMkLst>
        </pc:spChg>
        <pc:spChg chg="add">
          <ac:chgData name="kursat ymn" userId="47174fbee67923fe" providerId="LiveId" clId="{C3D17E7A-5C8B-475E-938D-82BEDDD309DC}" dt="2022-02-22T18:34:10.834" v="948" actId="26606"/>
          <ac:spMkLst>
            <pc:docMk/>
            <pc:sldMk cId="4249788274" sldId="345"/>
            <ac:spMk id="19" creationId="{FF9F2414-84E8-453E-B1F3-389FDE8192D9}"/>
          </ac:spMkLst>
        </pc:spChg>
        <pc:spChg chg="add">
          <ac:chgData name="kursat ymn" userId="47174fbee67923fe" providerId="LiveId" clId="{C3D17E7A-5C8B-475E-938D-82BEDDD309DC}" dt="2022-02-22T18:34:10.834" v="948" actId="26606"/>
          <ac:spMkLst>
            <pc:docMk/>
            <pc:sldMk cId="4249788274" sldId="345"/>
            <ac:spMk id="21" creationId="{3ECA69A1-7536-43AC-85EF-C7106179F5ED}"/>
          </ac:spMkLst>
        </pc:spChg>
        <pc:picChg chg="ord">
          <ac:chgData name="kursat ymn" userId="47174fbee67923fe" providerId="LiveId" clId="{C3D17E7A-5C8B-475E-938D-82BEDDD309DC}" dt="2022-02-22T18:34:10.834" v="948" actId="26606"/>
          <ac:picMkLst>
            <pc:docMk/>
            <pc:sldMk cId="4249788274" sldId="345"/>
            <ac:picMk id="3" creationId="{23740E6E-E4BF-4D66-AC77-A1421DFA0FEC}"/>
          </ac:picMkLst>
        </pc:picChg>
        <pc:picChg chg="add mod">
          <ac:chgData name="kursat ymn" userId="47174fbee67923fe" providerId="LiveId" clId="{C3D17E7A-5C8B-475E-938D-82BEDDD309DC}" dt="2022-02-22T18:34:15.257" v="950" actId="14100"/>
          <ac:picMkLst>
            <pc:docMk/>
            <pc:sldMk cId="4249788274" sldId="345"/>
            <ac:picMk id="4" creationId="{E8952B97-4471-4D93-B7B6-5F6CE270268F}"/>
          </ac:picMkLst>
        </pc:picChg>
      </pc:sldChg>
      <pc:sldChg chg="addSp modSp add mod">
        <pc:chgData name="kursat ymn" userId="47174fbee67923fe" providerId="LiveId" clId="{C3D17E7A-5C8B-475E-938D-82BEDDD309DC}" dt="2022-02-22T18:34:50.879" v="979" actId="1076"/>
        <pc:sldMkLst>
          <pc:docMk/>
          <pc:sldMk cId="338567194" sldId="346"/>
        </pc:sldMkLst>
        <pc:spChg chg="add mod">
          <ac:chgData name="kursat ymn" userId="47174fbee67923fe" providerId="LiveId" clId="{C3D17E7A-5C8B-475E-938D-82BEDDD309DC}" dt="2022-02-22T18:34:50.879" v="979" actId="1076"/>
          <ac:spMkLst>
            <pc:docMk/>
            <pc:sldMk cId="338567194" sldId="346"/>
            <ac:spMk id="4" creationId="{E5308C33-2858-4B3F-880C-B0C419701E04}"/>
          </ac:spMkLst>
        </pc:spChg>
      </pc:sldChg>
      <pc:sldChg chg="add del">
        <pc:chgData name="kursat ymn" userId="47174fbee67923fe" providerId="LiveId" clId="{C3D17E7A-5C8B-475E-938D-82BEDDD309DC}" dt="2022-02-21T14:21:41.947" v="174" actId="2696"/>
        <pc:sldMkLst>
          <pc:docMk/>
          <pc:sldMk cId="2646569194" sldId="346"/>
        </pc:sldMkLst>
      </pc:sldChg>
      <pc:sldChg chg="addSp modSp add mod setBg">
        <pc:chgData name="kursat ymn" userId="47174fbee67923fe" providerId="LiveId" clId="{C3D17E7A-5C8B-475E-938D-82BEDDD309DC}" dt="2022-02-22T18:35:15.546" v="985" actId="14100"/>
        <pc:sldMkLst>
          <pc:docMk/>
          <pc:sldMk cId="2514974905" sldId="347"/>
        </pc:sldMkLst>
        <pc:spChg chg="add">
          <ac:chgData name="kursat ymn" userId="47174fbee67923fe" providerId="LiveId" clId="{C3D17E7A-5C8B-475E-938D-82BEDDD309DC}" dt="2022-02-22T18:35:11.884" v="983" actId="26606"/>
          <ac:spMkLst>
            <pc:docMk/>
            <pc:sldMk cId="2514974905" sldId="347"/>
            <ac:spMk id="9" creationId="{F3060C83-F051-4F0E-ABAD-AA0DFC48B218}"/>
          </ac:spMkLst>
        </pc:spChg>
        <pc:spChg chg="add">
          <ac:chgData name="kursat ymn" userId="47174fbee67923fe" providerId="LiveId" clId="{C3D17E7A-5C8B-475E-938D-82BEDDD309DC}" dt="2022-02-22T18:35:11.884" v="983" actId="26606"/>
          <ac:spMkLst>
            <pc:docMk/>
            <pc:sldMk cId="2514974905" sldId="347"/>
            <ac:spMk id="11" creationId="{83C98ABE-055B-441F-B07E-44F97F083C39}"/>
          </ac:spMkLst>
        </pc:spChg>
        <pc:spChg chg="add">
          <ac:chgData name="kursat ymn" userId="47174fbee67923fe" providerId="LiveId" clId="{C3D17E7A-5C8B-475E-938D-82BEDDD309DC}" dt="2022-02-22T18:35:11.884" v="983" actId="26606"/>
          <ac:spMkLst>
            <pc:docMk/>
            <pc:sldMk cId="2514974905" sldId="347"/>
            <ac:spMk id="13" creationId="{29FDB030-9B49-4CED-8CCD-4D99382388AC}"/>
          </ac:spMkLst>
        </pc:spChg>
        <pc:spChg chg="add">
          <ac:chgData name="kursat ymn" userId="47174fbee67923fe" providerId="LiveId" clId="{C3D17E7A-5C8B-475E-938D-82BEDDD309DC}" dt="2022-02-22T18:35:11.884" v="983" actId="26606"/>
          <ac:spMkLst>
            <pc:docMk/>
            <pc:sldMk cId="2514974905" sldId="347"/>
            <ac:spMk id="15" creationId="{3783CA14-24A1-485C-8B30-D6A5D87987AD}"/>
          </ac:spMkLst>
        </pc:spChg>
        <pc:spChg chg="add">
          <ac:chgData name="kursat ymn" userId="47174fbee67923fe" providerId="LiveId" clId="{C3D17E7A-5C8B-475E-938D-82BEDDD309DC}" dt="2022-02-22T18:35:11.884" v="983" actId="26606"/>
          <ac:spMkLst>
            <pc:docMk/>
            <pc:sldMk cId="2514974905" sldId="347"/>
            <ac:spMk id="17" creationId="{9A97C86A-04D6-40F7-AE84-31AB43E6A846}"/>
          </ac:spMkLst>
        </pc:spChg>
        <pc:spChg chg="add">
          <ac:chgData name="kursat ymn" userId="47174fbee67923fe" providerId="LiveId" clId="{C3D17E7A-5C8B-475E-938D-82BEDDD309DC}" dt="2022-02-22T18:35:11.884" v="983" actId="26606"/>
          <ac:spMkLst>
            <pc:docMk/>
            <pc:sldMk cId="2514974905" sldId="347"/>
            <ac:spMk id="19" creationId="{FF9F2414-84E8-453E-B1F3-389FDE8192D9}"/>
          </ac:spMkLst>
        </pc:spChg>
        <pc:spChg chg="add">
          <ac:chgData name="kursat ymn" userId="47174fbee67923fe" providerId="LiveId" clId="{C3D17E7A-5C8B-475E-938D-82BEDDD309DC}" dt="2022-02-22T18:35:11.884" v="983" actId="26606"/>
          <ac:spMkLst>
            <pc:docMk/>
            <pc:sldMk cId="2514974905" sldId="347"/>
            <ac:spMk id="21" creationId="{3ECA69A1-7536-43AC-85EF-C7106179F5ED}"/>
          </ac:spMkLst>
        </pc:spChg>
        <pc:picChg chg="ord">
          <ac:chgData name="kursat ymn" userId="47174fbee67923fe" providerId="LiveId" clId="{C3D17E7A-5C8B-475E-938D-82BEDDD309DC}" dt="2022-02-22T18:35:11.884" v="983" actId="26606"/>
          <ac:picMkLst>
            <pc:docMk/>
            <pc:sldMk cId="2514974905" sldId="347"/>
            <ac:picMk id="3" creationId="{23740E6E-E4BF-4D66-AC77-A1421DFA0FEC}"/>
          </ac:picMkLst>
        </pc:picChg>
        <pc:picChg chg="add mod">
          <ac:chgData name="kursat ymn" userId="47174fbee67923fe" providerId="LiveId" clId="{C3D17E7A-5C8B-475E-938D-82BEDDD309DC}" dt="2022-02-22T18:35:15.546" v="985" actId="14100"/>
          <ac:picMkLst>
            <pc:docMk/>
            <pc:sldMk cId="2514974905" sldId="347"/>
            <ac:picMk id="4" creationId="{C57212FE-1648-45BD-9A90-21CF0C0BE315}"/>
          </ac:picMkLst>
        </pc:picChg>
      </pc:sldChg>
      <pc:sldChg chg="add del">
        <pc:chgData name="kursat ymn" userId="47174fbee67923fe" providerId="LiveId" clId="{C3D17E7A-5C8B-475E-938D-82BEDDD309DC}" dt="2022-02-21T14:21:41.947" v="174" actId="2696"/>
        <pc:sldMkLst>
          <pc:docMk/>
          <pc:sldMk cId="3106068624" sldId="347"/>
        </pc:sldMkLst>
      </pc:sldChg>
      <pc:sldChg chg="add del">
        <pc:chgData name="kursat ymn" userId="47174fbee67923fe" providerId="LiveId" clId="{C3D17E7A-5C8B-475E-938D-82BEDDD309DC}" dt="2022-02-22T18:43:00.187" v="986" actId="47"/>
        <pc:sldMkLst>
          <pc:docMk/>
          <pc:sldMk cId="1059878283" sldId="348"/>
        </pc:sldMkLst>
      </pc:sldChg>
      <pc:sldChg chg="add del">
        <pc:chgData name="kursat ymn" userId="47174fbee67923fe" providerId="LiveId" clId="{C3D17E7A-5C8B-475E-938D-82BEDDD309DC}" dt="2022-02-21T14:21:41.947" v="174" actId="2696"/>
        <pc:sldMkLst>
          <pc:docMk/>
          <pc:sldMk cId="2628247306" sldId="348"/>
        </pc:sldMkLst>
      </pc:sldChg>
      <pc:sldChg chg="add del">
        <pc:chgData name="kursat ymn" userId="47174fbee67923fe" providerId="LiveId" clId="{C3D17E7A-5C8B-475E-938D-82BEDDD309DC}" dt="2022-02-21T14:21:41.947" v="174" actId="2696"/>
        <pc:sldMkLst>
          <pc:docMk/>
          <pc:sldMk cId="3749742703" sldId="349"/>
        </pc:sldMkLst>
      </pc:sldChg>
      <pc:sldChg chg="add del">
        <pc:chgData name="kursat ymn" userId="47174fbee67923fe" providerId="LiveId" clId="{C3D17E7A-5C8B-475E-938D-82BEDDD309DC}" dt="2022-02-22T18:43:00.858" v="987" actId="47"/>
        <pc:sldMkLst>
          <pc:docMk/>
          <pc:sldMk cId="4071934310" sldId="349"/>
        </pc:sldMkLst>
      </pc:sldChg>
      <pc:sldChg chg="add del">
        <pc:chgData name="kursat ymn" userId="47174fbee67923fe" providerId="LiveId" clId="{C3D17E7A-5C8B-475E-938D-82BEDDD309DC}" dt="2022-02-21T14:21:41.947" v="174" actId="2696"/>
        <pc:sldMkLst>
          <pc:docMk/>
          <pc:sldMk cId="2820667209" sldId="350"/>
        </pc:sldMkLst>
      </pc:sldChg>
      <pc:sldChg chg="add del">
        <pc:chgData name="kursat ymn" userId="47174fbee67923fe" providerId="LiveId" clId="{C3D17E7A-5C8B-475E-938D-82BEDDD309DC}" dt="2022-02-22T18:43:01.389" v="988" actId="47"/>
        <pc:sldMkLst>
          <pc:docMk/>
          <pc:sldMk cId="3087275246" sldId="350"/>
        </pc:sldMkLst>
      </pc:sldChg>
      <pc:sldChg chg="addSp delSp modSp add mod setBg">
        <pc:chgData name="kursat ymn" userId="47174fbee67923fe" providerId="LiveId" clId="{C3D17E7A-5C8B-475E-938D-82BEDDD309DC}" dt="2022-02-21T20:14:35.739" v="528" actId="27636"/>
        <pc:sldMkLst>
          <pc:docMk/>
          <pc:sldMk cId="3886891485" sldId="351"/>
        </pc:sldMkLst>
        <pc:spChg chg="mod ord">
          <ac:chgData name="kursat ymn" userId="47174fbee67923fe" providerId="LiveId" clId="{C3D17E7A-5C8B-475E-938D-82BEDDD309DC}" dt="2022-02-21T20:14:35.739" v="528" actId="27636"/>
          <ac:spMkLst>
            <pc:docMk/>
            <pc:sldMk cId="3886891485" sldId="351"/>
            <ac:spMk id="4" creationId="{F2B6B4BF-AC53-44C9-879F-69D5C7BBE20F}"/>
          </ac:spMkLst>
        </pc:spChg>
        <pc:spChg chg="add">
          <ac:chgData name="kursat ymn" userId="47174fbee67923fe" providerId="LiveId" clId="{C3D17E7A-5C8B-475E-938D-82BEDDD309DC}" dt="2022-02-21T20:14:28.250" v="523" actId="26606"/>
          <ac:spMkLst>
            <pc:docMk/>
            <pc:sldMk cId="3886891485" sldId="351"/>
            <ac:spMk id="73" creationId="{3AFE8227-C443-417B-BA91-520EB1EF4559}"/>
          </ac:spMkLst>
        </pc:spChg>
        <pc:spChg chg="add">
          <ac:chgData name="kursat ymn" userId="47174fbee67923fe" providerId="LiveId" clId="{C3D17E7A-5C8B-475E-938D-82BEDDD309DC}" dt="2022-02-21T20:14:28.250" v="523" actId="26606"/>
          <ac:spMkLst>
            <pc:docMk/>
            <pc:sldMk cId="3886891485" sldId="351"/>
            <ac:spMk id="75" creationId="{907741FC-B544-4A6E-B831-6789D042333D}"/>
          </ac:spMkLst>
        </pc:spChg>
        <pc:spChg chg="add">
          <ac:chgData name="kursat ymn" userId="47174fbee67923fe" providerId="LiveId" clId="{C3D17E7A-5C8B-475E-938D-82BEDDD309DC}" dt="2022-02-21T20:14:28.250" v="523" actId="26606"/>
          <ac:spMkLst>
            <pc:docMk/>
            <pc:sldMk cId="3886891485" sldId="351"/>
            <ac:spMk id="77" creationId="{3F0BE7ED-7814-4273-B18A-F26CC0380380}"/>
          </ac:spMkLst>
        </pc:spChg>
        <pc:picChg chg="ord">
          <ac:chgData name="kursat ymn" userId="47174fbee67923fe" providerId="LiveId" clId="{C3D17E7A-5C8B-475E-938D-82BEDDD309DC}" dt="2022-02-21T20:14:28.250" v="523" actId="26606"/>
          <ac:picMkLst>
            <pc:docMk/>
            <pc:sldMk cId="3886891485" sldId="351"/>
            <ac:picMk id="3" creationId="{23740E6E-E4BF-4D66-AC77-A1421DFA0FEC}"/>
          </ac:picMkLst>
        </pc:picChg>
        <pc:picChg chg="del">
          <ac:chgData name="kursat ymn" userId="47174fbee67923fe" providerId="LiveId" clId="{C3D17E7A-5C8B-475E-938D-82BEDDD309DC}" dt="2022-02-21T14:32:40.608" v="255" actId="478"/>
          <ac:picMkLst>
            <pc:docMk/>
            <pc:sldMk cId="3886891485" sldId="351"/>
            <ac:picMk id="7170" creationId="{56237516-FD23-4C7F-9B2E-BF74294E4022}"/>
          </ac:picMkLst>
        </pc:picChg>
        <pc:picChg chg="add del mod">
          <ac:chgData name="kursat ymn" userId="47174fbee67923fe" providerId="LiveId" clId="{C3D17E7A-5C8B-475E-938D-82BEDDD309DC}" dt="2022-02-21T20:14:17.158" v="521" actId="478"/>
          <ac:picMkLst>
            <pc:docMk/>
            <pc:sldMk cId="3886891485" sldId="351"/>
            <ac:picMk id="12290" creationId="{48F2C948-A007-41B2-84E8-A45F24F523A9}"/>
          </ac:picMkLst>
        </pc:picChg>
        <pc:picChg chg="add mod">
          <ac:chgData name="kursat ymn" userId="47174fbee67923fe" providerId="LiveId" clId="{C3D17E7A-5C8B-475E-938D-82BEDDD309DC}" dt="2022-02-21T20:14:28.250" v="523" actId="26606"/>
          <ac:picMkLst>
            <pc:docMk/>
            <pc:sldMk cId="3886891485" sldId="351"/>
            <ac:picMk id="12292" creationId="{4A83C20A-1B21-4020-8F5D-6407A3FC1A91}"/>
          </ac:picMkLst>
        </pc:picChg>
      </pc:sldChg>
      <pc:sldChg chg="addSp delSp modSp new mod setBg setClrOvrMap">
        <pc:chgData name="kursat ymn" userId="47174fbee67923fe" providerId="LiveId" clId="{C3D17E7A-5C8B-475E-938D-82BEDDD309DC}" dt="2022-02-21T14:54:19.179" v="349" actId="122"/>
        <pc:sldMkLst>
          <pc:docMk/>
          <pc:sldMk cId="3605119144" sldId="352"/>
        </pc:sldMkLst>
        <pc:spChg chg="add mod">
          <ac:chgData name="kursat ymn" userId="47174fbee67923fe" providerId="LiveId" clId="{C3D17E7A-5C8B-475E-938D-82BEDDD309DC}" dt="2022-02-21T14:54:19.179" v="349" actId="122"/>
          <ac:spMkLst>
            <pc:docMk/>
            <pc:sldMk cId="3605119144" sldId="352"/>
            <ac:spMk id="3" creationId="{7F10A9FD-24AD-4EFC-8184-F28B102682C6}"/>
          </ac:spMkLst>
        </pc:spChg>
        <pc:spChg chg="add del">
          <ac:chgData name="kursat ymn" userId="47174fbee67923fe" providerId="LiveId" clId="{C3D17E7A-5C8B-475E-938D-82BEDDD309DC}" dt="2022-02-21T14:54:03.805" v="335" actId="26606"/>
          <ac:spMkLst>
            <pc:docMk/>
            <pc:sldMk cId="3605119144" sldId="352"/>
            <ac:spMk id="11" creationId="{73AD41DB-DF9F-49BC-85AE-6AB1840AD517}"/>
          </ac:spMkLst>
        </pc:spChg>
        <pc:spChg chg="add del">
          <ac:chgData name="kursat ymn" userId="47174fbee67923fe" providerId="LiveId" clId="{C3D17E7A-5C8B-475E-938D-82BEDDD309DC}" dt="2022-02-21T14:54:05.539" v="337" actId="26606"/>
          <ac:spMkLst>
            <pc:docMk/>
            <pc:sldMk cId="3605119144" sldId="352"/>
            <ac:spMk id="17" creationId="{B0792D4F-247E-46FE-85FC-881DEFA41D94}"/>
          </ac:spMkLst>
        </pc:spChg>
        <pc:spChg chg="add del">
          <ac:chgData name="kursat ymn" userId="47174fbee67923fe" providerId="LiveId" clId="{C3D17E7A-5C8B-475E-938D-82BEDDD309DC}" dt="2022-02-21T14:54:05.539" v="337" actId="26606"/>
          <ac:spMkLst>
            <pc:docMk/>
            <pc:sldMk cId="3605119144" sldId="352"/>
            <ac:spMk id="18" creationId="{FA3CD3A3-D3C1-4567-BEC0-3A50E9A3A630}"/>
          </ac:spMkLst>
        </pc:spChg>
        <pc:spChg chg="add del">
          <ac:chgData name="kursat ymn" userId="47174fbee67923fe" providerId="LiveId" clId="{C3D17E7A-5C8B-475E-938D-82BEDDD309DC}" dt="2022-02-21T14:54:06.787" v="339" actId="26606"/>
          <ac:spMkLst>
            <pc:docMk/>
            <pc:sldMk cId="3605119144" sldId="352"/>
            <ac:spMk id="21" creationId="{305265DC-CF6B-4AE8-B3F3-2A7A16374D31}"/>
          </ac:spMkLst>
        </pc:spChg>
        <pc:spChg chg="add">
          <ac:chgData name="kursat ymn" userId="47174fbee67923fe" providerId="LiveId" clId="{C3D17E7A-5C8B-475E-938D-82BEDDD309DC}" dt="2022-02-21T14:54:06.811" v="340" actId="26606"/>
          <ac:spMkLst>
            <pc:docMk/>
            <pc:sldMk cId="3605119144" sldId="352"/>
            <ac:spMk id="23" creationId="{B8114C98-A349-4111-A123-E8EAB86ABE30}"/>
          </ac:spMkLst>
        </pc:spChg>
        <pc:spChg chg="add">
          <ac:chgData name="kursat ymn" userId="47174fbee67923fe" providerId="LiveId" clId="{C3D17E7A-5C8B-475E-938D-82BEDDD309DC}" dt="2022-02-21T14:54:06.811" v="340" actId="26606"/>
          <ac:spMkLst>
            <pc:docMk/>
            <pc:sldMk cId="3605119144" sldId="352"/>
            <ac:spMk id="24" creationId="{D7A453D2-15D8-4403-815F-291FA16340D9}"/>
          </ac:spMkLst>
        </pc:spChg>
        <pc:spChg chg="add">
          <ac:chgData name="kursat ymn" userId="47174fbee67923fe" providerId="LiveId" clId="{C3D17E7A-5C8B-475E-938D-82BEDDD309DC}" dt="2022-02-21T14:54:06.811" v="340" actId="26606"/>
          <ac:spMkLst>
            <pc:docMk/>
            <pc:sldMk cId="3605119144" sldId="352"/>
            <ac:spMk id="30" creationId="{8161EA6B-09CA-445B-AB0D-8DF76FA92DEF}"/>
          </ac:spMkLst>
        </pc:spChg>
        <pc:spChg chg="add">
          <ac:chgData name="kursat ymn" userId="47174fbee67923fe" providerId="LiveId" clId="{C3D17E7A-5C8B-475E-938D-82BEDDD309DC}" dt="2022-02-21T14:54:06.811" v="340" actId="26606"/>
          <ac:spMkLst>
            <pc:docMk/>
            <pc:sldMk cId="3605119144" sldId="352"/>
            <ac:spMk id="37" creationId="{E2D3D3F2-ABBB-4453-B1C5-1BEBF7E4DD56}"/>
          </ac:spMkLst>
        </pc:spChg>
        <pc:grpChg chg="add del">
          <ac:chgData name="kursat ymn" userId="47174fbee67923fe" providerId="LiveId" clId="{C3D17E7A-5C8B-475E-938D-82BEDDD309DC}" dt="2022-02-21T14:54:03.805" v="335" actId="26606"/>
          <ac:grpSpMkLst>
            <pc:docMk/>
            <pc:sldMk cId="3605119144" sldId="352"/>
            <ac:grpSpMk id="13" creationId="{A4AE1828-51FD-4AD7-BCF6-9AF5C696CE5D}"/>
          </ac:grpSpMkLst>
        </pc:grpChg>
        <pc:grpChg chg="add del">
          <ac:chgData name="kursat ymn" userId="47174fbee67923fe" providerId="LiveId" clId="{C3D17E7A-5C8B-475E-938D-82BEDDD309DC}" dt="2022-02-21T14:54:06.787" v="339" actId="26606"/>
          <ac:grpSpMkLst>
            <pc:docMk/>
            <pc:sldMk cId="3605119144" sldId="352"/>
            <ac:grpSpMk id="22" creationId="{37EA779C-87BF-454F-919D-A3DA98FD8A79}"/>
          </ac:grpSpMkLst>
        </pc:grpChg>
        <pc:grpChg chg="add">
          <ac:chgData name="kursat ymn" userId="47174fbee67923fe" providerId="LiveId" clId="{C3D17E7A-5C8B-475E-938D-82BEDDD309DC}" dt="2022-02-21T14:54:06.811" v="340" actId="26606"/>
          <ac:grpSpMkLst>
            <pc:docMk/>
            <pc:sldMk cId="3605119144" sldId="352"/>
            <ac:grpSpMk id="25" creationId="{670FB431-AE18-414D-92F4-1D12D1991152}"/>
          </ac:grpSpMkLst>
        </pc:grpChg>
        <pc:grpChg chg="add">
          <ac:chgData name="kursat ymn" userId="47174fbee67923fe" providerId="LiveId" clId="{C3D17E7A-5C8B-475E-938D-82BEDDD309DC}" dt="2022-02-21T14:54:06.811" v="340" actId="26606"/>
          <ac:grpSpMkLst>
            <pc:docMk/>
            <pc:sldMk cId="3605119144" sldId="352"/>
            <ac:grpSpMk id="31" creationId="{AF19A774-30A5-488B-9BAF-629C6440294E}"/>
          </ac:grpSpMkLst>
        </pc:grpChg>
        <pc:grpChg chg="add">
          <ac:chgData name="kursat ymn" userId="47174fbee67923fe" providerId="LiveId" clId="{C3D17E7A-5C8B-475E-938D-82BEDDD309DC}" dt="2022-02-21T14:54:06.811" v="340" actId="26606"/>
          <ac:grpSpMkLst>
            <pc:docMk/>
            <pc:sldMk cId="3605119144" sldId="352"/>
            <ac:grpSpMk id="36" creationId="{1EA1DAFF-CECA-492F-BFA1-22C64956B8D9}"/>
          </ac:grpSpMkLst>
        </pc:grpChg>
        <pc:grpChg chg="add">
          <ac:chgData name="kursat ymn" userId="47174fbee67923fe" providerId="LiveId" clId="{C3D17E7A-5C8B-475E-938D-82BEDDD309DC}" dt="2022-02-21T14:54:06.811" v="340" actId="26606"/>
          <ac:grpSpMkLst>
            <pc:docMk/>
            <pc:sldMk cId="3605119144" sldId="352"/>
            <ac:grpSpMk id="39" creationId="{8214E4A5-A0D2-42C4-8D14-D2A7E495F041}"/>
          </ac:grpSpMkLst>
        </pc:grpChg>
        <pc:picChg chg="add mod">
          <ac:chgData name="kursat ymn" userId="47174fbee67923fe" providerId="LiveId" clId="{C3D17E7A-5C8B-475E-938D-82BEDDD309DC}" dt="2022-02-21T14:51:23.017" v="298"/>
          <ac:picMkLst>
            <pc:docMk/>
            <pc:sldMk cId="3605119144" sldId="352"/>
            <ac:picMk id="4" creationId="{343939A1-C9A0-4F34-9AFD-75E4AC6CE2F2}"/>
          </ac:picMkLst>
        </pc:picChg>
        <pc:picChg chg="add mod ord">
          <ac:chgData name="kursat ymn" userId="47174fbee67923fe" providerId="LiveId" clId="{C3D17E7A-5C8B-475E-938D-82BEDDD309DC}" dt="2022-02-21T14:54:06.811" v="340" actId="26606"/>
          <ac:picMkLst>
            <pc:docMk/>
            <pc:sldMk cId="3605119144" sldId="352"/>
            <ac:picMk id="6" creationId="{C3724539-823B-465A-BB38-BD853D210E9E}"/>
          </ac:picMkLst>
        </pc:picChg>
        <pc:cxnChg chg="add del">
          <ac:chgData name="kursat ymn" userId="47174fbee67923fe" providerId="LiveId" clId="{C3D17E7A-5C8B-475E-938D-82BEDDD309DC}" dt="2022-02-21T14:54:05.539" v="337" actId="26606"/>
          <ac:cxnSpMkLst>
            <pc:docMk/>
            <pc:sldMk cId="3605119144" sldId="352"/>
            <ac:cxnSpMk id="19" creationId="{B56D13EF-D431-4D0F-BFFC-1B5A686FF9BD}"/>
          </ac:cxnSpMkLst>
        </pc:cxnChg>
      </pc:sldChg>
      <pc:sldChg chg="addSp modSp new mod modAnim">
        <pc:chgData name="kursat ymn" userId="47174fbee67923fe" providerId="LiveId" clId="{C3D17E7A-5C8B-475E-938D-82BEDDD309DC}" dt="2022-02-22T18:10:02.419" v="654" actId="1076"/>
        <pc:sldMkLst>
          <pc:docMk/>
          <pc:sldMk cId="434023637" sldId="353"/>
        </pc:sldMkLst>
        <pc:spChg chg="add mod">
          <ac:chgData name="kursat ymn" userId="47174fbee67923fe" providerId="LiveId" clId="{C3D17E7A-5C8B-475E-938D-82BEDDD309DC}" dt="2022-02-22T18:09:36.720" v="647" actId="113"/>
          <ac:spMkLst>
            <pc:docMk/>
            <pc:sldMk cId="434023637" sldId="353"/>
            <ac:spMk id="3" creationId="{75117007-3FA1-4CF5-BC3F-AE92CB858E48}"/>
          </ac:spMkLst>
        </pc:spChg>
        <pc:spChg chg="add mod">
          <ac:chgData name="kursat ymn" userId="47174fbee67923fe" providerId="LiveId" clId="{C3D17E7A-5C8B-475E-938D-82BEDDD309DC}" dt="2022-02-22T18:09:55.820" v="650" actId="1076"/>
          <ac:spMkLst>
            <pc:docMk/>
            <pc:sldMk cId="434023637" sldId="353"/>
            <ac:spMk id="6" creationId="{0D075B9F-7A71-4AF7-A405-9FE7A939FD3A}"/>
          </ac:spMkLst>
        </pc:spChg>
        <pc:picChg chg="add mod">
          <ac:chgData name="kursat ymn" userId="47174fbee67923fe" providerId="LiveId" clId="{C3D17E7A-5C8B-475E-938D-82BEDDD309DC}" dt="2022-02-22T18:10:02.419" v="654" actId="1076"/>
          <ac:picMkLst>
            <pc:docMk/>
            <pc:sldMk cId="434023637" sldId="353"/>
            <ac:picMk id="4" creationId="{66FC53F0-5D2A-4A65-B399-A6A56D9A2DB3}"/>
          </ac:picMkLst>
        </pc:picChg>
      </pc:sldChg>
      <pc:sldChg chg="addSp modSp new mod modAnim">
        <pc:chgData name="kursat ymn" userId="47174fbee67923fe" providerId="LiveId" clId="{C3D17E7A-5C8B-475E-938D-82BEDDD309DC}" dt="2022-02-22T18:15:58.387" v="663" actId="14100"/>
        <pc:sldMkLst>
          <pc:docMk/>
          <pc:sldMk cId="964579046" sldId="354"/>
        </pc:sldMkLst>
        <pc:spChg chg="add mod">
          <ac:chgData name="kursat ymn" userId="47174fbee67923fe" providerId="LiveId" clId="{C3D17E7A-5C8B-475E-938D-82BEDDD309DC}" dt="2022-02-22T18:14:48.664" v="658" actId="113"/>
          <ac:spMkLst>
            <pc:docMk/>
            <pc:sldMk cId="964579046" sldId="354"/>
            <ac:spMk id="3" creationId="{D83FADE2-CDC5-4DE2-9B17-CFAA0E1D7236}"/>
          </ac:spMkLst>
        </pc:spChg>
        <pc:spChg chg="add mod">
          <ac:chgData name="kursat ymn" userId="47174fbee67923fe" providerId="LiveId" clId="{C3D17E7A-5C8B-475E-938D-82BEDDD309DC}" dt="2022-02-22T18:15:37.147" v="660" actId="1076"/>
          <ac:spMkLst>
            <pc:docMk/>
            <pc:sldMk cId="964579046" sldId="354"/>
            <ac:spMk id="5" creationId="{7ABDF4AC-B3FB-4AB9-BF97-D212527E55E7}"/>
          </ac:spMkLst>
        </pc:spChg>
        <pc:picChg chg="add mod">
          <ac:chgData name="kursat ymn" userId="47174fbee67923fe" providerId="LiveId" clId="{C3D17E7A-5C8B-475E-938D-82BEDDD309DC}" dt="2022-02-22T18:15:58.387" v="663" actId="14100"/>
          <ac:picMkLst>
            <pc:docMk/>
            <pc:sldMk cId="964579046" sldId="354"/>
            <ac:picMk id="6" creationId="{1E1DE939-6132-4FBA-BE35-AC3B7BE3392E}"/>
          </ac:picMkLst>
        </pc:picChg>
      </pc:sldChg>
      <pc:sldChg chg="addSp modSp new mod modAnim">
        <pc:chgData name="kursat ymn" userId="47174fbee67923fe" providerId="LiveId" clId="{C3D17E7A-5C8B-475E-938D-82BEDDD309DC}" dt="2022-02-22T18:16:37.165" v="674" actId="1076"/>
        <pc:sldMkLst>
          <pc:docMk/>
          <pc:sldMk cId="3591366507" sldId="355"/>
        </pc:sldMkLst>
        <pc:spChg chg="add mod">
          <ac:chgData name="kursat ymn" userId="47174fbee67923fe" providerId="LiveId" clId="{C3D17E7A-5C8B-475E-938D-82BEDDD309DC}" dt="2022-02-22T18:16:12.808" v="667" actId="113"/>
          <ac:spMkLst>
            <pc:docMk/>
            <pc:sldMk cId="3591366507" sldId="355"/>
            <ac:spMk id="3" creationId="{CE75D2F6-E319-4942-8A53-29F69AC2D83C}"/>
          </ac:spMkLst>
        </pc:spChg>
        <pc:spChg chg="add mod">
          <ac:chgData name="kursat ymn" userId="47174fbee67923fe" providerId="LiveId" clId="{C3D17E7A-5C8B-475E-938D-82BEDDD309DC}" dt="2022-02-22T18:16:30.957" v="670" actId="1076"/>
          <ac:spMkLst>
            <pc:docMk/>
            <pc:sldMk cId="3591366507" sldId="355"/>
            <ac:spMk id="6" creationId="{341AB883-E903-402C-B1F9-D500BAB6E939}"/>
          </ac:spMkLst>
        </pc:spChg>
        <pc:picChg chg="add mod">
          <ac:chgData name="kursat ymn" userId="47174fbee67923fe" providerId="LiveId" clId="{C3D17E7A-5C8B-475E-938D-82BEDDD309DC}" dt="2022-02-22T18:16:37.165" v="674" actId="1076"/>
          <ac:picMkLst>
            <pc:docMk/>
            <pc:sldMk cId="3591366507" sldId="355"/>
            <ac:picMk id="4" creationId="{7F65C3E3-ABFD-47E6-8462-2CF4AFFB5CDC}"/>
          </ac:picMkLst>
        </pc:picChg>
      </pc:sldChg>
      <pc:sldChg chg="addSp modSp new mod modAnim">
        <pc:chgData name="kursat ymn" userId="47174fbee67923fe" providerId="LiveId" clId="{C3D17E7A-5C8B-475E-938D-82BEDDD309DC}" dt="2022-02-22T18:19:00.573" v="686" actId="1076"/>
        <pc:sldMkLst>
          <pc:docMk/>
          <pc:sldMk cId="2542861807" sldId="356"/>
        </pc:sldMkLst>
        <pc:spChg chg="add mod">
          <ac:chgData name="kursat ymn" userId="47174fbee67923fe" providerId="LiveId" clId="{C3D17E7A-5C8B-475E-938D-82BEDDD309DC}" dt="2022-02-22T18:18:36.425" v="678" actId="113"/>
          <ac:spMkLst>
            <pc:docMk/>
            <pc:sldMk cId="2542861807" sldId="356"/>
            <ac:spMk id="3" creationId="{3D67BA49-A35B-4ECE-B538-13AFC42A7450}"/>
          </ac:spMkLst>
        </pc:spChg>
        <pc:spChg chg="add mod">
          <ac:chgData name="kursat ymn" userId="47174fbee67923fe" providerId="LiveId" clId="{C3D17E7A-5C8B-475E-938D-82BEDDD309DC}" dt="2022-02-22T18:18:59.570" v="685" actId="1076"/>
          <ac:spMkLst>
            <pc:docMk/>
            <pc:sldMk cId="2542861807" sldId="356"/>
            <ac:spMk id="6" creationId="{16A55E2F-A8BE-44B3-85FF-D6DF17966CB6}"/>
          </ac:spMkLst>
        </pc:spChg>
        <pc:picChg chg="add mod">
          <ac:chgData name="kursat ymn" userId="47174fbee67923fe" providerId="LiveId" clId="{C3D17E7A-5C8B-475E-938D-82BEDDD309DC}" dt="2022-02-22T18:19:00.573" v="686" actId="1076"/>
          <ac:picMkLst>
            <pc:docMk/>
            <pc:sldMk cId="2542861807" sldId="356"/>
            <ac:picMk id="4" creationId="{EC176548-9E39-4BBC-9916-1B5DB030E3F5}"/>
          </ac:picMkLst>
        </pc:picChg>
      </pc:sldChg>
      <pc:sldChg chg="addSp delSp modSp add mod">
        <pc:chgData name="kursat ymn" userId="47174fbee67923fe" providerId="LiveId" clId="{C3D17E7A-5C8B-475E-938D-82BEDDD309DC}" dt="2022-02-22T18:47:53.466" v="1010" actId="20577"/>
        <pc:sldMkLst>
          <pc:docMk/>
          <pc:sldMk cId="489930222" sldId="490"/>
        </pc:sldMkLst>
        <pc:spChg chg="mod">
          <ac:chgData name="kursat ymn" userId="47174fbee67923fe" providerId="LiveId" clId="{C3D17E7A-5C8B-475E-938D-82BEDDD309DC}" dt="2022-02-22T18:47:53.466" v="1010" actId="20577"/>
          <ac:spMkLst>
            <pc:docMk/>
            <pc:sldMk cId="489930222" sldId="490"/>
            <ac:spMk id="10" creationId="{557B9060-DE7C-4A62-8194-0E47E131BDA8}"/>
          </ac:spMkLst>
        </pc:spChg>
        <pc:picChg chg="mod">
          <ac:chgData name="kursat ymn" userId="47174fbee67923fe" providerId="LiveId" clId="{C3D17E7A-5C8B-475E-938D-82BEDDD309DC}" dt="2022-02-22T18:47:51.614" v="1009" actId="1076"/>
          <ac:picMkLst>
            <pc:docMk/>
            <pc:sldMk cId="489930222" sldId="490"/>
            <ac:picMk id="11" creationId="{A99B3A82-7A1D-4E81-B207-CD6692908A7E}"/>
          </ac:picMkLst>
        </pc:picChg>
        <pc:picChg chg="del">
          <ac:chgData name="kursat ymn" userId="47174fbee67923fe" providerId="LiveId" clId="{C3D17E7A-5C8B-475E-938D-82BEDDD309DC}" dt="2022-02-22T18:43:18.779" v="990" actId="478"/>
          <ac:picMkLst>
            <pc:docMk/>
            <pc:sldMk cId="489930222" sldId="490"/>
            <ac:picMk id="12" creationId="{7E5FA6BE-5BB2-40DB-92F8-38855D51471A}"/>
          </ac:picMkLst>
        </pc:picChg>
        <pc:picChg chg="add mod ord">
          <ac:chgData name="kursat ymn" userId="47174fbee67923fe" providerId="LiveId" clId="{C3D17E7A-5C8B-475E-938D-82BEDDD309DC}" dt="2022-02-22T18:47:50.131" v="1008" actId="1076"/>
          <ac:picMkLst>
            <pc:docMk/>
            <pc:sldMk cId="489930222" sldId="490"/>
            <ac:picMk id="14" creationId="{F6804854-D5A1-4A81-AD60-0815C0494702}"/>
          </ac:picMkLst>
        </pc:picChg>
      </pc:sldChg>
      <pc:sldChg chg="addSp delSp modSp add mod">
        <pc:chgData name="kursat ymn" userId="47174fbee67923fe" providerId="LiveId" clId="{C3D17E7A-5C8B-475E-938D-82BEDDD309DC}" dt="2022-02-22T18:48:10.936" v="1016" actId="1076"/>
        <pc:sldMkLst>
          <pc:docMk/>
          <pc:sldMk cId="2965383832" sldId="491"/>
        </pc:sldMkLst>
        <pc:spChg chg="mod">
          <ac:chgData name="kursat ymn" userId="47174fbee67923fe" providerId="LiveId" clId="{C3D17E7A-5C8B-475E-938D-82BEDDD309DC}" dt="2022-02-22T18:48:09.269" v="1015" actId="20577"/>
          <ac:spMkLst>
            <pc:docMk/>
            <pc:sldMk cId="2965383832" sldId="491"/>
            <ac:spMk id="10" creationId="{557B9060-DE7C-4A62-8194-0E47E131BDA8}"/>
          </ac:spMkLst>
        </pc:spChg>
        <pc:spChg chg="add mod ord">
          <ac:chgData name="kursat ymn" userId="47174fbee67923fe" providerId="LiveId" clId="{C3D17E7A-5C8B-475E-938D-82BEDDD309DC}" dt="2022-02-22T18:48:03.533" v="1012" actId="167"/>
          <ac:spMkLst>
            <pc:docMk/>
            <pc:sldMk cId="2965383832" sldId="491"/>
            <ac:spMk id="12" creationId="{EEF18C69-C3B4-4731-A982-951C07B900B7}"/>
          </ac:spMkLst>
        </pc:spChg>
        <pc:picChg chg="del">
          <ac:chgData name="kursat ymn" userId="47174fbee67923fe" providerId="LiveId" clId="{C3D17E7A-5C8B-475E-938D-82BEDDD309DC}" dt="2022-02-22T18:48:05.748" v="1013" actId="478"/>
          <ac:picMkLst>
            <pc:docMk/>
            <pc:sldMk cId="2965383832" sldId="491"/>
            <ac:picMk id="9" creationId="{2A5BD407-9394-4B05-A977-06B04CB0E367}"/>
          </ac:picMkLst>
        </pc:picChg>
        <pc:picChg chg="mod">
          <ac:chgData name="kursat ymn" userId="47174fbee67923fe" providerId="LiveId" clId="{C3D17E7A-5C8B-475E-938D-82BEDDD309DC}" dt="2022-02-22T18:48:10.936" v="1016" actId="1076"/>
          <ac:picMkLst>
            <pc:docMk/>
            <pc:sldMk cId="2965383832" sldId="491"/>
            <ac:picMk id="11" creationId="{A99B3A82-7A1D-4E81-B207-CD6692908A7E}"/>
          </ac:picMkLst>
        </pc:picChg>
        <pc:picChg chg="mod">
          <ac:chgData name="kursat ymn" userId="47174fbee67923fe" providerId="LiveId" clId="{C3D17E7A-5C8B-475E-938D-82BEDDD309DC}" dt="2022-02-22T18:48:07.709" v="1014" actId="1076"/>
          <ac:picMkLst>
            <pc:docMk/>
            <pc:sldMk cId="2965383832" sldId="491"/>
            <ac:picMk id="13" creationId="{D936EB81-4033-48FE-BAC4-74EFD907E65B}"/>
          </ac:picMkLst>
        </pc:picChg>
      </pc:sldChg>
      <pc:sldChg chg="addSp modSp add mod">
        <pc:chgData name="kursat ymn" userId="47174fbee67923fe" providerId="LiveId" clId="{C3D17E7A-5C8B-475E-938D-82BEDDD309DC}" dt="2022-02-22T18:48:22.384" v="1020" actId="1076"/>
        <pc:sldMkLst>
          <pc:docMk/>
          <pc:sldMk cId="1393549673" sldId="492"/>
        </pc:sldMkLst>
        <pc:picChg chg="mod">
          <ac:chgData name="kursat ymn" userId="47174fbee67923fe" providerId="LiveId" clId="{C3D17E7A-5C8B-475E-938D-82BEDDD309DC}" dt="2022-02-22T18:48:22.384" v="1020" actId="1076"/>
          <ac:picMkLst>
            <pc:docMk/>
            <pc:sldMk cId="1393549673" sldId="492"/>
            <ac:picMk id="11" creationId="{A99B3A82-7A1D-4E81-B207-CD6692908A7E}"/>
          </ac:picMkLst>
        </pc:picChg>
        <pc:picChg chg="add mod ord">
          <ac:chgData name="kursat ymn" userId="47174fbee67923fe" providerId="LiveId" clId="{C3D17E7A-5C8B-475E-938D-82BEDDD309DC}" dt="2022-02-22T18:48:18.078" v="1019" actId="1076"/>
          <ac:picMkLst>
            <pc:docMk/>
            <pc:sldMk cId="1393549673" sldId="492"/>
            <ac:picMk id="12" creationId="{7DFFEFCE-0D59-4042-AA5E-09258C1B2BD9}"/>
          </ac:picMkLst>
        </pc:picChg>
      </pc:sldChg>
      <pc:sldChg chg="addSp delSp modSp add mod">
        <pc:chgData name="kursat ymn" userId="47174fbee67923fe" providerId="LiveId" clId="{C3D17E7A-5C8B-475E-938D-82BEDDD309DC}" dt="2022-02-22T18:48:48.375" v="1028" actId="1076"/>
        <pc:sldMkLst>
          <pc:docMk/>
          <pc:sldMk cId="587140317" sldId="493"/>
        </pc:sldMkLst>
        <pc:spChg chg="mod">
          <ac:chgData name="kursat ymn" userId="47174fbee67923fe" providerId="LiveId" clId="{C3D17E7A-5C8B-475E-938D-82BEDDD309DC}" dt="2022-02-22T18:48:46.581" v="1027" actId="20577"/>
          <ac:spMkLst>
            <pc:docMk/>
            <pc:sldMk cId="587140317" sldId="493"/>
            <ac:spMk id="10" creationId="{557B9060-DE7C-4A62-8194-0E47E131BDA8}"/>
          </ac:spMkLst>
        </pc:spChg>
        <pc:spChg chg="add mod ord">
          <ac:chgData name="kursat ymn" userId="47174fbee67923fe" providerId="LiveId" clId="{C3D17E7A-5C8B-475E-938D-82BEDDD309DC}" dt="2022-02-22T18:48:39.994" v="1026" actId="404"/>
          <ac:spMkLst>
            <pc:docMk/>
            <pc:sldMk cId="587140317" sldId="493"/>
            <ac:spMk id="12" creationId="{705D869A-C465-4A9F-A281-9217E32114D8}"/>
          </ac:spMkLst>
        </pc:spChg>
        <pc:picChg chg="del">
          <ac:chgData name="kursat ymn" userId="47174fbee67923fe" providerId="LiveId" clId="{C3D17E7A-5C8B-475E-938D-82BEDDD309DC}" dt="2022-02-22T18:48:30.104" v="1023" actId="478"/>
          <ac:picMkLst>
            <pc:docMk/>
            <pc:sldMk cId="587140317" sldId="493"/>
            <ac:picMk id="9" creationId="{2A5BD407-9394-4B05-A977-06B04CB0E367}"/>
          </ac:picMkLst>
        </pc:picChg>
        <pc:picChg chg="mod">
          <ac:chgData name="kursat ymn" userId="47174fbee67923fe" providerId="LiveId" clId="{C3D17E7A-5C8B-475E-938D-82BEDDD309DC}" dt="2022-02-22T18:48:48.375" v="1028" actId="1076"/>
          <ac:picMkLst>
            <pc:docMk/>
            <pc:sldMk cId="587140317" sldId="493"/>
            <ac:picMk id="11" creationId="{A99B3A82-7A1D-4E81-B207-CD6692908A7E}"/>
          </ac:picMkLst>
        </pc:picChg>
        <pc:picChg chg="mod">
          <ac:chgData name="kursat ymn" userId="47174fbee67923fe" providerId="LiveId" clId="{C3D17E7A-5C8B-475E-938D-82BEDDD309DC}" dt="2022-02-22T18:48:33.444" v="1025" actId="1076"/>
          <ac:picMkLst>
            <pc:docMk/>
            <pc:sldMk cId="587140317" sldId="493"/>
            <ac:picMk id="13" creationId="{D936EB81-4033-48FE-BAC4-74EFD907E65B}"/>
          </ac:picMkLst>
        </pc:picChg>
      </pc:sldChg>
      <pc:sldChg chg="addSp modSp add mod">
        <pc:chgData name="kursat ymn" userId="47174fbee67923fe" providerId="LiveId" clId="{C3D17E7A-5C8B-475E-938D-82BEDDD309DC}" dt="2022-02-22T18:49:23.315" v="1034" actId="20577"/>
        <pc:sldMkLst>
          <pc:docMk/>
          <pc:sldMk cId="1522046070" sldId="494"/>
        </pc:sldMkLst>
        <pc:spChg chg="add mod ord">
          <ac:chgData name="kursat ymn" userId="47174fbee67923fe" providerId="LiveId" clId="{C3D17E7A-5C8B-475E-938D-82BEDDD309DC}" dt="2022-02-22T18:49:23.315" v="1034" actId="20577"/>
          <ac:spMkLst>
            <pc:docMk/>
            <pc:sldMk cId="1522046070" sldId="494"/>
            <ac:spMk id="12" creationId="{FE369361-B01D-44B4-947B-73DEE2C1A2AB}"/>
          </ac:spMkLst>
        </pc:spChg>
        <pc:picChg chg="mod">
          <ac:chgData name="kursat ymn" userId="47174fbee67923fe" providerId="LiveId" clId="{C3D17E7A-5C8B-475E-938D-82BEDDD309DC}" dt="2022-02-22T18:49:16.519" v="1031" actId="1076"/>
          <ac:picMkLst>
            <pc:docMk/>
            <pc:sldMk cId="1522046070" sldId="494"/>
            <ac:picMk id="9" creationId="{2A5BD407-9394-4B05-A977-06B04CB0E367}"/>
          </ac:picMkLst>
        </pc:picChg>
        <pc:picChg chg="mod">
          <ac:chgData name="kursat ymn" userId="47174fbee67923fe" providerId="LiveId" clId="{C3D17E7A-5C8B-475E-938D-82BEDDD309DC}" dt="2022-02-22T18:49:21.880" v="1033" actId="1076"/>
          <ac:picMkLst>
            <pc:docMk/>
            <pc:sldMk cId="1522046070" sldId="494"/>
            <ac:picMk id="11" creationId="{A99B3A82-7A1D-4E81-B207-CD6692908A7E}"/>
          </ac:picMkLst>
        </pc:picChg>
        <pc:picChg chg="mod">
          <ac:chgData name="kursat ymn" userId="47174fbee67923fe" providerId="LiveId" clId="{C3D17E7A-5C8B-475E-938D-82BEDDD309DC}" dt="2022-02-22T18:49:17.803" v="1032" actId="1076"/>
          <ac:picMkLst>
            <pc:docMk/>
            <pc:sldMk cId="1522046070" sldId="494"/>
            <ac:picMk id="13" creationId="{D936EB81-4033-48FE-BAC4-74EFD907E65B}"/>
          </ac:picMkLst>
        </pc:picChg>
      </pc:sldChg>
      <pc:sldChg chg="addSp modSp add mod">
        <pc:chgData name="kursat ymn" userId="47174fbee67923fe" providerId="LiveId" clId="{C3D17E7A-5C8B-475E-938D-82BEDDD309DC}" dt="2022-02-22T18:49:46.163" v="1038" actId="20577"/>
        <pc:sldMkLst>
          <pc:docMk/>
          <pc:sldMk cId="2053130520" sldId="495"/>
        </pc:sldMkLst>
        <pc:spChg chg="mod">
          <ac:chgData name="kursat ymn" userId="47174fbee67923fe" providerId="LiveId" clId="{C3D17E7A-5C8B-475E-938D-82BEDDD309DC}" dt="2022-02-22T18:49:46.163" v="1038" actId="20577"/>
          <ac:spMkLst>
            <pc:docMk/>
            <pc:sldMk cId="2053130520" sldId="495"/>
            <ac:spMk id="10" creationId="{557B9060-DE7C-4A62-8194-0E47E131BDA8}"/>
          </ac:spMkLst>
        </pc:spChg>
        <pc:spChg chg="add mod ord">
          <ac:chgData name="kursat ymn" userId="47174fbee67923fe" providerId="LiveId" clId="{C3D17E7A-5C8B-475E-938D-82BEDDD309DC}" dt="2022-02-22T18:49:40.354" v="1036" actId="167"/>
          <ac:spMkLst>
            <pc:docMk/>
            <pc:sldMk cId="2053130520" sldId="495"/>
            <ac:spMk id="12" creationId="{D0092C3E-5775-47EC-8DCE-6E00BC7AE412}"/>
          </ac:spMkLst>
        </pc:spChg>
        <pc:picChg chg="mod">
          <ac:chgData name="kursat ymn" userId="47174fbee67923fe" providerId="LiveId" clId="{C3D17E7A-5C8B-475E-938D-82BEDDD309DC}" dt="2022-02-22T18:49:44.442" v="1037" actId="1076"/>
          <ac:picMkLst>
            <pc:docMk/>
            <pc:sldMk cId="2053130520" sldId="495"/>
            <ac:picMk id="11" creationId="{A99B3A82-7A1D-4E81-B207-CD6692908A7E}"/>
          </ac:picMkLst>
        </pc:picChg>
      </pc:sldChg>
      <pc:sldChg chg="addSp modSp add mod">
        <pc:chgData name="kursat ymn" userId="47174fbee67923fe" providerId="LiveId" clId="{C3D17E7A-5C8B-475E-938D-82BEDDD309DC}" dt="2022-02-22T18:50:51.727" v="1045" actId="1076"/>
        <pc:sldMkLst>
          <pc:docMk/>
          <pc:sldMk cId="2145367706" sldId="496"/>
        </pc:sldMkLst>
        <pc:spChg chg="mod">
          <ac:chgData name="kursat ymn" userId="47174fbee67923fe" providerId="LiveId" clId="{C3D17E7A-5C8B-475E-938D-82BEDDD309DC}" dt="2022-02-22T18:50:50.171" v="1044" actId="20577"/>
          <ac:spMkLst>
            <pc:docMk/>
            <pc:sldMk cId="2145367706" sldId="496"/>
            <ac:spMk id="10" creationId="{557B9060-DE7C-4A62-8194-0E47E131BDA8}"/>
          </ac:spMkLst>
        </pc:spChg>
        <pc:spChg chg="add mod ord">
          <ac:chgData name="kursat ymn" userId="47174fbee67923fe" providerId="LiveId" clId="{C3D17E7A-5C8B-475E-938D-82BEDDD309DC}" dt="2022-02-22T18:50:42.997" v="1043" actId="404"/>
          <ac:spMkLst>
            <pc:docMk/>
            <pc:sldMk cId="2145367706" sldId="496"/>
            <ac:spMk id="12" creationId="{F403EE6B-24F1-4684-B31D-2E9523015C1B}"/>
          </ac:spMkLst>
        </pc:spChg>
        <pc:picChg chg="mod">
          <ac:chgData name="kursat ymn" userId="47174fbee67923fe" providerId="LiveId" clId="{C3D17E7A-5C8B-475E-938D-82BEDDD309DC}" dt="2022-02-22T18:50:37.884" v="1041" actId="1076"/>
          <ac:picMkLst>
            <pc:docMk/>
            <pc:sldMk cId="2145367706" sldId="496"/>
            <ac:picMk id="5" creationId="{511AF2BD-46CB-4599-80CB-9254C3BC4A0B}"/>
          </ac:picMkLst>
        </pc:picChg>
        <pc:picChg chg="mod">
          <ac:chgData name="kursat ymn" userId="47174fbee67923fe" providerId="LiveId" clId="{C3D17E7A-5C8B-475E-938D-82BEDDD309DC}" dt="2022-02-22T18:50:51.727" v="1045" actId="1076"/>
          <ac:picMkLst>
            <pc:docMk/>
            <pc:sldMk cId="2145367706" sldId="496"/>
            <ac:picMk id="11" creationId="{A99B3A82-7A1D-4E81-B207-CD6692908A7E}"/>
          </ac:picMkLst>
        </pc:picChg>
      </pc:sldChg>
      <pc:sldChg chg="addSp delSp modSp add mod">
        <pc:chgData name="kursat ymn" userId="47174fbee67923fe" providerId="LiveId" clId="{C3D17E7A-5C8B-475E-938D-82BEDDD309DC}" dt="2022-02-22T18:51:04.611" v="1050" actId="1076"/>
        <pc:sldMkLst>
          <pc:docMk/>
          <pc:sldMk cId="825948673" sldId="497"/>
        </pc:sldMkLst>
        <pc:spChg chg="add mod ord">
          <ac:chgData name="kursat ymn" userId="47174fbee67923fe" providerId="LiveId" clId="{C3D17E7A-5C8B-475E-938D-82BEDDD309DC}" dt="2022-02-22T18:50:58.452" v="1047" actId="167"/>
          <ac:spMkLst>
            <pc:docMk/>
            <pc:sldMk cId="825948673" sldId="497"/>
            <ac:spMk id="12" creationId="{0B2EDD0B-FDD3-4440-A1E6-520C72284FF0}"/>
          </ac:spMkLst>
        </pc:spChg>
        <pc:picChg chg="del">
          <ac:chgData name="kursat ymn" userId="47174fbee67923fe" providerId="LiveId" clId="{C3D17E7A-5C8B-475E-938D-82BEDDD309DC}" dt="2022-02-22T18:50:59.912" v="1048" actId="478"/>
          <ac:picMkLst>
            <pc:docMk/>
            <pc:sldMk cId="825948673" sldId="497"/>
            <ac:picMk id="9" creationId="{2A5BD407-9394-4B05-A977-06B04CB0E367}"/>
          </ac:picMkLst>
        </pc:picChg>
        <pc:picChg chg="mod">
          <ac:chgData name="kursat ymn" userId="47174fbee67923fe" providerId="LiveId" clId="{C3D17E7A-5C8B-475E-938D-82BEDDD309DC}" dt="2022-02-22T18:51:04.611" v="1050" actId="1076"/>
          <ac:picMkLst>
            <pc:docMk/>
            <pc:sldMk cId="825948673" sldId="497"/>
            <ac:picMk id="11" creationId="{A99B3A82-7A1D-4E81-B207-CD6692908A7E}"/>
          </ac:picMkLst>
        </pc:picChg>
        <pc:picChg chg="mod">
          <ac:chgData name="kursat ymn" userId="47174fbee67923fe" providerId="LiveId" clId="{C3D17E7A-5C8B-475E-938D-82BEDDD309DC}" dt="2022-02-22T18:51:01.003" v="1049" actId="1076"/>
          <ac:picMkLst>
            <pc:docMk/>
            <pc:sldMk cId="825948673" sldId="497"/>
            <ac:picMk id="13" creationId="{D936EB81-4033-48FE-BAC4-74EFD907E65B}"/>
          </ac:picMkLst>
        </pc:picChg>
      </pc:sldChg>
      <pc:sldChg chg="addSp modSp add mod">
        <pc:chgData name="kursat ymn" userId="47174fbee67923fe" providerId="LiveId" clId="{C3D17E7A-5C8B-475E-938D-82BEDDD309DC}" dt="2022-02-22T18:51:17.877" v="1055" actId="20577"/>
        <pc:sldMkLst>
          <pc:docMk/>
          <pc:sldMk cId="3150025546" sldId="498"/>
        </pc:sldMkLst>
        <pc:spChg chg="mod">
          <ac:chgData name="kursat ymn" userId="47174fbee67923fe" providerId="LiveId" clId="{C3D17E7A-5C8B-475E-938D-82BEDDD309DC}" dt="2022-02-22T18:51:17.877" v="1055" actId="20577"/>
          <ac:spMkLst>
            <pc:docMk/>
            <pc:sldMk cId="3150025546" sldId="498"/>
            <ac:spMk id="10" creationId="{557B9060-DE7C-4A62-8194-0E47E131BDA8}"/>
          </ac:spMkLst>
        </pc:spChg>
        <pc:picChg chg="mod">
          <ac:chgData name="kursat ymn" userId="47174fbee67923fe" providerId="LiveId" clId="{C3D17E7A-5C8B-475E-938D-82BEDDD309DC}" dt="2022-02-22T18:51:15.747" v="1054" actId="1076"/>
          <ac:picMkLst>
            <pc:docMk/>
            <pc:sldMk cId="3150025546" sldId="498"/>
            <ac:picMk id="11" creationId="{A99B3A82-7A1D-4E81-B207-CD6692908A7E}"/>
          </ac:picMkLst>
        </pc:picChg>
        <pc:picChg chg="add mod ord">
          <ac:chgData name="kursat ymn" userId="47174fbee67923fe" providerId="LiveId" clId="{C3D17E7A-5C8B-475E-938D-82BEDDD309DC}" dt="2022-02-22T18:51:13.428" v="1053" actId="1076"/>
          <ac:picMkLst>
            <pc:docMk/>
            <pc:sldMk cId="3150025546" sldId="498"/>
            <ac:picMk id="12" creationId="{5FB73E23-DDA2-4B2E-9C0C-5A8C13DBE2D7}"/>
          </ac:picMkLst>
        </pc:picChg>
      </pc:sldChg>
      <pc:sldChg chg="addSp modSp add mod">
        <pc:chgData name="kursat ymn" userId="47174fbee67923fe" providerId="LiveId" clId="{C3D17E7A-5C8B-475E-938D-82BEDDD309DC}" dt="2022-02-22T18:51:33.259" v="1060" actId="1076"/>
        <pc:sldMkLst>
          <pc:docMk/>
          <pc:sldMk cId="1528783622" sldId="499"/>
        </pc:sldMkLst>
        <pc:picChg chg="mod">
          <ac:chgData name="kursat ymn" userId="47174fbee67923fe" providerId="LiveId" clId="{C3D17E7A-5C8B-475E-938D-82BEDDD309DC}" dt="2022-02-22T18:51:24.990" v="1059" actId="1076"/>
          <ac:picMkLst>
            <pc:docMk/>
            <pc:sldMk cId="1528783622" sldId="499"/>
            <ac:picMk id="9" creationId="{2A5BD407-9394-4B05-A977-06B04CB0E367}"/>
          </ac:picMkLst>
        </pc:picChg>
        <pc:picChg chg="mod">
          <ac:chgData name="kursat ymn" userId="47174fbee67923fe" providerId="LiveId" clId="{C3D17E7A-5C8B-475E-938D-82BEDDD309DC}" dt="2022-02-22T18:51:33.259" v="1060" actId="1076"/>
          <ac:picMkLst>
            <pc:docMk/>
            <pc:sldMk cId="1528783622" sldId="499"/>
            <ac:picMk id="11" creationId="{A99B3A82-7A1D-4E81-B207-CD6692908A7E}"/>
          </ac:picMkLst>
        </pc:picChg>
        <pc:picChg chg="add mod ord">
          <ac:chgData name="kursat ymn" userId="47174fbee67923fe" providerId="LiveId" clId="{C3D17E7A-5C8B-475E-938D-82BEDDD309DC}" dt="2022-02-22T18:51:23.604" v="1058" actId="167"/>
          <ac:picMkLst>
            <pc:docMk/>
            <pc:sldMk cId="1528783622" sldId="499"/>
            <ac:picMk id="12" creationId="{9164B23E-3D5B-4802-B984-B20A1CC25AA4}"/>
          </ac:picMkLst>
        </pc:picChg>
      </pc:sldChg>
      <pc:sldChg chg="addSp modSp add mod">
        <pc:chgData name="kursat ymn" userId="47174fbee67923fe" providerId="LiveId" clId="{C3D17E7A-5C8B-475E-938D-82BEDDD309DC}" dt="2022-02-22T18:51:41.421" v="1064" actId="1076"/>
        <pc:sldMkLst>
          <pc:docMk/>
          <pc:sldMk cId="3741614106" sldId="500"/>
        </pc:sldMkLst>
        <pc:picChg chg="mod">
          <ac:chgData name="kursat ymn" userId="47174fbee67923fe" providerId="LiveId" clId="{C3D17E7A-5C8B-475E-938D-82BEDDD309DC}" dt="2022-02-22T18:51:41.421" v="1064" actId="1076"/>
          <ac:picMkLst>
            <pc:docMk/>
            <pc:sldMk cId="3741614106" sldId="500"/>
            <ac:picMk id="11" creationId="{A99B3A82-7A1D-4E81-B207-CD6692908A7E}"/>
          </ac:picMkLst>
        </pc:picChg>
        <pc:picChg chg="add mod ord">
          <ac:chgData name="kursat ymn" userId="47174fbee67923fe" providerId="LiveId" clId="{C3D17E7A-5C8B-475E-938D-82BEDDD309DC}" dt="2022-02-22T18:51:37.667" v="1062" actId="167"/>
          <ac:picMkLst>
            <pc:docMk/>
            <pc:sldMk cId="3741614106" sldId="500"/>
            <ac:picMk id="12" creationId="{0AC52E25-6967-4D45-8CAC-70767558AD1A}"/>
          </ac:picMkLst>
        </pc:picChg>
        <pc:picChg chg="mod">
          <ac:chgData name="kursat ymn" userId="47174fbee67923fe" providerId="LiveId" clId="{C3D17E7A-5C8B-475E-938D-82BEDDD309DC}" dt="2022-02-22T18:51:39.201" v="1063" actId="1076"/>
          <ac:picMkLst>
            <pc:docMk/>
            <pc:sldMk cId="3741614106" sldId="500"/>
            <ac:picMk id="13" creationId="{D936EB81-4033-48FE-BAC4-74EFD907E65B}"/>
          </ac:picMkLst>
        </pc:picChg>
      </pc:sldChg>
      <pc:sldChg chg="addSp delSp modSp add mod">
        <pc:chgData name="kursat ymn" userId="47174fbee67923fe" providerId="LiveId" clId="{C3D17E7A-5C8B-475E-938D-82BEDDD309DC}" dt="2022-02-22T18:52:43.449" v="1070" actId="20577"/>
        <pc:sldMkLst>
          <pc:docMk/>
          <pc:sldMk cId="1702329565" sldId="501"/>
        </pc:sldMkLst>
        <pc:spChg chg="mod">
          <ac:chgData name="kursat ymn" userId="47174fbee67923fe" providerId="LiveId" clId="{C3D17E7A-5C8B-475E-938D-82BEDDD309DC}" dt="2022-02-22T18:52:43.449" v="1070" actId="20577"/>
          <ac:spMkLst>
            <pc:docMk/>
            <pc:sldMk cId="1702329565" sldId="501"/>
            <ac:spMk id="10" creationId="{557B9060-DE7C-4A62-8194-0E47E131BDA8}"/>
          </ac:spMkLst>
        </pc:spChg>
        <pc:picChg chg="del">
          <ac:chgData name="kursat ymn" userId="47174fbee67923fe" providerId="LiveId" clId="{C3D17E7A-5C8B-475E-938D-82BEDDD309DC}" dt="2022-02-22T18:52:33.462" v="1067" actId="478"/>
          <ac:picMkLst>
            <pc:docMk/>
            <pc:sldMk cId="1702329565" sldId="501"/>
            <ac:picMk id="9" creationId="{2A5BD407-9394-4B05-A977-06B04CB0E367}"/>
          </ac:picMkLst>
        </pc:picChg>
        <pc:picChg chg="mod">
          <ac:chgData name="kursat ymn" userId="47174fbee67923fe" providerId="LiveId" clId="{C3D17E7A-5C8B-475E-938D-82BEDDD309DC}" dt="2022-02-22T18:52:40.670" v="1069" actId="1076"/>
          <ac:picMkLst>
            <pc:docMk/>
            <pc:sldMk cId="1702329565" sldId="501"/>
            <ac:picMk id="11" creationId="{A99B3A82-7A1D-4E81-B207-CD6692908A7E}"/>
          </ac:picMkLst>
        </pc:picChg>
        <pc:picChg chg="add mod ord">
          <ac:chgData name="kursat ymn" userId="47174fbee67923fe" providerId="LiveId" clId="{C3D17E7A-5C8B-475E-938D-82BEDDD309DC}" dt="2022-02-22T18:52:36.957" v="1068" actId="14100"/>
          <ac:picMkLst>
            <pc:docMk/>
            <pc:sldMk cId="1702329565" sldId="501"/>
            <ac:picMk id="12" creationId="{B2A7CE05-C564-46D4-A903-6F0E07C86BD1}"/>
          </ac:picMkLst>
        </pc:picChg>
      </pc:sldChg>
      <pc:sldChg chg="addSp modSp add mod">
        <pc:chgData name="kursat ymn" userId="47174fbee67923fe" providerId="LiveId" clId="{C3D17E7A-5C8B-475E-938D-82BEDDD309DC}" dt="2022-02-22T18:53:11.314" v="1075" actId="20577"/>
        <pc:sldMkLst>
          <pc:docMk/>
          <pc:sldMk cId="3157464895" sldId="502"/>
        </pc:sldMkLst>
        <pc:spChg chg="mod">
          <ac:chgData name="kursat ymn" userId="47174fbee67923fe" providerId="LiveId" clId="{C3D17E7A-5C8B-475E-938D-82BEDDD309DC}" dt="2022-02-22T18:53:11.314" v="1075" actId="20577"/>
          <ac:spMkLst>
            <pc:docMk/>
            <pc:sldMk cId="3157464895" sldId="502"/>
            <ac:spMk id="10" creationId="{557B9060-DE7C-4A62-8194-0E47E131BDA8}"/>
          </ac:spMkLst>
        </pc:spChg>
        <pc:spChg chg="add mod ord">
          <ac:chgData name="kursat ymn" userId="47174fbee67923fe" providerId="LiveId" clId="{C3D17E7A-5C8B-475E-938D-82BEDDD309DC}" dt="2022-02-22T18:53:03.454" v="1072" actId="167"/>
          <ac:spMkLst>
            <pc:docMk/>
            <pc:sldMk cId="3157464895" sldId="502"/>
            <ac:spMk id="12" creationId="{B03ABD62-A2C4-413E-9C33-9B4F4BEB79A5}"/>
          </ac:spMkLst>
        </pc:spChg>
        <pc:picChg chg="mod">
          <ac:chgData name="kursat ymn" userId="47174fbee67923fe" providerId="LiveId" clId="{C3D17E7A-5C8B-475E-938D-82BEDDD309DC}" dt="2022-02-22T18:53:05.498" v="1073" actId="1076"/>
          <ac:picMkLst>
            <pc:docMk/>
            <pc:sldMk cId="3157464895" sldId="502"/>
            <ac:picMk id="9" creationId="{2A5BD407-9394-4B05-A977-06B04CB0E367}"/>
          </ac:picMkLst>
        </pc:picChg>
        <pc:picChg chg="mod">
          <ac:chgData name="kursat ymn" userId="47174fbee67923fe" providerId="LiveId" clId="{C3D17E7A-5C8B-475E-938D-82BEDDD309DC}" dt="2022-02-22T18:53:09.164" v="1074" actId="1076"/>
          <ac:picMkLst>
            <pc:docMk/>
            <pc:sldMk cId="3157464895" sldId="502"/>
            <ac:picMk id="11" creationId="{A99B3A82-7A1D-4E81-B207-CD6692908A7E}"/>
          </ac:picMkLst>
        </pc:picChg>
      </pc:sldChg>
      <pc:sldChg chg="addSp modSp add mod">
        <pc:chgData name="kursat ymn" userId="47174fbee67923fe" providerId="LiveId" clId="{C3D17E7A-5C8B-475E-938D-82BEDDD309DC}" dt="2022-02-22T18:53:27.563" v="1080" actId="20577"/>
        <pc:sldMkLst>
          <pc:docMk/>
          <pc:sldMk cId="307143245" sldId="503"/>
        </pc:sldMkLst>
        <pc:spChg chg="mod">
          <ac:chgData name="kursat ymn" userId="47174fbee67923fe" providerId="LiveId" clId="{C3D17E7A-5C8B-475E-938D-82BEDDD309DC}" dt="2022-02-22T18:53:27.563" v="1080" actId="20577"/>
          <ac:spMkLst>
            <pc:docMk/>
            <pc:sldMk cId="307143245" sldId="503"/>
            <ac:spMk id="10" creationId="{557B9060-DE7C-4A62-8194-0E47E131BDA8}"/>
          </ac:spMkLst>
        </pc:spChg>
        <pc:picChg chg="mod">
          <ac:chgData name="kursat ymn" userId="47174fbee67923fe" providerId="LiveId" clId="{C3D17E7A-5C8B-475E-938D-82BEDDD309DC}" dt="2022-02-22T18:53:23.506" v="1078" actId="1076"/>
          <ac:picMkLst>
            <pc:docMk/>
            <pc:sldMk cId="307143245" sldId="503"/>
            <ac:picMk id="9" creationId="{2A5BD407-9394-4B05-A977-06B04CB0E367}"/>
          </ac:picMkLst>
        </pc:picChg>
        <pc:picChg chg="mod">
          <ac:chgData name="kursat ymn" userId="47174fbee67923fe" providerId="LiveId" clId="{C3D17E7A-5C8B-475E-938D-82BEDDD309DC}" dt="2022-02-22T18:53:25.695" v="1079" actId="1076"/>
          <ac:picMkLst>
            <pc:docMk/>
            <pc:sldMk cId="307143245" sldId="503"/>
            <ac:picMk id="11" creationId="{A99B3A82-7A1D-4E81-B207-CD6692908A7E}"/>
          </ac:picMkLst>
        </pc:picChg>
        <pc:picChg chg="add mod ord">
          <ac:chgData name="kursat ymn" userId="47174fbee67923fe" providerId="LiveId" clId="{C3D17E7A-5C8B-475E-938D-82BEDDD309DC}" dt="2022-02-22T18:53:21.127" v="1077" actId="167"/>
          <ac:picMkLst>
            <pc:docMk/>
            <pc:sldMk cId="307143245" sldId="503"/>
            <ac:picMk id="12" creationId="{F53B0252-D54A-4717-AF6A-DAE384AB09BD}"/>
          </ac:picMkLst>
        </pc:picChg>
      </pc:sldChg>
      <pc:sldChg chg="addSp modSp add mod">
        <pc:chgData name="kursat ymn" userId="47174fbee67923fe" providerId="LiveId" clId="{C3D17E7A-5C8B-475E-938D-82BEDDD309DC}" dt="2022-02-22T18:53:42.471" v="1085" actId="1076"/>
        <pc:sldMkLst>
          <pc:docMk/>
          <pc:sldMk cId="2501615095" sldId="504"/>
        </pc:sldMkLst>
        <pc:spChg chg="add mod ord">
          <ac:chgData name="kursat ymn" userId="47174fbee67923fe" providerId="LiveId" clId="{C3D17E7A-5C8B-475E-938D-82BEDDD309DC}" dt="2022-02-22T18:53:39.626" v="1084" actId="404"/>
          <ac:spMkLst>
            <pc:docMk/>
            <pc:sldMk cId="2501615095" sldId="504"/>
            <ac:spMk id="12" creationId="{B838B2D3-BDA8-447F-9EC9-A4EAE35D0620}"/>
          </ac:spMkLst>
        </pc:spChg>
        <pc:picChg chg="mod">
          <ac:chgData name="kursat ymn" userId="47174fbee67923fe" providerId="LiveId" clId="{C3D17E7A-5C8B-475E-938D-82BEDDD309DC}" dt="2022-02-22T18:53:42.471" v="1085" actId="1076"/>
          <ac:picMkLst>
            <pc:docMk/>
            <pc:sldMk cId="2501615095" sldId="504"/>
            <ac:picMk id="11" creationId="{A99B3A82-7A1D-4E81-B207-CD6692908A7E}"/>
          </ac:picMkLst>
        </pc:picChg>
      </pc:sldChg>
      <pc:sldChg chg="addSp modSp add mod">
        <pc:chgData name="kursat ymn" userId="47174fbee67923fe" providerId="LiveId" clId="{C3D17E7A-5C8B-475E-938D-82BEDDD309DC}" dt="2022-02-22T18:53:51.180" v="1089" actId="1076"/>
        <pc:sldMkLst>
          <pc:docMk/>
          <pc:sldMk cId="465828768" sldId="505"/>
        </pc:sldMkLst>
        <pc:picChg chg="mod">
          <ac:chgData name="kursat ymn" userId="47174fbee67923fe" providerId="LiveId" clId="{C3D17E7A-5C8B-475E-938D-82BEDDD309DC}" dt="2022-02-22T18:53:51.180" v="1089" actId="1076"/>
          <ac:picMkLst>
            <pc:docMk/>
            <pc:sldMk cId="465828768" sldId="505"/>
            <ac:picMk id="11" creationId="{A99B3A82-7A1D-4E81-B207-CD6692908A7E}"/>
          </ac:picMkLst>
        </pc:picChg>
        <pc:picChg chg="add mod ord">
          <ac:chgData name="kursat ymn" userId="47174fbee67923fe" providerId="LiveId" clId="{C3D17E7A-5C8B-475E-938D-82BEDDD309DC}" dt="2022-02-22T18:53:47.749" v="1087" actId="167"/>
          <ac:picMkLst>
            <pc:docMk/>
            <pc:sldMk cId="465828768" sldId="505"/>
            <ac:picMk id="12" creationId="{7F74FBA7-AFF0-4EA8-B960-6EDE4BEE5BA9}"/>
          </ac:picMkLst>
        </pc:picChg>
        <pc:picChg chg="mod">
          <ac:chgData name="kursat ymn" userId="47174fbee67923fe" providerId="LiveId" clId="{C3D17E7A-5C8B-475E-938D-82BEDDD309DC}" dt="2022-02-22T18:53:48.957" v="1088" actId="1076"/>
          <ac:picMkLst>
            <pc:docMk/>
            <pc:sldMk cId="465828768" sldId="505"/>
            <ac:picMk id="13" creationId="{D936EB81-4033-48FE-BAC4-74EFD907E65B}"/>
          </ac:picMkLst>
        </pc:picChg>
      </pc:sldChg>
      <pc:sldChg chg="addSp modSp new mod modAnim">
        <pc:chgData name="kursat ymn" userId="47174fbee67923fe" providerId="LiveId" clId="{C3D17E7A-5C8B-475E-938D-82BEDDD309DC}" dt="2022-02-22T19:02:57.251" v="1099" actId="1076"/>
        <pc:sldMkLst>
          <pc:docMk/>
          <pc:sldMk cId="4075558971" sldId="506"/>
        </pc:sldMkLst>
        <pc:spChg chg="add mod">
          <ac:chgData name="kursat ymn" userId="47174fbee67923fe" providerId="LiveId" clId="{C3D17E7A-5C8B-475E-938D-82BEDDD309DC}" dt="2022-02-22T19:02:30.948" v="1093" actId="113"/>
          <ac:spMkLst>
            <pc:docMk/>
            <pc:sldMk cId="4075558971" sldId="506"/>
            <ac:spMk id="3" creationId="{75C655EA-A669-49F1-A54A-B368817D7E69}"/>
          </ac:spMkLst>
        </pc:spChg>
        <pc:spChg chg="add mod">
          <ac:chgData name="kursat ymn" userId="47174fbee67923fe" providerId="LiveId" clId="{C3D17E7A-5C8B-475E-938D-82BEDDD309DC}" dt="2022-02-22T19:02:52.266" v="1096" actId="1076"/>
          <ac:spMkLst>
            <pc:docMk/>
            <pc:sldMk cId="4075558971" sldId="506"/>
            <ac:spMk id="6" creationId="{B424B198-9598-44D0-9431-ADFC7CA8AD3D}"/>
          </ac:spMkLst>
        </pc:spChg>
        <pc:picChg chg="add mod">
          <ac:chgData name="kursat ymn" userId="47174fbee67923fe" providerId="LiveId" clId="{C3D17E7A-5C8B-475E-938D-82BEDDD309DC}" dt="2022-02-22T19:02:57.251" v="1099" actId="1076"/>
          <ac:picMkLst>
            <pc:docMk/>
            <pc:sldMk cId="4075558971" sldId="506"/>
            <ac:picMk id="4" creationId="{6076A577-5960-426F-9459-D2E24E220E0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EC2045-39EE-4DFA-977C-BB6D9CD27EC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E325B975-D412-4800-A170-9D07251E4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E636F4B-D398-42B2-A07A-AEDBF8DE61EE}"/>
              </a:ext>
            </a:extLst>
          </p:cNvPr>
          <p:cNvSpPr>
            <a:spLocks noGrp="1"/>
          </p:cNvSpPr>
          <p:nvPr>
            <p:ph type="dt" sz="half" idx="10"/>
          </p:nvPr>
        </p:nvSpPr>
        <p:spPr/>
        <p:txBody>
          <a:bodyPr/>
          <a:lstStyle/>
          <a:p>
            <a:fld id="{D9F21DC8-1227-40C1-A58D-7DE5B2802E90}" type="datetimeFigureOut">
              <a:rPr lang="tr-TR" smtClean="0"/>
              <a:t>22.02.2022</a:t>
            </a:fld>
            <a:endParaRPr lang="tr-TR"/>
          </a:p>
        </p:txBody>
      </p:sp>
      <p:sp>
        <p:nvSpPr>
          <p:cNvPr id="5" name="Alt Bilgi Yer Tutucusu 4">
            <a:extLst>
              <a:ext uri="{FF2B5EF4-FFF2-40B4-BE49-F238E27FC236}">
                <a16:creationId xmlns:a16="http://schemas.microsoft.com/office/drawing/2014/main" id="{6704801A-877D-43F0-8B57-B9B6A1A375F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803B2BC-8F09-4A78-B22E-9653159316B5}"/>
              </a:ext>
            </a:extLst>
          </p:cNvPr>
          <p:cNvSpPr>
            <a:spLocks noGrp="1"/>
          </p:cNvSpPr>
          <p:nvPr>
            <p:ph type="sldNum" sz="quarter" idx="12"/>
          </p:nvPr>
        </p:nvSpPr>
        <p:spPr/>
        <p:txBody>
          <a:bodyPr/>
          <a:lstStyle/>
          <a:p>
            <a:fld id="{6B0E6B5E-D51B-497A-86ED-03655C2F8E8F}" type="slidenum">
              <a:rPr lang="tr-TR" smtClean="0"/>
              <a:t>‹#›</a:t>
            </a:fld>
            <a:endParaRPr lang="tr-TR"/>
          </a:p>
        </p:txBody>
      </p:sp>
    </p:spTree>
    <p:extLst>
      <p:ext uri="{BB962C8B-B14F-4D97-AF65-F5344CB8AC3E}">
        <p14:creationId xmlns:p14="http://schemas.microsoft.com/office/powerpoint/2010/main" val="60532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7953DC-E888-4940-8078-C580621A297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B40B51B-BB44-44D8-A52B-BE88FFF5BF3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D5680B8-C41A-4D8A-AA72-01B6E6659247}"/>
              </a:ext>
            </a:extLst>
          </p:cNvPr>
          <p:cNvSpPr>
            <a:spLocks noGrp="1"/>
          </p:cNvSpPr>
          <p:nvPr>
            <p:ph type="dt" sz="half" idx="10"/>
          </p:nvPr>
        </p:nvSpPr>
        <p:spPr/>
        <p:txBody>
          <a:bodyPr/>
          <a:lstStyle/>
          <a:p>
            <a:fld id="{D9F21DC8-1227-40C1-A58D-7DE5B2802E90}" type="datetimeFigureOut">
              <a:rPr lang="tr-TR" smtClean="0"/>
              <a:t>22.02.2022</a:t>
            </a:fld>
            <a:endParaRPr lang="tr-TR"/>
          </a:p>
        </p:txBody>
      </p:sp>
      <p:sp>
        <p:nvSpPr>
          <p:cNvPr id="5" name="Alt Bilgi Yer Tutucusu 4">
            <a:extLst>
              <a:ext uri="{FF2B5EF4-FFF2-40B4-BE49-F238E27FC236}">
                <a16:creationId xmlns:a16="http://schemas.microsoft.com/office/drawing/2014/main" id="{DA50810E-1C89-4398-B6C2-51BE70BCE5B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B4A564D-9890-485F-9805-F319755F4653}"/>
              </a:ext>
            </a:extLst>
          </p:cNvPr>
          <p:cNvSpPr>
            <a:spLocks noGrp="1"/>
          </p:cNvSpPr>
          <p:nvPr>
            <p:ph type="sldNum" sz="quarter" idx="12"/>
          </p:nvPr>
        </p:nvSpPr>
        <p:spPr/>
        <p:txBody>
          <a:bodyPr/>
          <a:lstStyle/>
          <a:p>
            <a:fld id="{6B0E6B5E-D51B-497A-86ED-03655C2F8E8F}" type="slidenum">
              <a:rPr lang="tr-TR" smtClean="0"/>
              <a:t>‹#›</a:t>
            </a:fld>
            <a:endParaRPr lang="tr-TR"/>
          </a:p>
        </p:txBody>
      </p:sp>
    </p:spTree>
    <p:extLst>
      <p:ext uri="{BB962C8B-B14F-4D97-AF65-F5344CB8AC3E}">
        <p14:creationId xmlns:p14="http://schemas.microsoft.com/office/powerpoint/2010/main" val="418377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2FF2439-B90F-49E1-A342-C990B0CF60E5}"/>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20AFFBA-E51D-422E-8794-F9ADC79F0ED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5FBBDD8-F383-46D6-93B4-C4851723EEC6}"/>
              </a:ext>
            </a:extLst>
          </p:cNvPr>
          <p:cNvSpPr>
            <a:spLocks noGrp="1"/>
          </p:cNvSpPr>
          <p:nvPr>
            <p:ph type="dt" sz="half" idx="10"/>
          </p:nvPr>
        </p:nvSpPr>
        <p:spPr/>
        <p:txBody>
          <a:bodyPr/>
          <a:lstStyle/>
          <a:p>
            <a:fld id="{D9F21DC8-1227-40C1-A58D-7DE5B2802E90}" type="datetimeFigureOut">
              <a:rPr lang="tr-TR" smtClean="0"/>
              <a:t>22.02.2022</a:t>
            </a:fld>
            <a:endParaRPr lang="tr-TR"/>
          </a:p>
        </p:txBody>
      </p:sp>
      <p:sp>
        <p:nvSpPr>
          <p:cNvPr id="5" name="Alt Bilgi Yer Tutucusu 4">
            <a:extLst>
              <a:ext uri="{FF2B5EF4-FFF2-40B4-BE49-F238E27FC236}">
                <a16:creationId xmlns:a16="http://schemas.microsoft.com/office/drawing/2014/main" id="{735AA012-A558-4952-9A33-C8CE411D67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86F2AE-7B88-4E5D-9982-F357F96B8BB1}"/>
              </a:ext>
            </a:extLst>
          </p:cNvPr>
          <p:cNvSpPr>
            <a:spLocks noGrp="1"/>
          </p:cNvSpPr>
          <p:nvPr>
            <p:ph type="sldNum" sz="quarter" idx="12"/>
          </p:nvPr>
        </p:nvSpPr>
        <p:spPr/>
        <p:txBody>
          <a:bodyPr/>
          <a:lstStyle/>
          <a:p>
            <a:fld id="{6B0E6B5E-D51B-497A-86ED-03655C2F8E8F}" type="slidenum">
              <a:rPr lang="tr-TR" smtClean="0"/>
              <a:t>‹#›</a:t>
            </a:fld>
            <a:endParaRPr lang="tr-TR"/>
          </a:p>
        </p:txBody>
      </p:sp>
    </p:spTree>
    <p:extLst>
      <p:ext uri="{BB962C8B-B14F-4D97-AF65-F5344CB8AC3E}">
        <p14:creationId xmlns:p14="http://schemas.microsoft.com/office/powerpoint/2010/main" val="389803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51B83E-AC7C-4E91-97C2-CE375EBE7163}"/>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939B10D-A10C-4D29-BF92-28C69258DAA8}"/>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E4969F9-23D8-46E3-8CF7-C41DED0FB9C0}"/>
              </a:ext>
            </a:extLst>
          </p:cNvPr>
          <p:cNvSpPr>
            <a:spLocks noGrp="1"/>
          </p:cNvSpPr>
          <p:nvPr>
            <p:ph type="dt" sz="half" idx="10"/>
          </p:nvPr>
        </p:nvSpPr>
        <p:spPr/>
        <p:txBody>
          <a:bodyPr/>
          <a:lstStyle/>
          <a:p>
            <a:fld id="{D9F21DC8-1227-40C1-A58D-7DE5B2802E90}" type="datetimeFigureOut">
              <a:rPr lang="tr-TR" smtClean="0"/>
              <a:t>22.02.2022</a:t>
            </a:fld>
            <a:endParaRPr lang="tr-TR"/>
          </a:p>
        </p:txBody>
      </p:sp>
      <p:sp>
        <p:nvSpPr>
          <p:cNvPr id="5" name="Alt Bilgi Yer Tutucusu 4">
            <a:extLst>
              <a:ext uri="{FF2B5EF4-FFF2-40B4-BE49-F238E27FC236}">
                <a16:creationId xmlns:a16="http://schemas.microsoft.com/office/drawing/2014/main" id="{5FC3E6F6-70CE-4270-9E35-F8A3E5461E9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878006A-4FFF-4070-9628-0B3992EE3144}"/>
              </a:ext>
            </a:extLst>
          </p:cNvPr>
          <p:cNvSpPr>
            <a:spLocks noGrp="1"/>
          </p:cNvSpPr>
          <p:nvPr>
            <p:ph type="sldNum" sz="quarter" idx="12"/>
          </p:nvPr>
        </p:nvSpPr>
        <p:spPr/>
        <p:txBody>
          <a:bodyPr/>
          <a:lstStyle/>
          <a:p>
            <a:fld id="{6B0E6B5E-D51B-497A-86ED-03655C2F8E8F}" type="slidenum">
              <a:rPr lang="tr-TR" smtClean="0"/>
              <a:t>‹#›</a:t>
            </a:fld>
            <a:endParaRPr lang="tr-TR"/>
          </a:p>
        </p:txBody>
      </p:sp>
    </p:spTree>
    <p:extLst>
      <p:ext uri="{BB962C8B-B14F-4D97-AF65-F5344CB8AC3E}">
        <p14:creationId xmlns:p14="http://schemas.microsoft.com/office/powerpoint/2010/main" val="256461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63DD20-711E-4FAB-8812-F3C0C578EFAD}"/>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907AE69-5D3B-4B87-B3F3-5E60AB07A0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7DDAA03-2082-45C4-B7E5-B05D691F794D}"/>
              </a:ext>
            </a:extLst>
          </p:cNvPr>
          <p:cNvSpPr>
            <a:spLocks noGrp="1"/>
          </p:cNvSpPr>
          <p:nvPr>
            <p:ph type="dt" sz="half" idx="10"/>
          </p:nvPr>
        </p:nvSpPr>
        <p:spPr/>
        <p:txBody>
          <a:bodyPr/>
          <a:lstStyle/>
          <a:p>
            <a:fld id="{D9F21DC8-1227-40C1-A58D-7DE5B2802E90}" type="datetimeFigureOut">
              <a:rPr lang="tr-TR" smtClean="0"/>
              <a:t>22.02.2022</a:t>
            </a:fld>
            <a:endParaRPr lang="tr-TR"/>
          </a:p>
        </p:txBody>
      </p:sp>
      <p:sp>
        <p:nvSpPr>
          <p:cNvPr id="5" name="Alt Bilgi Yer Tutucusu 4">
            <a:extLst>
              <a:ext uri="{FF2B5EF4-FFF2-40B4-BE49-F238E27FC236}">
                <a16:creationId xmlns:a16="http://schemas.microsoft.com/office/drawing/2014/main" id="{D320158C-BAEC-462B-BEF3-FBF343ADF30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67A1227-9055-4EB8-8806-462998C24434}"/>
              </a:ext>
            </a:extLst>
          </p:cNvPr>
          <p:cNvSpPr>
            <a:spLocks noGrp="1"/>
          </p:cNvSpPr>
          <p:nvPr>
            <p:ph type="sldNum" sz="quarter" idx="12"/>
          </p:nvPr>
        </p:nvSpPr>
        <p:spPr/>
        <p:txBody>
          <a:bodyPr/>
          <a:lstStyle/>
          <a:p>
            <a:fld id="{6B0E6B5E-D51B-497A-86ED-03655C2F8E8F}" type="slidenum">
              <a:rPr lang="tr-TR" smtClean="0"/>
              <a:t>‹#›</a:t>
            </a:fld>
            <a:endParaRPr lang="tr-TR"/>
          </a:p>
        </p:txBody>
      </p:sp>
    </p:spTree>
    <p:extLst>
      <p:ext uri="{BB962C8B-B14F-4D97-AF65-F5344CB8AC3E}">
        <p14:creationId xmlns:p14="http://schemas.microsoft.com/office/powerpoint/2010/main" val="3013721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D74DB5-AA58-4061-A132-706269459C5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656855B-44DA-4487-9494-2897A64C9BB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D6765F3-3B78-40B5-85C1-BD45BC1C75D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82B24C6-473C-4FD2-B213-3993A5929B2B}"/>
              </a:ext>
            </a:extLst>
          </p:cNvPr>
          <p:cNvSpPr>
            <a:spLocks noGrp="1"/>
          </p:cNvSpPr>
          <p:nvPr>
            <p:ph type="dt" sz="half" idx="10"/>
          </p:nvPr>
        </p:nvSpPr>
        <p:spPr/>
        <p:txBody>
          <a:bodyPr/>
          <a:lstStyle/>
          <a:p>
            <a:fld id="{D9F21DC8-1227-40C1-A58D-7DE5B2802E90}" type="datetimeFigureOut">
              <a:rPr lang="tr-TR" smtClean="0"/>
              <a:t>22.02.2022</a:t>
            </a:fld>
            <a:endParaRPr lang="tr-TR"/>
          </a:p>
        </p:txBody>
      </p:sp>
      <p:sp>
        <p:nvSpPr>
          <p:cNvPr id="6" name="Alt Bilgi Yer Tutucusu 5">
            <a:extLst>
              <a:ext uri="{FF2B5EF4-FFF2-40B4-BE49-F238E27FC236}">
                <a16:creationId xmlns:a16="http://schemas.microsoft.com/office/drawing/2014/main" id="{B05696C0-3787-4363-AC3D-0E6535696D5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713DF2D-B256-4C33-B9F8-4F7D27745109}"/>
              </a:ext>
            </a:extLst>
          </p:cNvPr>
          <p:cNvSpPr>
            <a:spLocks noGrp="1"/>
          </p:cNvSpPr>
          <p:nvPr>
            <p:ph type="sldNum" sz="quarter" idx="12"/>
          </p:nvPr>
        </p:nvSpPr>
        <p:spPr/>
        <p:txBody>
          <a:bodyPr/>
          <a:lstStyle/>
          <a:p>
            <a:fld id="{6B0E6B5E-D51B-497A-86ED-03655C2F8E8F}" type="slidenum">
              <a:rPr lang="tr-TR" smtClean="0"/>
              <a:t>‹#›</a:t>
            </a:fld>
            <a:endParaRPr lang="tr-TR"/>
          </a:p>
        </p:txBody>
      </p:sp>
    </p:spTree>
    <p:extLst>
      <p:ext uri="{BB962C8B-B14F-4D97-AF65-F5344CB8AC3E}">
        <p14:creationId xmlns:p14="http://schemas.microsoft.com/office/powerpoint/2010/main" val="2844076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4E0C76-0FBF-4979-BC1B-D0B48784F10F}"/>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DE78F18-BF1B-4DA7-AD3A-08B16127F4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5B86A186-9046-476B-9963-9CCD22177C9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C959827C-C362-4CB9-8929-8FD8CD82C6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EA97172-D3DE-44AE-9138-DFEC907A33A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5AE1E24-BC91-4099-838A-F5F3423027E8}"/>
              </a:ext>
            </a:extLst>
          </p:cNvPr>
          <p:cNvSpPr>
            <a:spLocks noGrp="1"/>
          </p:cNvSpPr>
          <p:nvPr>
            <p:ph type="dt" sz="half" idx="10"/>
          </p:nvPr>
        </p:nvSpPr>
        <p:spPr/>
        <p:txBody>
          <a:bodyPr/>
          <a:lstStyle/>
          <a:p>
            <a:fld id="{D9F21DC8-1227-40C1-A58D-7DE5B2802E90}" type="datetimeFigureOut">
              <a:rPr lang="tr-TR" smtClean="0"/>
              <a:t>22.02.2022</a:t>
            </a:fld>
            <a:endParaRPr lang="tr-TR"/>
          </a:p>
        </p:txBody>
      </p:sp>
      <p:sp>
        <p:nvSpPr>
          <p:cNvPr id="8" name="Alt Bilgi Yer Tutucusu 7">
            <a:extLst>
              <a:ext uri="{FF2B5EF4-FFF2-40B4-BE49-F238E27FC236}">
                <a16:creationId xmlns:a16="http://schemas.microsoft.com/office/drawing/2014/main" id="{7D4A26F1-F354-4A37-BD1C-6A2EE9C1C55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E6A85F9-9F01-4BA8-9546-3A212AD2DF15}"/>
              </a:ext>
            </a:extLst>
          </p:cNvPr>
          <p:cNvSpPr>
            <a:spLocks noGrp="1"/>
          </p:cNvSpPr>
          <p:nvPr>
            <p:ph type="sldNum" sz="quarter" idx="12"/>
          </p:nvPr>
        </p:nvSpPr>
        <p:spPr/>
        <p:txBody>
          <a:bodyPr/>
          <a:lstStyle/>
          <a:p>
            <a:fld id="{6B0E6B5E-D51B-497A-86ED-03655C2F8E8F}" type="slidenum">
              <a:rPr lang="tr-TR" smtClean="0"/>
              <a:t>‹#›</a:t>
            </a:fld>
            <a:endParaRPr lang="tr-TR"/>
          </a:p>
        </p:txBody>
      </p:sp>
    </p:spTree>
    <p:extLst>
      <p:ext uri="{BB962C8B-B14F-4D97-AF65-F5344CB8AC3E}">
        <p14:creationId xmlns:p14="http://schemas.microsoft.com/office/powerpoint/2010/main" val="387376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193A80-12A8-4030-89FB-C95A5EEACC2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7EB712E-0E83-4EF5-A26F-74D1E4C537BD}"/>
              </a:ext>
            </a:extLst>
          </p:cNvPr>
          <p:cNvSpPr>
            <a:spLocks noGrp="1"/>
          </p:cNvSpPr>
          <p:nvPr>
            <p:ph type="dt" sz="half" idx="10"/>
          </p:nvPr>
        </p:nvSpPr>
        <p:spPr/>
        <p:txBody>
          <a:bodyPr/>
          <a:lstStyle/>
          <a:p>
            <a:fld id="{D9F21DC8-1227-40C1-A58D-7DE5B2802E90}" type="datetimeFigureOut">
              <a:rPr lang="tr-TR" smtClean="0"/>
              <a:t>22.02.2022</a:t>
            </a:fld>
            <a:endParaRPr lang="tr-TR"/>
          </a:p>
        </p:txBody>
      </p:sp>
      <p:sp>
        <p:nvSpPr>
          <p:cNvPr id="4" name="Alt Bilgi Yer Tutucusu 3">
            <a:extLst>
              <a:ext uri="{FF2B5EF4-FFF2-40B4-BE49-F238E27FC236}">
                <a16:creationId xmlns:a16="http://schemas.microsoft.com/office/drawing/2014/main" id="{EB718E9F-9C82-4566-9534-0A91CE435BF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60E6A72-6B66-4AB4-BF3E-B97B3BAA1107}"/>
              </a:ext>
            </a:extLst>
          </p:cNvPr>
          <p:cNvSpPr>
            <a:spLocks noGrp="1"/>
          </p:cNvSpPr>
          <p:nvPr>
            <p:ph type="sldNum" sz="quarter" idx="12"/>
          </p:nvPr>
        </p:nvSpPr>
        <p:spPr/>
        <p:txBody>
          <a:bodyPr/>
          <a:lstStyle/>
          <a:p>
            <a:fld id="{6B0E6B5E-D51B-497A-86ED-03655C2F8E8F}" type="slidenum">
              <a:rPr lang="tr-TR" smtClean="0"/>
              <a:t>‹#›</a:t>
            </a:fld>
            <a:endParaRPr lang="tr-TR"/>
          </a:p>
        </p:txBody>
      </p:sp>
    </p:spTree>
    <p:extLst>
      <p:ext uri="{BB962C8B-B14F-4D97-AF65-F5344CB8AC3E}">
        <p14:creationId xmlns:p14="http://schemas.microsoft.com/office/powerpoint/2010/main" val="118858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F9DB349-48E6-46DB-A164-8585CE6D3F8E}"/>
              </a:ext>
            </a:extLst>
          </p:cNvPr>
          <p:cNvSpPr>
            <a:spLocks noGrp="1"/>
          </p:cNvSpPr>
          <p:nvPr>
            <p:ph type="dt" sz="half" idx="10"/>
          </p:nvPr>
        </p:nvSpPr>
        <p:spPr/>
        <p:txBody>
          <a:bodyPr/>
          <a:lstStyle/>
          <a:p>
            <a:fld id="{D9F21DC8-1227-40C1-A58D-7DE5B2802E90}" type="datetimeFigureOut">
              <a:rPr lang="tr-TR" smtClean="0"/>
              <a:t>22.02.2022</a:t>
            </a:fld>
            <a:endParaRPr lang="tr-TR"/>
          </a:p>
        </p:txBody>
      </p:sp>
      <p:sp>
        <p:nvSpPr>
          <p:cNvPr id="3" name="Alt Bilgi Yer Tutucusu 2">
            <a:extLst>
              <a:ext uri="{FF2B5EF4-FFF2-40B4-BE49-F238E27FC236}">
                <a16:creationId xmlns:a16="http://schemas.microsoft.com/office/drawing/2014/main" id="{4DDB47D7-9FE9-44B9-8036-5C69886BD46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909D3B7-0EF0-4029-B8EB-94071E27509E}"/>
              </a:ext>
            </a:extLst>
          </p:cNvPr>
          <p:cNvSpPr>
            <a:spLocks noGrp="1"/>
          </p:cNvSpPr>
          <p:nvPr>
            <p:ph type="sldNum" sz="quarter" idx="12"/>
          </p:nvPr>
        </p:nvSpPr>
        <p:spPr/>
        <p:txBody>
          <a:bodyPr/>
          <a:lstStyle/>
          <a:p>
            <a:fld id="{6B0E6B5E-D51B-497A-86ED-03655C2F8E8F}" type="slidenum">
              <a:rPr lang="tr-TR" smtClean="0"/>
              <a:t>‹#›</a:t>
            </a:fld>
            <a:endParaRPr lang="tr-TR"/>
          </a:p>
        </p:txBody>
      </p:sp>
    </p:spTree>
    <p:extLst>
      <p:ext uri="{BB962C8B-B14F-4D97-AF65-F5344CB8AC3E}">
        <p14:creationId xmlns:p14="http://schemas.microsoft.com/office/powerpoint/2010/main" val="36672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1C3175-BD20-48AB-8784-1DCBBD71462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3B9876CE-A531-481C-9CE7-4E09648AB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EB10F518-1244-4419-B9D3-79D42A11CE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803FC5C-F356-4BC0-8815-D5F0BB7C0681}"/>
              </a:ext>
            </a:extLst>
          </p:cNvPr>
          <p:cNvSpPr>
            <a:spLocks noGrp="1"/>
          </p:cNvSpPr>
          <p:nvPr>
            <p:ph type="dt" sz="half" idx="10"/>
          </p:nvPr>
        </p:nvSpPr>
        <p:spPr/>
        <p:txBody>
          <a:bodyPr/>
          <a:lstStyle/>
          <a:p>
            <a:fld id="{D9F21DC8-1227-40C1-A58D-7DE5B2802E90}" type="datetimeFigureOut">
              <a:rPr lang="tr-TR" smtClean="0"/>
              <a:t>22.02.2022</a:t>
            </a:fld>
            <a:endParaRPr lang="tr-TR"/>
          </a:p>
        </p:txBody>
      </p:sp>
      <p:sp>
        <p:nvSpPr>
          <p:cNvPr id="6" name="Alt Bilgi Yer Tutucusu 5">
            <a:extLst>
              <a:ext uri="{FF2B5EF4-FFF2-40B4-BE49-F238E27FC236}">
                <a16:creationId xmlns:a16="http://schemas.microsoft.com/office/drawing/2014/main" id="{71B53C3C-8326-45D1-B1D0-48A61ABDAB1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7E845AF-1624-48BD-B6F8-42B0FC96E554}"/>
              </a:ext>
            </a:extLst>
          </p:cNvPr>
          <p:cNvSpPr>
            <a:spLocks noGrp="1"/>
          </p:cNvSpPr>
          <p:nvPr>
            <p:ph type="sldNum" sz="quarter" idx="12"/>
          </p:nvPr>
        </p:nvSpPr>
        <p:spPr/>
        <p:txBody>
          <a:bodyPr/>
          <a:lstStyle/>
          <a:p>
            <a:fld id="{6B0E6B5E-D51B-497A-86ED-03655C2F8E8F}" type="slidenum">
              <a:rPr lang="tr-TR" smtClean="0"/>
              <a:t>‹#›</a:t>
            </a:fld>
            <a:endParaRPr lang="tr-TR"/>
          </a:p>
        </p:txBody>
      </p:sp>
    </p:spTree>
    <p:extLst>
      <p:ext uri="{BB962C8B-B14F-4D97-AF65-F5344CB8AC3E}">
        <p14:creationId xmlns:p14="http://schemas.microsoft.com/office/powerpoint/2010/main" val="118901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7F9C41-AFE8-4F01-8CB5-F015B28E04B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EE0CC31-7961-42ED-B57B-BEC351DA1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DA33A11-C6D0-49C6-802B-5FC90FD83E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FE8AC19-11EE-4A1A-A0DE-8051DB676364}"/>
              </a:ext>
            </a:extLst>
          </p:cNvPr>
          <p:cNvSpPr>
            <a:spLocks noGrp="1"/>
          </p:cNvSpPr>
          <p:nvPr>
            <p:ph type="dt" sz="half" idx="10"/>
          </p:nvPr>
        </p:nvSpPr>
        <p:spPr/>
        <p:txBody>
          <a:bodyPr/>
          <a:lstStyle/>
          <a:p>
            <a:fld id="{D9F21DC8-1227-40C1-A58D-7DE5B2802E90}" type="datetimeFigureOut">
              <a:rPr lang="tr-TR" smtClean="0"/>
              <a:t>22.02.2022</a:t>
            </a:fld>
            <a:endParaRPr lang="tr-TR"/>
          </a:p>
        </p:txBody>
      </p:sp>
      <p:sp>
        <p:nvSpPr>
          <p:cNvPr id="6" name="Alt Bilgi Yer Tutucusu 5">
            <a:extLst>
              <a:ext uri="{FF2B5EF4-FFF2-40B4-BE49-F238E27FC236}">
                <a16:creationId xmlns:a16="http://schemas.microsoft.com/office/drawing/2014/main" id="{5A858CD5-FF79-469E-853F-E3927B329F5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CB23368-6690-4613-B6A6-A9AB67F559F0}"/>
              </a:ext>
            </a:extLst>
          </p:cNvPr>
          <p:cNvSpPr>
            <a:spLocks noGrp="1"/>
          </p:cNvSpPr>
          <p:nvPr>
            <p:ph type="sldNum" sz="quarter" idx="12"/>
          </p:nvPr>
        </p:nvSpPr>
        <p:spPr/>
        <p:txBody>
          <a:bodyPr/>
          <a:lstStyle/>
          <a:p>
            <a:fld id="{6B0E6B5E-D51B-497A-86ED-03655C2F8E8F}" type="slidenum">
              <a:rPr lang="tr-TR" smtClean="0"/>
              <a:t>‹#›</a:t>
            </a:fld>
            <a:endParaRPr lang="tr-TR"/>
          </a:p>
        </p:txBody>
      </p:sp>
    </p:spTree>
    <p:extLst>
      <p:ext uri="{BB962C8B-B14F-4D97-AF65-F5344CB8AC3E}">
        <p14:creationId xmlns:p14="http://schemas.microsoft.com/office/powerpoint/2010/main" val="225011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4420F9A-05C9-43C5-AC65-827ECFA705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7BBF03E-61C9-4BB9-99D5-5E820DD7BB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24D7544-CF8C-43C6-B9EE-0435367BFD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21DC8-1227-40C1-A58D-7DE5B2802E90}" type="datetimeFigureOut">
              <a:rPr lang="tr-TR" smtClean="0"/>
              <a:t>22.02.2022</a:t>
            </a:fld>
            <a:endParaRPr lang="tr-TR"/>
          </a:p>
        </p:txBody>
      </p:sp>
      <p:sp>
        <p:nvSpPr>
          <p:cNvPr id="5" name="Alt Bilgi Yer Tutucusu 4">
            <a:extLst>
              <a:ext uri="{FF2B5EF4-FFF2-40B4-BE49-F238E27FC236}">
                <a16:creationId xmlns:a16="http://schemas.microsoft.com/office/drawing/2014/main" id="{E7D6B834-2A93-415D-8C82-1631D2C07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E7B8D46-6780-4A2D-B7F1-A1579CC68D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E6B5E-D51B-497A-86ED-03655C2F8E8F}" type="slidenum">
              <a:rPr lang="tr-TR" smtClean="0"/>
              <a:t>‹#›</a:t>
            </a:fld>
            <a:endParaRPr lang="tr-TR"/>
          </a:p>
        </p:txBody>
      </p:sp>
    </p:spTree>
    <p:extLst>
      <p:ext uri="{BB962C8B-B14F-4D97-AF65-F5344CB8AC3E}">
        <p14:creationId xmlns:p14="http://schemas.microsoft.com/office/powerpoint/2010/main" val="432583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MXZuZ7gUf1Y" TargetMode="External"/><Relationship Id="rId2" Type="http://schemas.openxmlformats.org/officeDocument/2006/relationships/slideLayout" Target="../slideLayouts/slideLayout7.xml"/><Relationship Id="rId1" Type="http://schemas.openxmlformats.org/officeDocument/2006/relationships/video" Target="https://www.youtube.com/embed/MXZuZ7gUf1Y?feature=oembed" TargetMode="Externa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uV3_yewRabo" TargetMode="External"/><Relationship Id="rId2" Type="http://schemas.openxmlformats.org/officeDocument/2006/relationships/slideLayout" Target="../slideLayouts/slideLayout7.xml"/><Relationship Id="rId1" Type="http://schemas.openxmlformats.org/officeDocument/2006/relationships/video" Target="https://www.youtube.com/embed/uV3_yewRabo?feature=oembed" TargetMode="Externa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6xjWGh64WcI" TargetMode="External"/><Relationship Id="rId2" Type="http://schemas.openxmlformats.org/officeDocument/2006/relationships/slideLayout" Target="../slideLayouts/slideLayout7.xml"/><Relationship Id="rId1" Type="http://schemas.openxmlformats.org/officeDocument/2006/relationships/video" Target="https://www.youtube.com/embed/6xjWGh64WcI?feature=oembed" TargetMode="Externa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gUX2x3Y_BJA" TargetMode="External"/><Relationship Id="rId2" Type="http://schemas.openxmlformats.org/officeDocument/2006/relationships/slideLayout" Target="../slideLayouts/slideLayout7.xml"/><Relationship Id="rId1" Type="http://schemas.openxmlformats.org/officeDocument/2006/relationships/video" Target="https://www.youtube.com/embed/gUX2x3Y_BJA?feature=oembed" TargetMode="Externa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uEQoYC8vcUg" TargetMode="External"/><Relationship Id="rId2" Type="http://schemas.openxmlformats.org/officeDocument/2006/relationships/slideLayout" Target="../slideLayouts/slideLayout7.xml"/><Relationship Id="rId1" Type="http://schemas.openxmlformats.org/officeDocument/2006/relationships/video" Target="https://www.youtube.com/embed/uEQoYC8vcUg?feature=oembed" TargetMode="Externa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10" Type="http://schemas.openxmlformats.org/officeDocument/2006/relationships/image" Target="../media/image2.png"/><Relationship Id="rId4" Type="http://schemas.openxmlformats.org/officeDocument/2006/relationships/image" Target="../media/image56.png"/><Relationship Id="rId9" Type="http://schemas.openxmlformats.org/officeDocument/2006/relationships/image" Target="../media/image61.pn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6.png"/><Relationship Id="rId7" Type="http://schemas.openxmlformats.org/officeDocument/2006/relationships/image" Target="../media/image61.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sv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10" Type="http://schemas.openxmlformats.org/officeDocument/2006/relationships/image" Target="../media/image2.png"/><Relationship Id="rId4" Type="http://schemas.openxmlformats.org/officeDocument/2006/relationships/image" Target="../media/image56.png"/><Relationship Id="rId9" Type="http://schemas.openxmlformats.org/officeDocument/2006/relationships/image" Target="../media/image61.png"/></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6.png"/><Relationship Id="rId7" Type="http://schemas.openxmlformats.org/officeDocument/2006/relationships/image" Target="../media/image61.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 Id="rId9"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 Id="rId9" Type="http://schemas.openxmlformats.org/officeDocument/2006/relationships/image" Target="../media/image2.png"/></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6.png"/><Relationship Id="rId7" Type="http://schemas.openxmlformats.org/officeDocument/2006/relationships/image" Target="../media/image61.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10" Type="http://schemas.openxmlformats.org/officeDocument/2006/relationships/image" Target="../media/image2.png"/><Relationship Id="rId4" Type="http://schemas.openxmlformats.org/officeDocument/2006/relationships/image" Target="../media/image56.png"/><Relationship Id="rId9"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sv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10" Type="http://schemas.openxmlformats.org/officeDocument/2006/relationships/image" Target="../media/image2.png"/><Relationship Id="rId4" Type="http://schemas.openxmlformats.org/officeDocument/2006/relationships/image" Target="../media/image56.png"/><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sv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10" Type="http://schemas.openxmlformats.org/officeDocument/2006/relationships/image" Target="../media/image2.png"/><Relationship Id="rId4" Type="http://schemas.openxmlformats.org/officeDocument/2006/relationships/image" Target="../media/image56.png"/><Relationship Id="rId9"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5.png"/><Relationship Id="rId7" Type="http://schemas.openxmlformats.org/officeDocument/2006/relationships/image" Target="../media/image59.sv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4" Type="http://schemas.openxmlformats.org/officeDocument/2006/relationships/image" Target="../media/image56.png"/><Relationship Id="rId9" Type="http://schemas.openxmlformats.org/officeDocument/2006/relationships/image" Target="../media/image2.png"/></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 Id="rId9" Type="http://schemas.openxmlformats.org/officeDocument/2006/relationships/image" Target="../media/image2.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10" Type="http://schemas.openxmlformats.org/officeDocument/2006/relationships/image" Target="../media/image2.png"/><Relationship Id="rId4" Type="http://schemas.openxmlformats.org/officeDocument/2006/relationships/image" Target="../media/image56.png"/><Relationship Id="rId9" Type="http://schemas.openxmlformats.org/officeDocument/2006/relationships/image" Target="../media/image61.png"/></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10" Type="http://schemas.openxmlformats.org/officeDocument/2006/relationships/image" Target="../media/image2.png"/><Relationship Id="rId4" Type="http://schemas.openxmlformats.org/officeDocument/2006/relationships/image" Target="../media/image56.png"/><Relationship Id="rId9" Type="http://schemas.openxmlformats.org/officeDocument/2006/relationships/image" Target="../media/image61.png"/></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www.fenusbilim.co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4" name="Picture 6" descr="What if we Burn all the Fossil Fuels? + more videos | #aumsum #kids  #science #education #children - YouTube">
            <a:extLst>
              <a:ext uri="{FF2B5EF4-FFF2-40B4-BE49-F238E27FC236}">
                <a16:creationId xmlns:a16="http://schemas.microsoft.com/office/drawing/2014/main" id="{CEDCDCAF-CF06-42E4-A794-246BFAEF71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 t="17172" r="-1" b="15845"/>
          <a:stretch/>
        </p:blipFill>
        <p:spPr bwMode="auto">
          <a:xfrm>
            <a:off x="20" y="1177636"/>
            <a:ext cx="12188932" cy="4593686"/>
          </a:xfrm>
          <a:prstGeom prst="rect">
            <a:avLst/>
          </a:prstGeom>
          <a:noFill/>
          <a:extLst>
            <a:ext uri="{909E8E84-426E-40DD-AFC4-6F175D3DCCD1}">
              <a14:hiddenFill xmlns:a14="http://schemas.microsoft.com/office/drawing/2010/main">
                <a:solidFill>
                  <a:srgbClr val="FFFFFF"/>
                </a:solidFill>
              </a14:hiddenFill>
            </a:ext>
          </a:extLst>
        </p:spPr>
      </p:pic>
      <p:sp>
        <p:nvSpPr>
          <p:cNvPr id="192" name="Freeform: Shape 191">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etin kutusu 3">
            <a:extLst>
              <a:ext uri="{FF2B5EF4-FFF2-40B4-BE49-F238E27FC236}">
                <a16:creationId xmlns:a16="http://schemas.microsoft.com/office/drawing/2014/main" id="{6075898D-FAA5-4E77-A657-5E87A003681B}"/>
              </a:ext>
            </a:extLst>
          </p:cNvPr>
          <p:cNvSpPr txBox="1"/>
          <p:nvPr/>
        </p:nvSpPr>
        <p:spPr>
          <a:xfrm>
            <a:off x="538550" y="4639583"/>
            <a:ext cx="9565028" cy="1249240"/>
          </a:xfrm>
          <a:prstGeom prst="rect">
            <a:avLst/>
          </a:prstGeom>
        </p:spPr>
        <p:txBody>
          <a:bodyPr vert="horz" lIns="91440" tIns="45720" rIns="91440" bIns="45720" rtlCol="0">
            <a:normAutofit/>
          </a:bodyPr>
          <a:lstStyle/>
          <a:p>
            <a:pPr algn="ctr">
              <a:lnSpc>
                <a:spcPct val="90000"/>
              </a:lnSpc>
              <a:spcBef>
                <a:spcPct val="0"/>
              </a:spcBef>
              <a:spcAft>
                <a:spcPts val="600"/>
              </a:spcAft>
            </a:pPr>
            <a:r>
              <a:rPr lang="en-US" sz="8000" b="1" dirty="0">
                <a:ln>
                  <a:solidFill>
                    <a:sysClr val="windowText" lastClr="000000"/>
                  </a:solidFill>
                </a:ln>
                <a:solidFill>
                  <a:srgbClr val="FFFF00"/>
                </a:solidFill>
                <a:effectLst/>
                <a:latin typeface="Comic Sans MS" panose="030F0702030302020204" pitchFamily="66" charset="0"/>
              </a:rPr>
              <a:t>YAKITLAR</a:t>
            </a: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412587504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Petrolden Elde Edilen Yakıtlar - ppt indir">
            <a:extLst>
              <a:ext uri="{FF2B5EF4-FFF2-40B4-BE49-F238E27FC236}">
                <a16:creationId xmlns:a16="http://schemas.microsoft.com/office/drawing/2014/main" id="{FAC165A5-492B-45CA-A714-9D83206779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939"/>
          <a:stretch/>
        </p:blipFill>
        <p:spPr bwMode="auto">
          <a:xfrm>
            <a:off x="658372" y="615606"/>
            <a:ext cx="5783991" cy="535151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2E2D870E-9C91-4F46-A72B-B32B684DBA03}"/>
              </a:ext>
            </a:extLst>
          </p:cNvPr>
          <p:cNvSpPr txBox="1"/>
          <p:nvPr/>
        </p:nvSpPr>
        <p:spPr>
          <a:xfrm>
            <a:off x="6981824" y="1325217"/>
            <a:ext cx="4391025" cy="4275483"/>
          </a:xfrm>
          <a:prstGeom prst="rect">
            <a:avLst/>
          </a:prstGeom>
        </p:spPr>
        <p:txBody>
          <a:bodyPr vert="horz" lIns="91440" tIns="45720" rIns="91440" bIns="45720" rtlCol="0">
            <a:normAutofit/>
          </a:bodyPr>
          <a:lstStyle/>
          <a:p>
            <a:pPr>
              <a:lnSpc>
                <a:spcPct val="150000"/>
              </a:lnSpc>
              <a:spcAft>
                <a:spcPts val="600"/>
              </a:spcAft>
            </a:pPr>
            <a:r>
              <a:rPr lang="en-US" sz="1900" b="1" dirty="0">
                <a:solidFill>
                  <a:schemeClr val="bg1">
                    <a:alpha val="80000"/>
                  </a:schemeClr>
                </a:solidFill>
                <a:effectLst/>
              </a:rPr>
              <a:t>En </a:t>
            </a:r>
            <a:r>
              <a:rPr lang="en-US" sz="1900" b="1" dirty="0" err="1">
                <a:solidFill>
                  <a:schemeClr val="bg1">
                    <a:alpha val="80000"/>
                  </a:schemeClr>
                </a:solidFill>
                <a:effectLst/>
              </a:rPr>
              <a:t>yaygın</a:t>
            </a:r>
            <a:r>
              <a:rPr lang="en-US" sz="1900" b="1" dirty="0">
                <a:solidFill>
                  <a:schemeClr val="bg1">
                    <a:alpha val="80000"/>
                  </a:schemeClr>
                </a:solidFill>
                <a:effectLst/>
              </a:rPr>
              <a:t> </a:t>
            </a:r>
            <a:r>
              <a:rPr lang="en-US" sz="1900" b="1" dirty="0" err="1">
                <a:solidFill>
                  <a:schemeClr val="bg1">
                    <a:alpha val="80000"/>
                  </a:schemeClr>
                </a:solidFill>
                <a:effectLst/>
              </a:rPr>
              <a:t>sıvı</a:t>
            </a:r>
            <a:r>
              <a:rPr lang="en-US" sz="1900" b="1" dirty="0">
                <a:solidFill>
                  <a:schemeClr val="bg1">
                    <a:alpha val="80000"/>
                  </a:schemeClr>
                </a:solidFill>
                <a:effectLst/>
              </a:rPr>
              <a:t> </a:t>
            </a:r>
            <a:r>
              <a:rPr lang="en-US" sz="1900" b="1" dirty="0" err="1">
                <a:solidFill>
                  <a:schemeClr val="bg1">
                    <a:alpha val="80000"/>
                  </a:schemeClr>
                </a:solidFill>
                <a:effectLst/>
              </a:rPr>
              <a:t>yakıtlar</a:t>
            </a:r>
            <a:r>
              <a:rPr lang="en-US" sz="1900" dirty="0">
                <a:solidFill>
                  <a:schemeClr val="bg1">
                    <a:alpha val="80000"/>
                  </a:schemeClr>
                </a:solidFill>
                <a:effectLst/>
              </a:rPr>
              <a:t>;</a:t>
            </a:r>
          </a:p>
          <a:p>
            <a:pPr marL="114300" indent="-342900">
              <a:lnSpc>
                <a:spcPct val="150000"/>
              </a:lnSpc>
              <a:spcAft>
                <a:spcPts val="600"/>
              </a:spcAft>
              <a:buFont typeface="Wingdings" panose="05000000000000000000" pitchFamily="2" charset="2"/>
              <a:buChar char="ü"/>
            </a:pPr>
            <a:r>
              <a:rPr lang="en-US" sz="1900" dirty="0" err="1">
                <a:solidFill>
                  <a:schemeClr val="bg1">
                    <a:alpha val="80000"/>
                  </a:schemeClr>
                </a:solidFill>
                <a:effectLst/>
              </a:rPr>
              <a:t>Benzin</a:t>
            </a:r>
            <a:r>
              <a:rPr lang="en-US" sz="1900" dirty="0">
                <a:solidFill>
                  <a:schemeClr val="bg1">
                    <a:alpha val="80000"/>
                  </a:schemeClr>
                </a:solidFill>
                <a:effectLst/>
              </a:rPr>
              <a:t> </a:t>
            </a:r>
          </a:p>
          <a:p>
            <a:pPr marL="114300" indent="-342900">
              <a:lnSpc>
                <a:spcPct val="150000"/>
              </a:lnSpc>
              <a:spcAft>
                <a:spcPts val="600"/>
              </a:spcAft>
              <a:buFont typeface="Wingdings" panose="05000000000000000000" pitchFamily="2" charset="2"/>
              <a:buChar char="ü"/>
            </a:pPr>
            <a:r>
              <a:rPr lang="en-US" sz="1900" dirty="0">
                <a:solidFill>
                  <a:schemeClr val="bg1">
                    <a:alpha val="80000"/>
                  </a:schemeClr>
                </a:solidFill>
                <a:effectLst/>
              </a:rPr>
              <a:t>Fuel oil </a:t>
            </a:r>
          </a:p>
          <a:p>
            <a:pPr marL="114300" indent="-342900">
              <a:lnSpc>
                <a:spcPct val="150000"/>
              </a:lnSpc>
              <a:spcAft>
                <a:spcPts val="600"/>
              </a:spcAft>
              <a:buFont typeface="Wingdings" panose="05000000000000000000" pitchFamily="2" charset="2"/>
              <a:buChar char="ü"/>
            </a:pPr>
            <a:r>
              <a:rPr lang="en-US" sz="1900" dirty="0">
                <a:solidFill>
                  <a:schemeClr val="bg1">
                    <a:alpha val="80000"/>
                  </a:schemeClr>
                </a:solidFill>
                <a:effectLst/>
              </a:rPr>
              <a:t>Gaz </a:t>
            </a:r>
            <a:r>
              <a:rPr lang="en-US" sz="1900" dirty="0" err="1">
                <a:solidFill>
                  <a:schemeClr val="bg1">
                    <a:alpha val="80000"/>
                  </a:schemeClr>
                </a:solidFill>
                <a:effectLst/>
              </a:rPr>
              <a:t>yağı</a:t>
            </a:r>
            <a:r>
              <a:rPr lang="en-US" sz="1900" dirty="0">
                <a:solidFill>
                  <a:schemeClr val="bg1">
                    <a:alpha val="80000"/>
                  </a:schemeClr>
                </a:solidFill>
                <a:effectLst/>
              </a:rPr>
              <a:t> </a:t>
            </a:r>
          </a:p>
          <a:p>
            <a:pPr marL="114300" indent="-342900">
              <a:lnSpc>
                <a:spcPct val="150000"/>
              </a:lnSpc>
              <a:spcAft>
                <a:spcPts val="600"/>
              </a:spcAft>
              <a:buFont typeface="Wingdings" panose="05000000000000000000" pitchFamily="2" charset="2"/>
              <a:buChar char="ü"/>
            </a:pPr>
            <a:r>
              <a:rPr lang="en-US" sz="1900" dirty="0" err="1">
                <a:solidFill>
                  <a:schemeClr val="bg1">
                    <a:alpha val="80000"/>
                  </a:schemeClr>
                </a:solidFill>
                <a:effectLst/>
              </a:rPr>
              <a:t>Motorin</a:t>
            </a:r>
            <a:r>
              <a:rPr lang="en-US" sz="1900" dirty="0">
                <a:solidFill>
                  <a:schemeClr val="bg1">
                    <a:alpha val="80000"/>
                  </a:schemeClr>
                </a:solidFill>
                <a:effectLst/>
              </a:rPr>
              <a:t> (</a:t>
            </a:r>
            <a:r>
              <a:rPr lang="en-US" sz="1900" dirty="0" err="1">
                <a:solidFill>
                  <a:schemeClr val="bg1">
                    <a:alpha val="80000"/>
                  </a:schemeClr>
                </a:solidFill>
                <a:effectLst/>
              </a:rPr>
              <a:t>mazot</a:t>
            </a:r>
            <a:r>
              <a:rPr lang="en-US" sz="1900" dirty="0">
                <a:solidFill>
                  <a:schemeClr val="bg1">
                    <a:alpha val="80000"/>
                  </a:schemeClr>
                </a:solidFill>
                <a:effectLst/>
              </a:rPr>
              <a:t>)</a:t>
            </a:r>
          </a:p>
          <a:p>
            <a:pPr marL="114300" indent="-342900">
              <a:lnSpc>
                <a:spcPct val="150000"/>
              </a:lnSpc>
              <a:spcAft>
                <a:spcPts val="600"/>
              </a:spcAft>
              <a:buFont typeface="Wingdings" panose="05000000000000000000" pitchFamily="2" charset="2"/>
              <a:buChar char="ü"/>
            </a:pPr>
            <a:r>
              <a:rPr lang="en-US" sz="1900" dirty="0" err="1">
                <a:solidFill>
                  <a:schemeClr val="bg1">
                    <a:alpha val="80000"/>
                  </a:schemeClr>
                </a:solidFill>
                <a:effectLst/>
              </a:rPr>
              <a:t>İspirto</a:t>
            </a:r>
            <a:endParaRPr lang="en-US" sz="1900" dirty="0">
              <a:solidFill>
                <a:schemeClr val="bg1">
                  <a:alpha val="80000"/>
                </a:schemeClr>
              </a:solidFill>
              <a:effectLst/>
            </a:endParaRPr>
          </a:p>
          <a:p>
            <a:pPr marL="114300" indent="-342900">
              <a:lnSpc>
                <a:spcPct val="150000"/>
              </a:lnSpc>
              <a:spcAft>
                <a:spcPts val="600"/>
              </a:spcAft>
              <a:buFont typeface="Wingdings" panose="05000000000000000000" pitchFamily="2" charset="2"/>
              <a:buChar char="ü"/>
            </a:pPr>
            <a:r>
              <a:rPr lang="en-US" sz="1900" dirty="0" err="1">
                <a:solidFill>
                  <a:schemeClr val="bg1">
                    <a:alpha val="80000"/>
                  </a:schemeClr>
                </a:solidFill>
                <a:effectLst/>
              </a:rPr>
              <a:t>Kalorifer</a:t>
            </a:r>
            <a:r>
              <a:rPr lang="en-US" sz="1900" dirty="0">
                <a:solidFill>
                  <a:schemeClr val="bg1">
                    <a:alpha val="80000"/>
                  </a:schemeClr>
                </a:solidFill>
                <a:effectLst/>
              </a:rPr>
              <a:t> </a:t>
            </a:r>
            <a:r>
              <a:rPr lang="en-US" sz="1900" dirty="0" err="1">
                <a:solidFill>
                  <a:schemeClr val="bg1">
                    <a:alpha val="80000"/>
                  </a:schemeClr>
                </a:solidFill>
                <a:effectLst/>
              </a:rPr>
              <a:t>yakıtı</a:t>
            </a:r>
            <a:endParaRPr lang="en-US" sz="1900" dirty="0">
              <a:solidFill>
                <a:schemeClr val="bg1">
                  <a:alpha val="80000"/>
                </a:schemeClr>
              </a:solidFill>
              <a:effectLst/>
            </a:endParaRP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842099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etin kutusu 3">
            <a:extLst>
              <a:ext uri="{FF2B5EF4-FFF2-40B4-BE49-F238E27FC236}">
                <a16:creationId xmlns:a16="http://schemas.microsoft.com/office/drawing/2014/main" id="{B543A435-E9C9-4EBB-AF84-D34B6C8DD277}"/>
              </a:ext>
            </a:extLst>
          </p:cNvPr>
          <p:cNvSpPr txBox="1"/>
          <p:nvPr/>
        </p:nvSpPr>
        <p:spPr>
          <a:xfrm>
            <a:off x="643469" y="1782981"/>
            <a:ext cx="4008384" cy="4393982"/>
          </a:xfrm>
          <a:prstGeom prst="rect">
            <a:avLst/>
          </a:prstGeom>
        </p:spPr>
        <p:txBody>
          <a:bodyPr vert="horz" lIns="91440" tIns="45720" rIns="91440" bIns="45720" rtlCol="0">
            <a:normAutofit/>
          </a:bodyPr>
          <a:lstStyle/>
          <a:p>
            <a:pPr marL="114300" indent="-342900">
              <a:lnSpc>
                <a:spcPct val="150000"/>
              </a:lnSpc>
              <a:spcAft>
                <a:spcPts val="600"/>
              </a:spcAft>
              <a:buFont typeface="Wingdings" panose="05000000000000000000" pitchFamily="2" charset="2"/>
              <a:buChar char="ü"/>
            </a:pPr>
            <a:r>
              <a:rPr lang="en-US" sz="2000" dirty="0" err="1">
                <a:effectLst/>
              </a:rPr>
              <a:t>Sıvı</a:t>
            </a:r>
            <a:r>
              <a:rPr lang="en-US" sz="2000" dirty="0">
                <a:effectLst/>
              </a:rPr>
              <a:t> </a:t>
            </a:r>
            <a:r>
              <a:rPr lang="en-US" sz="2000" dirty="0" err="1">
                <a:effectLst/>
              </a:rPr>
              <a:t>yakıtlar</a:t>
            </a:r>
            <a:r>
              <a:rPr lang="en-US" sz="2000" dirty="0">
                <a:effectLst/>
              </a:rPr>
              <a:t>, </a:t>
            </a:r>
            <a:r>
              <a:rPr lang="en-US" sz="2000" dirty="0" err="1">
                <a:effectLst/>
              </a:rPr>
              <a:t>katı</a:t>
            </a:r>
            <a:r>
              <a:rPr lang="en-US" sz="2000" dirty="0">
                <a:effectLst/>
              </a:rPr>
              <a:t> </a:t>
            </a:r>
            <a:r>
              <a:rPr lang="en-US" sz="2000" dirty="0" err="1">
                <a:effectLst/>
              </a:rPr>
              <a:t>yakıtlara</a:t>
            </a:r>
            <a:r>
              <a:rPr lang="en-US" sz="2000" dirty="0">
                <a:effectLst/>
              </a:rPr>
              <a:t> göre </a:t>
            </a:r>
            <a:r>
              <a:rPr lang="en-US" sz="2000" dirty="0" err="1">
                <a:effectLst/>
              </a:rPr>
              <a:t>daha</a:t>
            </a:r>
            <a:r>
              <a:rPr lang="en-US" sz="2000" dirty="0">
                <a:effectLst/>
              </a:rPr>
              <a:t> </a:t>
            </a:r>
            <a:r>
              <a:rPr lang="en-US" sz="2000" dirty="0" err="1">
                <a:effectLst/>
              </a:rPr>
              <a:t>çabuk</a:t>
            </a:r>
            <a:r>
              <a:rPr lang="en-US" sz="2000" dirty="0">
                <a:effectLst/>
              </a:rPr>
              <a:t> </a:t>
            </a:r>
            <a:r>
              <a:rPr lang="en-US" sz="2000" dirty="0" err="1">
                <a:effectLst/>
              </a:rPr>
              <a:t>tutuşur</a:t>
            </a:r>
            <a:r>
              <a:rPr lang="en-US" sz="2000" dirty="0">
                <a:effectLst/>
              </a:rPr>
              <a:t>.</a:t>
            </a:r>
          </a:p>
          <a:p>
            <a:pPr marL="114300" indent="-342900">
              <a:lnSpc>
                <a:spcPct val="150000"/>
              </a:lnSpc>
              <a:spcAft>
                <a:spcPts val="600"/>
              </a:spcAft>
              <a:buFont typeface="Wingdings" panose="05000000000000000000" pitchFamily="2" charset="2"/>
              <a:buChar char="ü"/>
            </a:pPr>
            <a:r>
              <a:rPr lang="en-US" sz="2000" b="1" dirty="0">
                <a:effectLst/>
              </a:rPr>
              <a:t>LPG </a:t>
            </a:r>
            <a:r>
              <a:rPr lang="en-US" sz="2000" b="1" dirty="0" err="1">
                <a:effectLst/>
              </a:rPr>
              <a:t>sıvı</a:t>
            </a:r>
            <a:r>
              <a:rPr lang="en-US" sz="2000" b="1" dirty="0">
                <a:effectLst/>
              </a:rPr>
              <a:t> </a:t>
            </a:r>
            <a:r>
              <a:rPr lang="en-US" sz="2000" b="1" dirty="0" err="1">
                <a:effectLst/>
              </a:rPr>
              <a:t>yakıt</a:t>
            </a:r>
            <a:r>
              <a:rPr lang="en-US" sz="2000" b="1" dirty="0">
                <a:effectLst/>
              </a:rPr>
              <a:t> </a:t>
            </a:r>
            <a:r>
              <a:rPr lang="en-US" sz="2000" b="1" dirty="0" err="1">
                <a:effectLst/>
              </a:rPr>
              <a:t>degildir</a:t>
            </a:r>
            <a:r>
              <a:rPr lang="en-US" sz="2000" b="1" dirty="0">
                <a:effectLst/>
              </a:rPr>
              <a:t> </a:t>
            </a:r>
            <a:r>
              <a:rPr lang="en-US" sz="2000" dirty="0" err="1">
                <a:effectLst/>
              </a:rPr>
              <a:t>üretimi</a:t>
            </a:r>
            <a:r>
              <a:rPr lang="en-US" sz="2000" dirty="0">
                <a:effectLst/>
              </a:rPr>
              <a:t> ve </a:t>
            </a:r>
            <a:r>
              <a:rPr lang="en-US" sz="2000" dirty="0" err="1">
                <a:effectLst/>
              </a:rPr>
              <a:t>kullanımı</a:t>
            </a:r>
            <a:r>
              <a:rPr lang="en-US" sz="2000" dirty="0">
                <a:effectLst/>
              </a:rPr>
              <a:t> </a:t>
            </a:r>
            <a:r>
              <a:rPr lang="en-US" sz="2000" dirty="0" err="1">
                <a:effectLst/>
              </a:rPr>
              <a:t>gaz</a:t>
            </a:r>
            <a:r>
              <a:rPr lang="en-US" sz="2000" dirty="0">
                <a:effectLst/>
              </a:rPr>
              <a:t> </a:t>
            </a:r>
            <a:r>
              <a:rPr lang="en-US" sz="2000" dirty="0" err="1">
                <a:effectLst/>
              </a:rPr>
              <a:t>yakıttır</a:t>
            </a:r>
            <a:r>
              <a:rPr lang="en-US" sz="2000" dirty="0">
                <a:effectLst/>
              </a:rPr>
              <a:t>. </a:t>
            </a:r>
            <a:r>
              <a:rPr lang="en-US" sz="2000" dirty="0" err="1">
                <a:effectLst/>
              </a:rPr>
              <a:t>Ancak</a:t>
            </a:r>
            <a:r>
              <a:rPr lang="en-US" sz="2000" dirty="0">
                <a:effectLst/>
              </a:rPr>
              <a:t> </a:t>
            </a:r>
            <a:r>
              <a:rPr lang="en-US" sz="2000" dirty="0" err="1">
                <a:effectLst/>
              </a:rPr>
              <a:t>taşımada</a:t>
            </a:r>
            <a:r>
              <a:rPr lang="en-US" sz="2000" dirty="0">
                <a:effectLst/>
              </a:rPr>
              <a:t> </a:t>
            </a:r>
            <a:r>
              <a:rPr lang="en-US" sz="2000" dirty="0" err="1">
                <a:effectLst/>
              </a:rPr>
              <a:t>kolaylık</a:t>
            </a:r>
            <a:r>
              <a:rPr lang="en-US" sz="2000" dirty="0">
                <a:effectLst/>
              </a:rPr>
              <a:t> olması için </a:t>
            </a:r>
            <a:r>
              <a:rPr lang="en-US" sz="2000" dirty="0" err="1">
                <a:effectLst/>
              </a:rPr>
              <a:t>sıvılaştırılır</a:t>
            </a:r>
            <a:r>
              <a:rPr lang="en-US" sz="2000" dirty="0">
                <a:effectLst/>
              </a:rPr>
              <a:t>.</a:t>
            </a:r>
          </a:p>
        </p:txBody>
      </p:sp>
      <p:grpSp>
        <p:nvGrpSpPr>
          <p:cNvPr id="1029"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6. Sınıf Fen Bilimleri Yakıtlar Konu Anlatımı - Fen Hocam">
            <a:extLst>
              <a:ext uri="{FF2B5EF4-FFF2-40B4-BE49-F238E27FC236}">
                <a16:creationId xmlns:a16="http://schemas.microsoft.com/office/drawing/2014/main" id="{3D49402E-7D19-4653-A1E9-74572CD87B4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95320" y="2377174"/>
            <a:ext cx="6253212" cy="3173505"/>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124736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1D37916B-D534-4587-8E48-578910C13D2F}"/>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indent="-228600">
              <a:lnSpc>
                <a:spcPct val="150000"/>
              </a:lnSpc>
              <a:spcAft>
                <a:spcPts val="600"/>
              </a:spcAft>
              <a:buFont typeface="Arial" panose="020B0604020202020204" pitchFamily="34" charset="0"/>
              <a:buChar char="•"/>
            </a:pPr>
            <a:r>
              <a:rPr lang="en-US" sz="2000" dirty="0" err="1">
                <a:effectLst/>
              </a:rPr>
              <a:t>Sıvı</a:t>
            </a:r>
            <a:r>
              <a:rPr lang="en-US" sz="2000" dirty="0">
                <a:effectLst/>
              </a:rPr>
              <a:t> </a:t>
            </a:r>
            <a:r>
              <a:rPr lang="en-US" sz="2000" dirty="0" err="1">
                <a:effectLst/>
              </a:rPr>
              <a:t>yakıtların</a:t>
            </a:r>
            <a:r>
              <a:rPr lang="en-US" sz="2000" dirty="0">
                <a:effectLst/>
              </a:rPr>
              <a:t> </a:t>
            </a:r>
            <a:r>
              <a:rPr lang="en-US" sz="2000" dirty="0" err="1">
                <a:effectLst/>
              </a:rPr>
              <a:t>yanması</a:t>
            </a:r>
            <a:r>
              <a:rPr lang="en-US" sz="2000" dirty="0">
                <a:effectLst/>
              </a:rPr>
              <a:t> sonucu </a:t>
            </a:r>
            <a:r>
              <a:rPr lang="en-US" sz="2000" dirty="0" err="1">
                <a:effectLst/>
              </a:rPr>
              <a:t>karbondioksit</a:t>
            </a:r>
            <a:r>
              <a:rPr lang="en-US" sz="2000" dirty="0">
                <a:effectLst/>
              </a:rPr>
              <a:t> (CO₂) </a:t>
            </a:r>
            <a:r>
              <a:rPr lang="en-US" sz="2000" dirty="0" err="1">
                <a:effectLst/>
              </a:rPr>
              <a:t>açığa</a:t>
            </a:r>
            <a:r>
              <a:rPr lang="en-US" sz="2000" dirty="0">
                <a:effectLst/>
              </a:rPr>
              <a:t> </a:t>
            </a:r>
            <a:r>
              <a:rPr lang="en-US" sz="2000" dirty="0" err="1">
                <a:effectLst/>
              </a:rPr>
              <a:t>çıkar</a:t>
            </a:r>
            <a:r>
              <a:rPr lang="en-US" sz="2000" dirty="0">
                <a:effectLst/>
              </a:rPr>
              <a:t>. Hava </a:t>
            </a:r>
            <a:r>
              <a:rPr lang="en-US" sz="2000" dirty="0" err="1">
                <a:effectLst/>
              </a:rPr>
              <a:t>kirliliğine</a:t>
            </a:r>
            <a:r>
              <a:rPr lang="en-US" sz="2000" dirty="0">
                <a:effectLst/>
              </a:rPr>
              <a:t> neden olur.</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O2 (Karbondioksit) Ölçümleri">
            <a:extLst>
              <a:ext uri="{FF2B5EF4-FFF2-40B4-BE49-F238E27FC236}">
                <a16:creationId xmlns:a16="http://schemas.microsoft.com/office/drawing/2014/main" id="{97A1C1E6-1C94-4138-B702-1666C6B225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306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203842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Yakıtlar Konu Anlatımı 6.Sınıf - Konu Anlatımları">
            <a:extLst>
              <a:ext uri="{FF2B5EF4-FFF2-40B4-BE49-F238E27FC236}">
                <a16:creationId xmlns:a16="http://schemas.microsoft.com/office/drawing/2014/main" id="{298C8E2E-37BA-4F93-9395-F961CCA16E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9130" t="19517" b="23285"/>
          <a:stretch/>
        </p:blipFill>
        <p:spPr bwMode="auto">
          <a:xfrm>
            <a:off x="1767854" y="918640"/>
            <a:ext cx="2476717" cy="458902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26043F94-0232-4EB3-AF01-1DFC57A7090F}"/>
              </a:ext>
            </a:extLst>
          </p:cNvPr>
          <p:cNvSpPr txBox="1"/>
          <p:nvPr/>
        </p:nvSpPr>
        <p:spPr>
          <a:xfrm>
            <a:off x="5596502" y="1014333"/>
            <a:ext cx="5754896" cy="4589025"/>
          </a:xfrm>
          <a:prstGeom prst="rect">
            <a:avLst/>
          </a:prstGeom>
        </p:spPr>
        <p:txBody>
          <a:bodyPr vert="horz" lIns="91440" tIns="45720" rIns="91440" bIns="45720" rtlCol="0" anchor="t">
            <a:normAutofit/>
          </a:bodyPr>
          <a:lstStyle/>
          <a:p>
            <a:pPr lvl="0">
              <a:lnSpc>
                <a:spcPct val="150000"/>
              </a:lnSpc>
              <a:spcAft>
                <a:spcPts val="600"/>
              </a:spcAft>
            </a:pPr>
            <a:r>
              <a:rPr lang="en-US" sz="2800" b="1" dirty="0">
                <a:effectLst/>
              </a:rPr>
              <a:t>Gaz </a:t>
            </a:r>
            <a:r>
              <a:rPr lang="en-US" sz="2800" b="1" dirty="0" err="1">
                <a:effectLst/>
              </a:rPr>
              <a:t>Yakıtlar</a:t>
            </a:r>
            <a:endParaRPr lang="en-US" sz="2800" b="1" dirty="0">
              <a:effectLst/>
            </a:endParaRPr>
          </a:p>
          <a:p>
            <a:pPr marL="114300" indent="-342900">
              <a:lnSpc>
                <a:spcPct val="150000"/>
              </a:lnSpc>
              <a:spcAft>
                <a:spcPts val="600"/>
              </a:spcAft>
              <a:buFont typeface="Wingdings" panose="05000000000000000000" pitchFamily="2" charset="2"/>
              <a:buChar char="ü"/>
            </a:pPr>
            <a:r>
              <a:rPr lang="en-US" sz="2400" dirty="0">
                <a:effectLst/>
              </a:rPr>
              <a:t>Gaz </a:t>
            </a:r>
            <a:r>
              <a:rPr lang="en-US" sz="2400" dirty="0" err="1">
                <a:effectLst/>
              </a:rPr>
              <a:t>yakıtlardan</a:t>
            </a:r>
            <a:r>
              <a:rPr lang="en-US" sz="2400" dirty="0">
                <a:effectLst/>
              </a:rPr>
              <a:t> </a:t>
            </a:r>
            <a:r>
              <a:rPr lang="en-US" sz="2400" dirty="0" err="1">
                <a:effectLst/>
              </a:rPr>
              <a:t>bazıları</a:t>
            </a:r>
            <a:r>
              <a:rPr lang="en-US" sz="2400" dirty="0">
                <a:effectLst/>
              </a:rPr>
              <a:t> </a:t>
            </a:r>
            <a:r>
              <a:rPr lang="en-US" sz="2400" dirty="0" err="1">
                <a:effectLst/>
              </a:rPr>
              <a:t>doğada</a:t>
            </a:r>
            <a:r>
              <a:rPr lang="en-US" sz="2400" dirty="0">
                <a:effectLst/>
              </a:rPr>
              <a:t> </a:t>
            </a:r>
            <a:r>
              <a:rPr lang="en-US" sz="2400" dirty="0" err="1">
                <a:effectLst/>
              </a:rPr>
              <a:t>bulunurken</a:t>
            </a:r>
            <a:r>
              <a:rPr lang="en-US" sz="2400" dirty="0">
                <a:effectLst/>
              </a:rPr>
              <a:t>, </a:t>
            </a:r>
            <a:r>
              <a:rPr lang="en-US" sz="2400" dirty="0" err="1">
                <a:effectLst/>
              </a:rPr>
              <a:t>bazı</a:t>
            </a:r>
            <a:r>
              <a:rPr lang="en-US" sz="2400" dirty="0">
                <a:effectLst/>
              </a:rPr>
              <a:t> </a:t>
            </a:r>
            <a:r>
              <a:rPr lang="en-US" sz="2400" dirty="0" err="1">
                <a:effectLst/>
              </a:rPr>
              <a:t>gaz</a:t>
            </a:r>
            <a:r>
              <a:rPr lang="en-US" sz="2400" dirty="0">
                <a:effectLst/>
              </a:rPr>
              <a:t> </a:t>
            </a:r>
            <a:r>
              <a:rPr lang="en-US" sz="2400" dirty="0" err="1">
                <a:effectLst/>
              </a:rPr>
              <a:t>yakıtlar</a:t>
            </a:r>
            <a:r>
              <a:rPr lang="en-US" sz="2400" dirty="0">
                <a:effectLst/>
              </a:rPr>
              <a:t> </a:t>
            </a:r>
            <a:r>
              <a:rPr lang="en-US" sz="2400" dirty="0" err="1">
                <a:effectLst/>
              </a:rPr>
              <a:t>yapay</a:t>
            </a:r>
            <a:r>
              <a:rPr lang="en-US" sz="2400" dirty="0">
                <a:effectLst/>
              </a:rPr>
              <a:t> </a:t>
            </a:r>
            <a:r>
              <a:rPr lang="en-US" sz="2400" dirty="0" err="1">
                <a:effectLst/>
              </a:rPr>
              <a:t>yollarla</a:t>
            </a:r>
            <a:r>
              <a:rPr lang="en-US" sz="2400" dirty="0">
                <a:effectLst/>
              </a:rPr>
              <a:t> </a:t>
            </a:r>
            <a:r>
              <a:rPr lang="en-US" sz="2400" dirty="0" err="1">
                <a:effectLst/>
              </a:rPr>
              <a:t>elde</a:t>
            </a:r>
            <a:r>
              <a:rPr lang="en-US" sz="2400" dirty="0">
                <a:effectLst/>
              </a:rPr>
              <a:t> </a:t>
            </a:r>
            <a:r>
              <a:rPr lang="en-US" sz="2400" dirty="0" err="1">
                <a:effectLst/>
              </a:rPr>
              <a:t>edilir</a:t>
            </a:r>
            <a:r>
              <a:rPr lang="en-US" sz="2400" dirty="0">
                <a:effectLst/>
              </a:rPr>
              <a:t>.</a:t>
            </a:r>
          </a:p>
          <a:p>
            <a:pPr marL="114300" indent="-342900">
              <a:lnSpc>
                <a:spcPct val="150000"/>
              </a:lnSpc>
              <a:spcAft>
                <a:spcPts val="600"/>
              </a:spcAft>
              <a:buFont typeface="Wingdings" panose="05000000000000000000" pitchFamily="2" charset="2"/>
              <a:buChar char="ü"/>
            </a:pPr>
            <a:r>
              <a:rPr lang="en-US" sz="2400" dirty="0">
                <a:effectLst/>
              </a:rPr>
              <a:t>Gaz </a:t>
            </a:r>
            <a:r>
              <a:rPr lang="en-US" sz="2400" dirty="0" err="1">
                <a:effectLst/>
              </a:rPr>
              <a:t>yakıtlar</a:t>
            </a:r>
            <a:r>
              <a:rPr lang="en-US" sz="2400" dirty="0">
                <a:effectLst/>
              </a:rPr>
              <a:t> </a:t>
            </a:r>
            <a:r>
              <a:rPr lang="en-US" sz="2400" dirty="0" err="1">
                <a:effectLst/>
              </a:rPr>
              <a:t>kül</a:t>
            </a:r>
            <a:r>
              <a:rPr lang="en-US" sz="2400" dirty="0">
                <a:effectLst/>
              </a:rPr>
              <a:t> ve </a:t>
            </a:r>
            <a:r>
              <a:rPr lang="en-US" sz="2400" dirty="0" err="1">
                <a:effectLst/>
              </a:rPr>
              <a:t>fazla</a:t>
            </a:r>
            <a:r>
              <a:rPr lang="en-US" sz="2400" dirty="0">
                <a:effectLst/>
              </a:rPr>
              <a:t> </a:t>
            </a:r>
            <a:r>
              <a:rPr lang="en-US" sz="2400" dirty="0" err="1">
                <a:effectLst/>
              </a:rPr>
              <a:t>duman</a:t>
            </a:r>
            <a:r>
              <a:rPr lang="en-US" sz="2400" dirty="0">
                <a:effectLst/>
              </a:rPr>
              <a:t> </a:t>
            </a:r>
            <a:r>
              <a:rPr lang="en-US" sz="2400" dirty="0" err="1">
                <a:effectLst/>
              </a:rPr>
              <a:t>oluşturmadığı</a:t>
            </a:r>
            <a:r>
              <a:rPr lang="en-US" sz="2400" dirty="0">
                <a:effectLst/>
              </a:rPr>
              <a:t> için </a:t>
            </a:r>
            <a:r>
              <a:rPr lang="en-US" sz="2400" dirty="0" err="1">
                <a:effectLst/>
              </a:rPr>
              <a:t>katı</a:t>
            </a:r>
            <a:r>
              <a:rPr lang="en-US" sz="2400" dirty="0">
                <a:effectLst/>
              </a:rPr>
              <a:t> ve </a:t>
            </a:r>
            <a:r>
              <a:rPr lang="en-US" sz="2400" dirty="0" err="1">
                <a:effectLst/>
              </a:rPr>
              <a:t>sıvı</a:t>
            </a:r>
            <a:r>
              <a:rPr lang="en-US" sz="2400" dirty="0">
                <a:effectLst/>
              </a:rPr>
              <a:t> </a:t>
            </a:r>
            <a:r>
              <a:rPr lang="en-US" sz="2400" dirty="0" err="1">
                <a:effectLst/>
              </a:rPr>
              <a:t>yakıtlara</a:t>
            </a:r>
            <a:r>
              <a:rPr lang="en-US" sz="2400" dirty="0">
                <a:effectLst/>
              </a:rPr>
              <a:t> göre </a:t>
            </a:r>
            <a:r>
              <a:rPr lang="en-US" sz="2400" dirty="0" err="1">
                <a:effectLst/>
              </a:rPr>
              <a:t>çevreye</a:t>
            </a:r>
            <a:r>
              <a:rPr lang="en-US" sz="2400" dirty="0">
                <a:effectLst/>
              </a:rPr>
              <a:t> </a:t>
            </a:r>
            <a:r>
              <a:rPr lang="en-US" sz="2400" dirty="0" err="1">
                <a:effectLst/>
              </a:rPr>
              <a:t>daha</a:t>
            </a:r>
            <a:r>
              <a:rPr lang="en-US" sz="2400" dirty="0">
                <a:effectLst/>
              </a:rPr>
              <a:t> </a:t>
            </a:r>
            <a:r>
              <a:rPr lang="en-US" sz="2400" dirty="0" err="1">
                <a:effectLst/>
              </a:rPr>
              <a:t>az</a:t>
            </a:r>
            <a:r>
              <a:rPr lang="en-US" sz="2400" dirty="0">
                <a:effectLst/>
              </a:rPr>
              <a:t> </a:t>
            </a:r>
            <a:r>
              <a:rPr lang="en-US" sz="2400" dirty="0" err="1">
                <a:effectLst/>
              </a:rPr>
              <a:t>zarar</a:t>
            </a:r>
            <a:r>
              <a:rPr lang="en-US" sz="2400" dirty="0">
                <a:effectLst/>
              </a:rPr>
              <a:t> </a:t>
            </a:r>
            <a:r>
              <a:rPr lang="en-US" sz="2400" dirty="0" err="1">
                <a:effectLst/>
              </a:rPr>
              <a:t>verir</a:t>
            </a:r>
            <a:r>
              <a:rPr lang="en-US" sz="2400" dirty="0">
                <a:effectLst/>
              </a:rPr>
              <a:t>.</a:t>
            </a:r>
          </a:p>
        </p:txBody>
      </p:sp>
      <p:sp>
        <p:nvSpPr>
          <p:cNvPr id="73" name="Rectangle 7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66638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Dünyadaki İlk Havagazı">
            <a:extLst>
              <a:ext uri="{FF2B5EF4-FFF2-40B4-BE49-F238E27FC236}">
                <a16:creationId xmlns:a16="http://schemas.microsoft.com/office/drawing/2014/main" id="{670AB838-A5B6-4AB8-9C5E-F2F8FE2DE4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56" r="10549" b="-2"/>
          <a:stretch/>
        </p:blipFill>
        <p:spPr bwMode="auto">
          <a:xfrm>
            <a:off x="-4642" y="10"/>
            <a:ext cx="3006061" cy="333963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LPG/PROPAN gaz ve ekipmanları hakkında fiyat ve bilgi talebi">
            <a:extLst>
              <a:ext uri="{FF2B5EF4-FFF2-40B4-BE49-F238E27FC236}">
                <a16:creationId xmlns:a16="http://schemas.microsoft.com/office/drawing/2014/main" id="{3F7C296F-8100-4DED-9F5E-9AC504E7FD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0" r="9686" b="-1"/>
          <a:stretch/>
        </p:blipFill>
        <p:spPr bwMode="auto">
          <a:xfrm>
            <a:off x="3198068" y="10"/>
            <a:ext cx="2991088" cy="333963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8D1B9EC5-2162-4D8C-83C6-75213ACDF6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167" r="13044" b="1"/>
          <a:stretch/>
        </p:blipFill>
        <p:spPr bwMode="auto">
          <a:xfrm>
            <a:off x="-2" y="3518351"/>
            <a:ext cx="6189158" cy="333964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9B3244A8-5A94-4A9D-B1FF-58EDC2DF625C}"/>
              </a:ext>
            </a:extLst>
          </p:cNvPr>
          <p:cNvSpPr txBox="1"/>
          <p:nvPr/>
        </p:nvSpPr>
        <p:spPr>
          <a:xfrm>
            <a:off x="6600265" y="702365"/>
            <a:ext cx="4753534" cy="5406014"/>
          </a:xfrm>
          <a:prstGeom prst="rect">
            <a:avLst/>
          </a:prstGeom>
        </p:spPr>
        <p:txBody>
          <a:bodyPr vert="horz" lIns="91440" tIns="45720" rIns="91440" bIns="45720" rtlCol="0">
            <a:normAutofit/>
          </a:bodyPr>
          <a:lstStyle/>
          <a:p>
            <a:pPr>
              <a:lnSpc>
                <a:spcPct val="150000"/>
              </a:lnSpc>
              <a:spcAft>
                <a:spcPts val="600"/>
              </a:spcAft>
            </a:pPr>
            <a:r>
              <a:rPr lang="en-US" sz="2000" b="1" dirty="0">
                <a:effectLst/>
              </a:rPr>
              <a:t>En </a:t>
            </a:r>
            <a:r>
              <a:rPr lang="en-US" sz="2000" b="1" dirty="0" err="1">
                <a:effectLst/>
              </a:rPr>
              <a:t>yaygın</a:t>
            </a:r>
            <a:r>
              <a:rPr lang="en-US" sz="2000" b="1" dirty="0">
                <a:effectLst/>
              </a:rPr>
              <a:t> </a:t>
            </a:r>
            <a:r>
              <a:rPr lang="en-US" sz="2000" b="1" dirty="0" err="1">
                <a:effectLst/>
              </a:rPr>
              <a:t>gaz</a:t>
            </a:r>
            <a:r>
              <a:rPr lang="en-US" sz="2000" b="1" dirty="0">
                <a:effectLst/>
              </a:rPr>
              <a:t> </a:t>
            </a:r>
            <a:r>
              <a:rPr lang="en-US" sz="2000" b="1" dirty="0" err="1">
                <a:effectLst/>
              </a:rPr>
              <a:t>yakıtlar</a:t>
            </a:r>
            <a:endParaRPr lang="en-US" sz="2000" dirty="0">
              <a:effectLst/>
            </a:endParaRPr>
          </a:p>
          <a:p>
            <a:pPr marL="342900" indent="-342900">
              <a:lnSpc>
                <a:spcPct val="150000"/>
              </a:lnSpc>
              <a:spcAft>
                <a:spcPts val="600"/>
              </a:spcAft>
              <a:buFont typeface="Wingdings" panose="05000000000000000000" pitchFamily="2" charset="2"/>
              <a:buChar char="ü"/>
            </a:pPr>
            <a:r>
              <a:rPr lang="en-US" sz="2000" b="1" dirty="0">
                <a:effectLst/>
              </a:rPr>
              <a:t>LPG</a:t>
            </a:r>
            <a:r>
              <a:rPr lang="en-US" sz="2000" dirty="0">
                <a:effectLst/>
              </a:rPr>
              <a:t> → </a:t>
            </a:r>
            <a:r>
              <a:rPr lang="en-US" sz="2000" dirty="0" err="1">
                <a:effectLst/>
              </a:rPr>
              <a:t>sıvılaştırılmış</a:t>
            </a:r>
            <a:r>
              <a:rPr lang="en-US" sz="2000" dirty="0">
                <a:effectLst/>
              </a:rPr>
              <a:t> petrol </a:t>
            </a:r>
            <a:r>
              <a:rPr lang="en-US" sz="2000" dirty="0" err="1">
                <a:effectLst/>
              </a:rPr>
              <a:t>gazıdır</a:t>
            </a:r>
            <a:endParaRPr lang="en-US" sz="2000" dirty="0">
              <a:effectLst/>
            </a:endParaRPr>
          </a:p>
          <a:p>
            <a:pPr marL="342900" indent="-342900">
              <a:lnSpc>
                <a:spcPct val="150000"/>
              </a:lnSpc>
              <a:spcAft>
                <a:spcPts val="600"/>
              </a:spcAft>
              <a:buFont typeface="Wingdings" panose="05000000000000000000" pitchFamily="2" charset="2"/>
              <a:buChar char="ü"/>
            </a:pPr>
            <a:r>
              <a:rPr lang="en-US" sz="2000" b="1" dirty="0">
                <a:effectLst/>
              </a:rPr>
              <a:t>Hava </a:t>
            </a:r>
            <a:r>
              <a:rPr lang="en-US" sz="2000" b="1" dirty="0" err="1">
                <a:effectLst/>
              </a:rPr>
              <a:t>gazı</a:t>
            </a:r>
            <a:r>
              <a:rPr lang="en-US" sz="2000" b="1" dirty="0">
                <a:effectLst/>
              </a:rPr>
              <a:t> </a:t>
            </a:r>
            <a:r>
              <a:rPr lang="en-US" sz="2000" dirty="0">
                <a:effectLst/>
              </a:rPr>
              <a:t>→ </a:t>
            </a:r>
            <a:r>
              <a:rPr lang="en-US" sz="2000" dirty="0" err="1">
                <a:effectLst/>
              </a:rPr>
              <a:t>taş</a:t>
            </a:r>
            <a:r>
              <a:rPr lang="en-US" sz="2000" dirty="0">
                <a:effectLst/>
              </a:rPr>
              <a:t> </a:t>
            </a:r>
            <a:r>
              <a:rPr lang="en-US" sz="2000" dirty="0" err="1">
                <a:effectLst/>
              </a:rPr>
              <a:t>kömürünün</a:t>
            </a:r>
            <a:r>
              <a:rPr lang="en-US" sz="2000" dirty="0">
                <a:effectLst/>
              </a:rPr>
              <a:t> </a:t>
            </a:r>
            <a:r>
              <a:rPr lang="en-US" sz="2000" dirty="0" err="1">
                <a:effectLst/>
              </a:rPr>
              <a:t>ısıtılmasıyla</a:t>
            </a:r>
            <a:r>
              <a:rPr lang="en-US" sz="2000" dirty="0">
                <a:effectLst/>
              </a:rPr>
              <a:t> </a:t>
            </a:r>
            <a:r>
              <a:rPr lang="en-US" sz="2000" dirty="0" err="1">
                <a:effectLst/>
              </a:rPr>
              <a:t>elde</a:t>
            </a:r>
            <a:r>
              <a:rPr lang="en-US" sz="2000" dirty="0">
                <a:effectLst/>
              </a:rPr>
              <a:t> </a:t>
            </a:r>
            <a:r>
              <a:rPr lang="en-US" sz="2000" dirty="0" err="1">
                <a:effectLst/>
              </a:rPr>
              <a:t>edilir</a:t>
            </a:r>
            <a:r>
              <a:rPr lang="en-US" sz="2000" dirty="0">
                <a:effectLst/>
              </a:rPr>
              <a:t>.</a:t>
            </a:r>
          </a:p>
          <a:p>
            <a:pPr>
              <a:lnSpc>
                <a:spcPct val="150000"/>
              </a:lnSpc>
              <a:spcAft>
                <a:spcPts val="600"/>
              </a:spcAft>
            </a:pPr>
            <a:r>
              <a:rPr lang="en-US" sz="2000" dirty="0" err="1">
                <a:effectLst/>
              </a:rPr>
              <a:t>Isınma</a:t>
            </a:r>
            <a:r>
              <a:rPr lang="en-US" sz="2000" dirty="0">
                <a:effectLst/>
              </a:rPr>
              <a:t> ve </a:t>
            </a:r>
            <a:r>
              <a:rPr lang="en-US" sz="2000" dirty="0" err="1">
                <a:effectLst/>
              </a:rPr>
              <a:t>aydınlanma</a:t>
            </a:r>
            <a:r>
              <a:rPr lang="en-US" sz="2000" dirty="0">
                <a:effectLst/>
              </a:rPr>
              <a:t> </a:t>
            </a:r>
            <a:r>
              <a:rPr lang="en-US" sz="2000" dirty="0" err="1">
                <a:effectLst/>
              </a:rPr>
              <a:t>amacıyla</a:t>
            </a:r>
            <a:r>
              <a:rPr lang="en-US" sz="2000" dirty="0">
                <a:effectLst/>
              </a:rPr>
              <a:t> </a:t>
            </a:r>
            <a:r>
              <a:rPr lang="en-US" sz="2000" dirty="0" err="1">
                <a:effectLst/>
              </a:rPr>
              <a:t>kullanılır</a:t>
            </a:r>
            <a:r>
              <a:rPr lang="en-US" sz="2000" dirty="0">
                <a:effectLst/>
              </a:rPr>
              <a:t>.</a:t>
            </a:r>
          </a:p>
          <a:p>
            <a:pPr>
              <a:lnSpc>
                <a:spcPct val="150000"/>
              </a:lnSpc>
              <a:spcAft>
                <a:spcPts val="600"/>
              </a:spcAft>
            </a:pPr>
            <a:r>
              <a:rPr lang="en-US" sz="2000" b="1" dirty="0" err="1">
                <a:effectLst/>
              </a:rPr>
              <a:t>Biyogaz</a:t>
            </a:r>
            <a:r>
              <a:rPr lang="en-US" sz="2000" b="1" dirty="0">
                <a:effectLst/>
              </a:rPr>
              <a:t> </a:t>
            </a:r>
            <a:r>
              <a:rPr lang="en-US" sz="2000" dirty="0">
                <a:effectLst/>
              </a:rPr>
              <a:t>→ Bitki ve </a:t>
            </a:r>
            <a:r>
              <a:rPr lang="en-US" sz="2000" dirty="0" err="1">
                <a:effectLst/>
              </a:rPr>
              <a:t>hayvan</a:t>
            </a:r>
            <a:r>
              <a:rPr lang="en-US" sz="2000" dirty="0">
                <a:effectLst/>
              </a:rPr>
              <a:t> </a:t>
            </a:r>
            <a:r>
              <a:rPr lang="en-US" sz="2000" dirty="0" err="1">
                <a:effectLst/>
              </a:rPr>
              <a:t>atıklarının</a:t>
            </a:r>
            <a:r>
              <a:rPr lang="en-US" sz="2000" dirty="0">
                <a:effectLst/>
              </a:rPr>
              <a:t> </a:t>
            </a:r>
            <a:r>
              <a:rPr lang="en-US" sz="2000" dirty="0" err="1">
                <a:effectLst/>
              </a:rPr>
              <a:t>çürümesi</a:t>
            </a:r>
            <a:r>
              <a:rPr lang="en-US" sz="2000" dirty="0">
                <a:effectLst/>
              </a:rPr>
              <a:t> sonucu oluşan </a:t>
            </a:r>
            <a:r>
              <a:rPr lang="en-US" sz="2000" dirty="0" err="1">
                <a:effectLst/>
              </a:rPr>
              <a:t>gazdır</a:t>
            </a:r>
            <a:r>
              <a:rPr lang="en-US" sz="2000" dirty="0">
                <a:effectLst/>
              </a:rPr>
              <a:t>.</a:t>
            </a:r>
          </a:p>
          <a:p>
            <a:pPr>
              <a:lnSpc>
                <a:spcPct val="150000"/>
              </a:lnSpc>
              <a:spcAft>
                <a:spcPts val="600"/>
              </a:spcAft>
            </a:pPr>
            <a:r>
              <a:rPr lang="en-US" sz="2000" dirty="0" err="1">
                <a:effectLst/>
              </a:rPr>
              <a:t>Elektrik</a:t>
            </a:r>
            <a:r>
              <a:rPr lang="en-US" sz="2000" dirty="0">
                <a:effectLst/>
              </a:rPr>
              <a:t> </a:t>
            </a:r>
            <a:r>
              <a:rPr lang="en-US" sz="2000" dirty="0" err="1">
                <a:effectLst/>
              </a:rPr>
              <a:t>üretiminde</a:t>
            </a:r>
            <a:r>
              <a:rPr lang="en-US" sz="2000" dirty="0">
                <a:effectLst/>
              </a:rPr>
              <a:t> ve </a:t>
            </a:r>
            <a:r>
              <a:rPr lang="en-US" sz="2000" dirty="0" err="1">
                <a:effectLst/>
              </a:rPr>
              <a:t>ısınmada</a:t>
            </a:r>
            <a:r>
              <a:rPr lang="en-US" sz="2000" dirty="0">
                <a:effectLst/>
              </a:rPr>
              <a:t> </a:t>
            </a:r>
            <a:r>
              <a:rPr lang="en-US" sz="2000" dirty="0" err="1">
                <a:effectLst/>
              </a:rPr>
              <a:t>kullanılır</a:t>
            </a:r>
            <a:endParaRPr lang="en-US" sz="2000" dirty="0">
              <a:effectLst/>
            </a:endParaRP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1865050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Afrika&amp;#39;nın doğalgaz merkezi Nijerya - Haberler">
            <a:extLst>
              <a:ext uri="{FF2B5EF4-FFF2-40B4-BE49-F238E27FC236}">
                <a16:creationId xmlns:a16="http://schemas.microsoft.com/office/drawing/2014/main" id="{DF504215-A385-41F3-A1B0-C11270559B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35" r="9513" b="3"/>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60C58E8F-F5C6-459E-B92D-AA2E12853C01}"/>
              </a:ext>
            </a:extLst>
          </p:cNvPr>
          <p:cNvSpPr txBox="1"/>
          <p:nvPr/>
        </p:nvSpPr>
        <p:spPr>
          <a:xfrm>
            <a:off x="8643193" y="1378226"/>
            <a:ext cx="2942813" cy="4580447"/>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r>
              <a:rPr lang="en-US" sz="2400" b="1" dirty="0" err="1">
                <a:effectLst/>
              </a:rPr>
              <a:t>Doğalgaz</a:t>
            </a:r>
            <a:r>
              <a:rPr lang="en-US" sz="2400" b="1" dirty="0">
                <a:effectLst/>
              </a:rPr>
              <a:t> </a:t>
            </a:r>
            <a:r>
              <a:rPr lang="en-US" sz="2400" dirty="0">
                <a:effectLst/>
              </a:rPr>
              <a:t>→ </a:t>
            </a:r>
            <a:r>
              <a:rPr lang="en-US" sz="2400" dirty="0" err="1">
                <a:effectLst/>
              </a:rPr>
              <a:t>Fosil</a:t>
            </a:r>
            <a:r>
              <a:rPr lang="en-US" sz="2400" dirty="0">
                <a:effectLst/>
              </a:rPr>
              <a:t> </a:t>
            </a:r>
            <a:r>
              <a:rPr lang="en-US" sz="2400" dirty="0" err="1">
                <a:effectLst/>
              </a:rPr>
              <a:t>yakıtlardan</a:t>
            </a:r>
            <a:r>
              <a:rPr lang="en-US" sz="2400" dirty="0">
                <a:effectLst/>
              </a:rPr>
              <a:t> </a:t>
            </a:r>
            <a:r>
              <a:rPr lang="en-US" sz="2400" dirty="0" err="1">
                <a:effectLst/>
              </a:rPr>
              <a:t>elde</a:t>
            </a:r>
            <a:r>
              <a:rPr lang="en-US" sz="2400" dirty="0">
                <a:effectLst/>
              </a:rPr>
              <a:t> </a:t>
            </a:r>
            <a:r>
              <a:rPr lang="en-US" sz="2400" dirty="0" err="1">
                <a:effectLst/>
              </a:rPr>
              <a:t>edilir</a:t>
            </a:r>
            <a:r>
              <a:rPr lang="en-US" sz="2400" dirty="0">
                <a:effectLst/>
              </a:rPr>
              <a:t>. </a:t>
            </a:r>
            <a:r>
              <a:rPr lang="en-US" sz="2400" dirty="0" err="1">
                <a:effectLst/>
              </a:rPr>
              <a:t>Kömür</a:t>
            </a:r>
            <a:r>
              <a:rPr lang="en-US" sz="2400" dirty="0">
                <a:effectLst/>
              </a:rPr>
              <a:t> </a:t>
            </a:r>
            <a:r>
              <a:rPr lang="en-US" sz="2400" dirty="0" err="1">
                <a:effectLst/>
              </a:rPr>
              <a:t>gibi</a:t>
            </a:r>
            <a:r>
              <a:rPr lang="en-US" sz="2400" dirty="0">
                <a:effectLst/>
              </a:rPr>
              <a:t> </a:t>
            </a:r>
            <a:r>
              <a:rPr lang="en-US" sz="2400" dirty="0" err="1">
                <a:effectLst/>
              </a:rPr>
              <a:t>doğayı</a:t>
            </a:r>
            <a:r>
              <a:rPr lang="en-US" sz="2400" dirty="0">
                <a:effectLst/>
              </a:rPr>
              <a:t> çok </a:t>
            </a:r>
            <a:r>
              <a:rPr lang="en-US" sz="2400" dirty="0" err="1">
                <a:effectLst/>
              </a:rPr>
              <a:t>kirletmez</a:t>
            </a:r>
            <a:r>
              <a:rPr lang="en-US" sz="2400" dirty="0">
                <a:effectLst/>
              </a:rPr>
              <a:t>. Hava </a:t>
            </a:r>
            <a:r>
              <a:rPr lang="en-US" sz="2400" dirty="0" err="1">
                <a:effectLst/>
              </a:rPr>
              <a:t>kirliliğine</a:t>
            </a:r>
            <a:r>
              <a:rPr lang="en-US" sz="2400" dirty="0">
                <a:effectLst/>
              </a:rPr>
              <a:t> en </a:t>
            </a:r>
            <a:r>
              <a:rPr lang="en-US" sz="2400" dirty="0" err="1">
                <a:effectLst/>
              </a:rPr>
              <a:t>az</a:t>
            </a:r>
            <a:r>
              <a:rPr lang="en-US" sz="2400" dirty="0">
                <a:effectLst/>
              </a:rPr>
              <a:t> </a:t>
            </a:r>
            <a:r>
              <a:rPr lang="en-US" sz="2400" dirty="0" err="1">
                <a:effectLst/>
              </a:rPr>
              <a:t>sebep</a:t>
            </a:r>
            <a:r>
              <a:rPr lang="en-US" sz="2400" dirty="0">
                <a:effectLst/>
              </a:rPr>
              <a:t> olur.</a:t>
            </a:r>
          </a:p>
          <a:p>
            <a:pPr indent="-228600">
              <a:lnSpc>
                <a:spcPct val="150000"/>
              </a:lnSpc>
              <a:spcAft>
                <a:spcPts val="600"/>
              </a:spcAft>
              <a:buFont typeface="Arial" panose="020B0604020202020204" pitchFamily="34" charset="0"/>
              <a:buChar char="•"/>
            </a:pPr>
            <a:r>
              <a:rPr lang="en-US" sz="2400" b="1" dirty="0">
                <a:effectLst/>
              </a:rPr>
              <a:t>En </a:t>
            </a:r>
            <a:r>
              <a:rPr lang="en-US" sz="2400" b="1" dirty="0" err="1">
                <a:effectLst/>
              </a:rPr>
              <a:t>temiz</a:t>
            </a:r>
            <a:r>
              <a:rPr lang="en-US" sz="2400" b="1" dirty="0">
                <a:effectLst/>
              </a:rPr>
              <a:t> </a:t>
            </a:r>
            <a:r>
              <a:rPr lang="en-US" sz="2400" b="1" dirty="0" err="1">
                <a:effectLst/>
              </a:rPr>
              <a:t>fosil</a:t>
            </a:r>
            <a:r>
              <a:rPr lang="en-US" sz="2400" b="1" dirty="0">
                <a:effectLst/>
              </a:rPr>
              <a:t> </a:t>
            </a:r>
            <a:r>
              <a:rPr lang="en-US" sz="2400" b="1" dirty="0" err="1">
                <a:effectLst/>
              </a:rPr>
              <a:t>yakıt</a:t>
            </a:r>
            <a:r>
              <a:rPr lang="en-US" sz="2400" b="1" dirty="0">
                <a:effectLst/>
              </a:rPr>
              <a:t> </a:t>
            </a:r>
            <a:r>
              <a:rPr lang="en-US" sz="2400" b="1" dirty="0" err="1">
                <a:effectLst/>
              </a:rPr>
              <a:t>denilebilir</a:t>
            </a:r>
            <a:endParaRPr lang="en-US" sz="2400" b="1" dirty="0">
              <a:effectLst/>
            </a:endParaRPr>
          </a:p>
        </p:txBody>
      </p:sp>
      <p:sp>
        <p:nvSpPr>
          <p:cNvPr id="73" name="Rectangle 7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1242485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Rectangle 7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8" name="Group 74">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76" name="Oval 75">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86" name="Straight Connector 8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3074" name="Picture 2" descr="Fosil Yakıtlar Nedir? Fosil Yakıtlar Nelerdir ve Nasıl Oluşur?-MC2 Haber">
            <a:extLst>
              <a:ext uri="{FF2B5EF4-FFF2-40B4-BE49-F238E27FC236}">
                <a16:creationId xmlns:a16="http://schemas.microsoft.com/office/drawing/2014/main" id="{5C38AAA7-035F-4309-BB3F-70005716F6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15" r="3" b="3"/>
          <a:stretch/>
        </p:blipFill>
        <p:spPr bwMode="auto">
          <a:xfrm>
            <a:off x="626590" y="317578"/>
            <a:ext cx="10851111" cy="3508437"/>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92" name="Straight Connector 91">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0" name="Straight Connector 9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 name="Metin kutusu 3">
            <a:extLst>
              <a:ext uri="{FF2B5EF4-FFF2-40B4-BE49-F238E27FC236}">
                <a16:creationId xmlns:a16="http://schemas.microsoft.com/office/drawing/2014/main" id="{797671E3-92C0-4F25-9693-046CA2EF5FD1}"/>
              </a:ext>
            </a:extLst>
          </p:cNvPr>
          <p:cNvSpPr txBox="1"/>
          <p:nvPr/>
        </p:nvSpPr>
        <p:spPr>
          <a:xfrm>
            <a:off x="1443916" y="4018143"/>
            <a:ext cx="9716270" cy="2129599"/>
          </a:xfrm>
          <a:prstGeom prst="rect">
            <a:avLst/>
          </a:prstGeom>
          <a:noFill/>
        </p:spPr>
        <p:txBody>
          <a:bodyPr vert="horz" lIns="91440" tIns="45720" rIns="91440" bIns="45720" rtlCol="0" anchor="t">
            <a:normAutofit lnSpcReduction="10000"/>
          </a:bodyPr>
          <a:lstStyle/>
          <a:p>
            <a:pPr>
              <a:lnSpc>
                <a:spcPct val="150000"/>
              </a:lnSpc>
              <a:spcAft>
                <a:spcPts val="600"/>
              </a:spcAft>
            </a:pPr>
            <a:r>
              <a:rPr lang="en-US" sz="2800" b="1" dirty="0">
                <a:solidFill>
                  <a:schemeClr val="bg1"/>
                </a:solidFill>
                <a:effectLst/>
              </a:rPr>
              <a:t>FOSİL YAKIT</a:t>
            </a:r>
          </a:p>
          <a:p>
            <a:pPr marL="57150" indent="-285750">
              <a:lnSpc>
                <a:spcPct val="150000"/>
              </a:lnSpc>
              <a:spcAft>
                <a:spcPts val="600"/>
              </a:spcAft>
              <a:buFont typeface="Wingdings" panose="05000000000000000000" pitchFamily="2" charset="2"/>
              <a:buChar char="ü"/>
            </a:pPr>
            <a:r>
              <a:rPr lang="en-US" sz="2000" dirty="0">
                <a:solidFill>
                  <a:schemeClr val="bg1"/>
                </a:solidFill>
                <a:effectLst/>
              </a:rPr>
              <a:t>Bitki ve </a:t>
            </a:r>
            <a:r>
              <a:rPr lang="en-US" sz="2000" dirty="0" err="1">
                <a:solidFill>
                  <a:schemeClr val="bg1"/>
                </a:solidFill>
                <a:effectLst/>
              </a:rPr>
              <a:t>hayvan</a:t>
            </a:r>
            <a:r>
              <a:rPr lang="en-US" sz="2000" dirty="0">
                <a:solidFill>
                  <a:schemeClr val="bg1"/>
                </a:solidFill>
                <a:effectLst/>
              </a:rPr>
              <a:t> </a:t>
            </a:r>
            <a:r>
              <a:rPr lang="en-US" sz="2000" dirty="0" err="1">
                <a:solidFill>
                  <a:schemeClr val="bg1"/>
                </a:solidFill>
                <a:effectLst/>
              </a:rPr>
              <a:t>atıklarının</a:t>
            </a:r>
            <a:r>
              <a:rPr lang="en-US" sz="2000" dirty="0">
                <a:solidFill>
                  <a:schemeClr val="bg1"/>
                </a:solidFill>
                <a:effectLst/>
              </a:rPr>
              <a:t> </a:t>
            </a:r>
            <a:r>
              <a:rPr lang="en-US" sz="2000" dirty="0" err="1">
                <a:solidFill>
                  <a:schemeClr val="bg1"/>
                </a:solidFill>
                <a:effectLst/>
              </a:rPr>
              <a:t>zamanla</a:t>
            </a:r>
            <a:r>
              <a:rPr lang="en-US" sz="2000" dirty="0">
                <a:solidFill>
                  <a:schemeClr val="bg1"/>
                </a:solidFill>
                <a:effectLst/>
              </a:rPr>
              <a:t> </a:t>
            </a:r>
            <a:r>
              <a:rPr lang="en-US" sz="2000" dirty="0" err="1">
                <a:solidFill>
                  <a:schemeClr val="bg1"/>
                </a:solidFill>
                <a:effectLst/>
              </a:rPr>
              <a:t>toprak</a:t>
            </a:r>
            <a:r>
              <a:rPr lang="en-US" sz="2000" dirty="0">
                <a:solidFill>
                  <a:schemeClr val="bg1"/>
                </a:solidFill>
                <a:effectLst/>
              </a:rPr>
              <a:t> </a:t>
            </a:r>
            <a:r>
              <a:rPr lang="en-US" sz="2000" dirty="0" err="1">
                <a:solidFill>
                  <a:schemeClr val="bg1"/>
                </a:solidFill>
                <a:effectLst/>
              </a:rPr>
              <a:t>tabakalarının</a:t>
            </a:r>
            <a:r>
              <a:rPr lang="en-US" sz="2000" dirty="0">
                <a:solidFill>
                  <a:schemeClr val="bg1"/>
                </a:solidFill>
                <a:effectLst/>
              </a:rPr>
              <a:t> </a:t>
            </a:r>
            <a:r>
              <a:rPr lang="en-US" sz="2000" dirty="0" err="1">
                <a:solidFill>
                  <a:schemeClr val="bg1"/>
                </a:solidFill>
                <a:effectLst/>
              </a:rPr>
              <a:t>altında</a:t>
            </a:r>
            <a:r>
              <a:rPr lang="en-US" sz="2000" dirty="0">
                <a:solidFill>
                  <a:schemeClr val="bg1"/>
                </a:solidFill>
                <a:effectLst/>
              </a:rPr>
              <a:t> </a:t>
            </a:r>
            <a:r>
              <a:rPr lang="en-US" sz="2000" dirty="0" err="1">
                <a:solidFill>
                  <a:schemeClr val="bg1"/>
                </a:solidFill>
                <a:effectLst/>
              </a:rPr>
              <a:t>kalıp</a:t>
            </a:r>
            <a:r>
              <a:rPr lang="en-US" sz="2000" dirty="0">
                <a:solidFill>
                  <a:schemeClr val="bg1"/>
                </a:solidFill>
                <a:effectLst/>
              </a:rPr>
              <a:t>, </a:t>
            </a:r>
            <a:r>
              <a:rPr lang="en-US" sz="2000" dirty="0" err="1">
                <a:solidFill>
                  <a:schemeClr val="bg1"/>
                </a:solidFill>
                <a:effectLst/>
              </a:rPr>
              <a:t>sıkışması</a:t>
            </a:r>
            <a:r>
              <a:rPr lang="en-US" sz="2000" dirty="0">
                <a:solidFill>
                  <a:schemeClr val="bg1"/>
                </a:solidFill>
                <a:effectLst/>
              </a:rPr>
              <a:t> sonucu </a:t>
            </a:r>
            <a:r>
              <a:rPr lang="en-US" sz="2000" dirty="0" err="1">
                <a:solidFill>
                  <a:schemeClr val="bg1"/>
                </a:solidFill>
                <a:effectLst/>
              </a:rPr>
              <a:t>fosil</a:t>
            </a:r>
            <a:r>
              <a:rPr lang="en-US" sz="2000" dirty="0">
                <a:solidFill>
                  <a:schemeClr val="bg1"/>
                </a:solidFill>
                <a:effectLst/>
              </a:rPr>
              <a:t> </a:t>
            </a:r>
            <a:r>
              <a:rPr lang="en-US" sz="2000" dirty="0" err="1">
                <a:solidFill>
                  <a:schemeClr val="bg1"/>
                </a:solidFill>
                <a:effectLst/>
              </a:rPr>
              <a:t>yakıt</a:t>
            </a:r>
            <a:r>
              <a:rPr lang="en-US" sz="2000" dirty="0">
                <a:solidFill>
                  <a:schemeClr val="bg1"/>
                </a:solidFill>
                <a:effectLst/>
              </a:rPr>
              <a:t> </a:t>
            </a:r>
            <a:r>
              <a:rPr lang="en-US" sz="2000" dirty="0" err="1">
                <a:solidFill>
                  <a:schemeClr val="bg1"/>
                </a:solidFill>
                <a:effectLst/>
              </a:rPr>
              <a:t>oluşur</a:t>
            </a:r>
            <a:r>
              <a:rPr lang="en-US" sz="2000" dirty="0">
                <a:solidFill>
                  <a:schemeClr val="bg1"/>
                </a:solidFill>
                <a:effectLst/>
              </a:rPr>
              <a:t>.</a:t>
            </a:r>
          </a:p>
          <a:p>
            <a:pPr marL="57150" indent="-285750">
              <a:lnSpc>
                <a:spcPct val="150000"/>
              </a:lnSpc>
              <a:spcAft>
                <a:spcPts val="600"/>
              </a:spcAft>
              <a:buFont typeface="Wingdings" panose="05000000000000000000" pitchFamily="2" charset="2"/>
              <a:buChar char="ü"/>
            </a:pPr>
            <a:r>
              <a:rPr lang="en-US" sz="2000" dirty="0" err="1">
                <a:solidFill>
                  <a:schemeClr val="bg1"/>
                </a:solidFill>
                <a:effectLst/>
              </a:rPr>
              <a:t>Fosil</a:t>
            </a:r>
            <a:r>
              <a:rPr lang="en-US" sz="2000" dirty="0">
                <a:solidFill>
                  <a:schemeClr val="bg1"/>
                </a:solidFill>
                <a:effectLst/>
              </a:rPr>
              <a:t> </a:t>
            </a:r>
            <a:r>
              <a:rPr lang="en-US" sz="2000" dirty="0" err="1">
                <a:solidFill>
                  <a:schemeClr val="bg1"/>
                </a:solidFill>
                <a:effectLst/>
              </a:rPr>
              <a:t>yakıt</a:t>
            </a:r>
            <a:r>
              <a:rPr lang="en-US" sz="2000" dirty="0">
                <a:solidFill>
                  <a:schemeClr val="bg1"/>
                </a:solidFill>
                <a:effectLst/>
              </a:rPr>
              <a:t> </a:t>
            </a:r>
            <a:r>
              <a:rPr lang="en-US" sz="2000" dirty="0" err="1">
                <a:solidFill>
                  <a:schemeClr val="bg1"/>
                </a:solidFill>
                <a:effectLst/>
              </a:rPr>
              <a:t>milyonlarca</a:t>
            </a:r>
            <a:r>
              <a:rPr lang="en-US" sz="2000" dirty="0">
                <a:solidFill>
                  <a:schemeClr val="bg1"/>
                </a:solidFill>
                <a:effectLst/>
              </a:rPr>
              <a:t> </a:t>
            </a:r>
            <a:r>
              <a:rPr lang="en-US" sz="2000" dirty="0" err="1">
                <a:solidFill>
                  <a:schemeClr val="bg1"/>
                </a:solidFill>
                <a:effectLst/>
              </a:rPr>
              <a:t>yılda</a:t>
            </a:r>
            <a:r>
              <a:rPr lang="en-US" sz="2000" dirty="0">
                <a:solidFill>
                  <a:schemeClr val="bg1"/>
                </a:solidFill>
                <a:effectLst/>
              </a:rPr>
              <a:t> </a:t>
            </a:r>
            <a:r>
              <a:rPr lang="en-US" sz="2000" dirty="0" err="1">
                <a:solidFill>
                  <a:schemeClr val="bg1"/>
                </a:solidFill>
                <a:effectLst/>
              </a:rPr>
              <a:t>oluşur</a:t>
            </a:r>
            <a:r>
              <a:rPr lang="en-US" sz="2000" dirty="0">
                <a:solidFill>
                  <a:schemeClr val="bg1"/>
                </a:solidFill>
                <a:effectLst/>
              </a:rPr>
              <a:t>.</a:t>
            </a: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3637485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8" name="Picture 4" descr="Sera Etkisi Nedir?">
            <a:extLst>
              <a:ext uri="{FF2B5EF4-FFF2-40B4-BE49-F238E27FC236}">
                <a16:creationId xmlns:a16="http://schemas.microsoft.com/office/drawing/2014/main" id="{61FD3B71-036F-4B60-A73A-1F966E276A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993" r="-1" b="-1"/>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etin kutusu 3">
            <a:extLst>
              <a:ext uri="{FF2B5EF4-FFF2-40B4-BE49-F238E27FC236}">
                <a16:creationId xmlns:a16="http://schemas.microsoft.com/office/drawing/2014/main" id="{2DCC90EB-6428-43DC-9ED2-1E9885254549}"/>
              </a:ext>
            </a:extLst>
          </p:cNvPr>
          <p:cNvSpPr txBox="1"/>
          <p:nvPr/>
        </p:nvSpPr>
        <p:spPr>
          <a:xfrm>
            <a:off x="618063" y="4023809"/>
            <a:ext cx="9565028" cy="2082352"/>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r>
              <a:rPr lang="en-US" dirty="0" err="1">
                <a:effectLst/>
              </a:rPr>
              <a:t>Fosil</a:t>
            </a:r>
            <a:r>
              <a:rPr lang="en-US" dirty="0">
                <a:effectLst/>
              </a:rPr>
              <a:t> </a:t>
            </a:r>
            <a:r>
              <a:rPr lang="en-US" dirty="0" err="1">
                <a:effectLst/>
              </a:rPr>
              <a:t>yakıtlar</a:t>
            </a:r>
            <a:r>
              <a:rPr lang="en-US" dirty="0">
                <a:effectLst/>
              </a:rPr>
              <a:t> </a:t>
            </a:r>
            <a:r>
              <a:rPr lang="en-US" dirty="0" err="1">
                <a:effectLst/>
              </a:rPr>
              <a:t>yakıldığı</a:t>
            </a:r>
            <a:r>
              <a:rPr lang="en-US" dirty="0">
                <a:effectLst/>
              </a:rPr>
              <a:t> zaman </a:t>
            </a:r>
            <a:r>
              <a:rPr lang="en-US" dirty="0" err="1">
                <a:effectLst/>
              </a:rPr>
              <a:t>çevreye</a:t>
            </a:r>
            <a:r>
              <a:rPr lang="en-US" dirty="0">
                <a:effectLst/>
              </a:rPr>
              <a:t> </a:t>
            </a:r>
            <a:r>
              <a:rPr lang="en-US" dirty="0" err="1">
                <a:effectLst/>
              </a:rPr>
              <a:t>zarar</a:t>
            </a:r>
            <a:r>
              <a:rPr lang="en-US" dirty="0">
                <a:effectLst/>
              </a:rPr>
              <a:t> </a:t>
            </a:r>
            <a:r>
              <a:rPr lang="en-US" dirty="0" err="1">
                <a:effectLst/>
              </a:rPr>
              <a:t>veren</a:t>
            </a:r>
            <a:r>
              <a:rPr lang="en-US" dirty="0">
                <a:effectLst/>
              </a:rPr>
              <a:t> gazlar </a:t>
            </a:r>
            <a:r>
              <a:rPr lang="en-US" dirty="0" err="1">
                <a:effectLst/>
              </a:rPr>
              <a:t>açığa</a:t>
            </a:r>
            <a:r>
              <a:rPr lang="en-US" dirty="0">
                <a:effectLst/>
              </a:rPr>
              <a:t> </a:t>
            </a:r>
            <a:r>
              <a:rPr lang="en-US" dirty="0" err="1">
                <a:effectLst/>
              </a:rPr>
              <a:t>çıkarırlar</a:t>
            </a:r>
            <a:r>
              <a:rPr lang="en-US" dirty="0">
                <a:effectLst/>
              </a:rPr>
              <a:t>.</a:t>
            </a:r>
          </a:p>
          <a:p>
            <a:pPr indent="-228600">
              <a:lnSpc>
                <a:spcPct val="150000"/>
              </a:lnSpc>
              <a:spcAft>
                <a:spcPts val="600"/>
              </a:spcAft>
              <a:buFont typeface="Arial" panose="020B0604020202020204" pitchFamily="34" charset="0"/>
              <a:buChar char="•"/>
            </a:pPr>
            <a:r>
              <a:rPr lang="en-US" b="1" dirty="0">
                <a:effectLst/>
              </a:rPr>
              <a:t>Dünyanın </a:t>
            </a:r>
            <a:r>
              <a:rPr lang="en-US" b="1" dirty="0" err="1">
                <a:effectLst/>
              </a:rPr>
              <a:t>ısınmasına</a:t>
            </a:r>
            <a:r>
              <a:rPr lang="en-US" b="1" dirty="0">
                <a:effectLst/>
              </a:rPr>
              <a:t> (</a:t>
            </a:r>
            <a:r>
              <a:rPr lang="en-US" b="1" dirty="0" err="1">
                <a:effectLst/>
              </a:rPr>
              <a:t>küresel</a:t>
            </a:r>
            <a:r>
              <a:rPr lang="en-US" b="1" dirty="0">
                <a:effectLst/>
              </a:rPr>
              <a:t> </a:t>
            </a:r>
            <a:r>
              <a:rPr lang="en-US" b="1" dirty="0" err="1">
                <a:effectLst/>
              </a:rPr>
              <a:t>ısınmaya</a:t>
            </a:r>
            <a:r>
              <a:rPr lang="en-US" b="1" dirty="0">
                <a:effectLst/>
              </a:rPr>
              <a:t>) </a:t>
            </a:r>
            <a:r>
              <a:rPr lang="en-US" dirty="0">
                <a:effectLst/>
              </a:rPr>
              <a:t>neden olur. </a:t>
            </a:r>
            <a:r>
              <a:rPr lang="en-US" dirty="0" err="1">
                <a:effectLst/>
              </a:rPr>
              <a:t>Aynı</a:t>
            </a:r>
            <a:r>
              <a:rPr lang="en-US" dirty="0">
                <a:effectLst/>
              </a:rPr>
              <a:t> </a:t>
            </a:r>
            <a:r>
              <a:rPr lang="en-US" dirty="0" err="1">
                <a:effectLst/>
              </a:rPr>
              <a:t>zamanda</a:t>
            </a:r>
            <a:r>
              <a:rPr lang="en-US" dirty="0">
                <a:effectLst/>
              </a:rPr>
              <a:t> </a:t>
            </a:r>
            <a:r>
              <a:rPr lang="en-US" dirty="0" err="1">
                <a:effectLst/>
              </a:rPr>
              <a:t>fosil</a:t>
            </a:r>
            <a:r>
              <a:rPr lang="en-US" dirty="0">
                <a:effectLst/>
              </a:rPr>
              <a:t> </a:t>
            </a:r>
            <a:r>
              <a:rPr lang="en-US" dirty="0" err="1">
                <a:effectLst/>
              </a:rPr>
              <a:t>yakıtlardan</a:t>
            </a:r>
            <a:r>
              <a:rPr lang="en-US" dirty="0">
                <a:effectLst/>
              </a:rPr>
              <a:t> </a:t>
            </a:r>
            <a:r>
              <a:rPr lang="en-US" dirty="0" err="1">
                <a:effectLst/>
              </a:rPr>
              <a:t>çıkan</a:t>
            </a:r>
            <a:r>
              <a:rPr lang="en-US" dirty="0">
                <a:effectLst/>
              </a:rPr>
              <a:t> gazlar havadaki su </a:t>
            </a:r>
            <a:r>
              <a:rPr lang="en-US" dirty="0" err="1">
                <a:effectLst/>
              </a:rPr>
              <a:t>buharı</a:t>
            </a:r>
            <a:r>
              <a:rPr lang="en-US" dirty="0">
                <a:effectLst/>
              </a:rPr>
              <a:t> </a:t>
            </a:r>
            <a:r>
              <a:rPr lang="en-US" dirty="0" err="1">
                <a:effectLst/>
              </a:rPr>
              <a:t>ile</a:t>
            </a:r>
            <a:r>
              <a:rPr lang="en-US" dirty="0">
                <a:effectLst/>
              </a:rPr>
              <a:t> </a:t>
            </a:r>
            <a:r>
              <a:rPr lang="en-US" dirty="0" err="1">
                <a:effectLst/>
              </a:rPr>
              <a:t>birleşerek</a:t>
            </a:r>
            <a:r>
              <a:rPr lang="en-US" dirty="0">
                <a:effectLst/>
              </a:rPr>
              <a:t> </a:t>
            </a:r>
            <a:r>
              <a:rPr lang="en-US" b="1" dirty="0" err="1">
                <a:effectLst/>
              </a:rPr>
              <a:t>asit</a:t>
            </a:r>
            <a:r>
              <a:rPr lang="en-US" b="1" dirty="0">
                <a:effectLst/>
              </a:rPr>
              <a:t> </a:t>
            </a:r>
            <a:r>
              <a:rPr lang="en-US" b="1" dirty="0" err="1">
                <a:effectLst/>
              </a:rPr>
              <a:t>yağmurlarına</a:t>
            </a:r>
            <a:r>
              <a:rPr lang="en-US" b="1" dirty="0">
                <a:effectLst/>
              </a:rPr>
              <a:t> </a:t>
            </a:r>
            <a:r>
              <a:rPr lang="en-US" dirty="0" err="1">
                <a:effectLst/>
              </a:rPr>
              <a:t>sebep</a:t>
            </a:r>
            <a:r>
              <a:rPr lang="en-US" dirty="0">
                <a:effectLst/>
              </a:rPr>
              <a:t> </a:t>
            </a:r>
            <a:r>
              <a:rPr lang="en-US" dirty="0" err="1">
                <a:effectLst/>
              </a:rPr>
              <a:t>olurlar</a:t>
            </a:r>
            <a:r>
              <a:rPr lang="en-US" dirty="0">
                <a:effectLst/>
              </a:rPr>
              <a:t>.</a:t>
            </a:r>
          </a:p>
          <a:p>
            <a:pPr indent="-228600">
              <a:lnSpc>
                <a:spcPct val="150000"/>
              </a:lnSpc>
              <a:spcAft>
                <a:spcPts val="600"/>
              </a:spcAft>
              <a:buFont typeface="Arial" panose="020B0604020202020204" pitchFamily="34" charset="0"/>
              <a:buChar char="•"/>
            </a:pPr>
            <a:r>
              <a:rPr lang="en-US" dirty="0">
                <a:effectLst/>
              </a:rPr>
              <a:t>Bu </a:t>
            </a:r>
            <a:r>
              <a:rPr lang="en-US" dirty="0" err="1">
                <a:effectLst/>
              </a:rPr>
              <a:t>zararları</a:t>
            </a:r>
            <a:r>
              <a:rPr lang="en-US" dirty="0">
                <a:effectLst/>
              </a:rPr>
              <a:t> </a:t>
            </a:r>
            <a:r>
              <a:rPr lang="en-US" dirty="0" err="1">
                <a:effectLst/>
              </a:rPr>
              <a:t>azaltmak</a:t>
            </a:r>
            <a:r>
              <a:rPr lang="en-US" dirty="0">
                <a:effectLst/>
              </a:rPr>
              <a:t> için </a:t>
            </a:r>
            <a:r>
              <a:rPr lang="en-US" dirty="0" err="1">
                <a:effectLst/>
              </a:rPr>
              <a:t>fosil</a:t>
            </a:r>
            <a:r>
              <a:rPr lang="en-US" dirty="0">
                <a:effectLst/>
              </a:rPr>
              <a:t> </a:t>
            </a:r>
            <a:r>
              <a:rPr lang="en-US" dirty="0" err="1">
                <a:effectLst/>
              </a:rPr>
              <a:t>yakıt</a:t>
            </a:r>
            <a:r>
              <a:rPr lang="en-US" dirty="0">
                <a:effectLst/>
              </a:rPr>
              <a:t> </a:t>
            </a:r>
            <a:r>
              <a:rPr lang="en-US" dirty="0" err="1">
                <a:effectLst/>
              </a:rPr>
              <a:t>kullanımını</a:t>
            </a:r>
            <a:r>
              <a:rPr lang="en-US" dirty="0">
                <a:effectLst/>
              </a:rPr>
              <a:t> </a:t>
            </a:r>
            <a:r>
              <a:rPr lang="en-US" dirty="0" err="1">
                <a:effectLst/>
              </a:rPr>
              <a:t>azaltmalıyız</a:t>
            </a:r>
            <a:r>
              <a:rPr lang="en-US" dirty="0">
                <a:effectLst/>
              </a:rPr>
              <a:t>. </a:t>
            </a: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352411362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CE75D2F6-E319-4942-8A53-29F69AC2D83C}"/>
              </a:ext>
            </a:extLst>
          </p:cNvPr>
          <p:cNvSpPr txBox="1"/>
          <p:nvPr/>
        </p:nvSpPr>
        <p:spPr>
          <a:xfrm>
            <a:off x="3776870" y="6269143"/>
            <a:ext cx="6096000" cy="369332"/>
          </a:xfrm>
          <a:prstGeom prst="rect">
            <a:avLst/>
          </a:prstGeom>
          <a:noFill/>
        </p:spPr>
        <p:txBody>
          <a:bodyPr wrap="square">
            <a:spAutoFit/>
          </a:bodyPr>
          <a:lstStyle/>
          <a:p>
            <a:r>
              <a:rPr lang="tr-TR" b="1" dirty="0">
                <a:hlinkClick r:id="rId3"/>
              </a:rPr>
              <a:t>https://www.youtube.com/watch?v=MXZuZ7gUf1Y</a:t>
            </a:r>
            <a:endParaRPr lang="tr-TR" b="1" dirty="0"/>
          </a:p>
        </p:txBody>
      </p:sp>
      <p:pic>
        <p:nvPicPr>
          <p:cNvPr id="4" name="Çevrimiçi Medya 3" title="6. Sınıf Fen Bilimleri: Yakıtlar">
            <a:hlinkClick r:id="" action="ppaction://media"/>
            <a:extLst>
              <a:ext uri="{FF2B5EF4-FFF2-40B4-BE49-F238E27FC236}">
                <a16:creationId xmlns:a16="http://schemas.microsoft.com/office/drawing/2014/main" id="{7F65C3E3-ABFD-47E6-8462-2CF4AFFB5CDC}"/>
              </a:ext>
            </a:extLst>
          </p:cNvPr>
          <p:cNvPicPr>
            <a:picLocks noRot="1" noChangeAspect="1"/>
          </p:cNvPicPr>
          <p:nvPr>
            <a:videoFile r:link="rId1"/>
          </p:nvPr>
        </p:nvPicPr>
        <p:blipFill>
          <a:blip r:embed="rId4"/>
          <a:stretch>
            <a:fillRect/>
          </a:stretch>
        </p:blipFill>
        <p:spPr>
          <a:xfrm>
            <a:off x="1590612" y="1036263"/>
            <a:ext cx="9241339" cy="5221357"/>
          </a:xfrm>
          <a:prstGeom prst="rect">
            <a:avLst/>
          </a:prstGeom>
        </p:spPr>
      </p:pic>
      <p:sp>
        <p:nvSpPr>
          <p:cNvPr id="6" name="Metin kutusu 5">
            <a:extLst>
              <a:ext uri="{FF2B5EF4-FFF2-40B4-BE49-F238E27FC236}">
                <a16:creationId xmlns:a16="http://schemas.microsoft.com/office/drawing/2014/main" id="{341AB883-E903-402C-B1F9-D500BAB6E939}"/>
              </a:ext>
            </a:extLst>
          </p:cNvPr>
          <p:cNvSpPr txBox="1"/>
          <p:nvPr/>
        </p:nvSpPr>
        <p:spPr>
          <a:xfrm>
            <a:off x="3776870" y="404191"/>
            <a:ext cx="6096000" cy="369332"/>
          </a:xfrm>
          <a:prstGeom prst="rect">
            <a:avLst/>
          </a:prstGeom>
          <a:noFill/>
        </p:spPr>
        <p:txBody>
          <a:bodyPr wrap="square">
            <a:spAutoFit/>
          </a:bodyPr>
          <a:lstStyle/>
          <a:p>
            <a:pPr algn="l"/>
            <a:r>
              <a:rPr lang="tr-TR" b="0" i="0" dirty="0">
                <a:effectLst/>
                <a:latin typeface="Roboto" panose="02000000000000000000" pitchFamily="2" charset="0"/>
              </a:rPr>
              <a:t>6. Sınıf Fen Bilimleri: Yakıtlar</a:t>
            </a:r>
          </a:p>
        </p:txBody>
      </p:sp>
    </p:spTree>
    <p:extLst>
      <p:ext uri="{BB962C8B-B14F-4D97-AF65-F5344CB8AC3E}">
        <p14:creationId xmlns:p14="http://schemas.microsoft.com/office/powerpoint/2010/main" val="35913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he Future of Fossil Fuels: Will this Decade be their Last?">
            <a:extLst>
              <a:ext uri="{FF2B5EF4-FFF2-40B4-BE49-F238E27FC236}">
                <a16:creationId xmlns:a16="http://schemas.microsoft.com/office/drawing/2014/main" id="{9560BF2C-DE27-4B99-A7CE-1392CCA55B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6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D6D4AF97-96E7-4FEC-A84D-56BC14916A40}"/>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a:ln>
                  <a:solidFill>
                    <a:sysClr val="windowText" lastClr="000000"/>
                  </a:solidFill>
                </a:ln>
                <a:solidFill>
                  <a:schemeClr val="tx1">
                    <a:lumMod val="85000"/>
                    <a:lumOff val="15000"/>
                  </a:schemeClr>
                </a:solidFill>
                <a:effectLst/>
                <a:latin typeface="+mj-lt"/>
                <a:ea typeface="+mj-ea"/>
                <a:cs typeface="+mj-cs"/>
              </a:rPr>
              <a:t>YENİLENEBİLİR ENERJİ KAYNAKLARI</a:t>
            </a:r>
          </a:p>
        </p:txBody>
      </p:sp>
      <p:cxnSp>
        <p:nvCxnSpPr>
          <p:cNvPr id="19"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1145642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05265DC-CF6B-4AE8-B3F3-2A7A16374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e Live in the Age of Fossil Fuels - The Pros and the Cons">
            <a:extLst>
              <a:ext uri="{FF2B5EF4-FFF2-40B4-BE49-F238E27FC236}">
                <a16:creationId xmlns:a16="http://schemas.microsoft.com/office/drawing/2014/main" id="{744DD1CD-9A59-4783-B8A3-5D0DBD17D7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4" r="1" b="1"/>
          <a:stretch/>
        </p:blipFill>
        <p:spPr bwMode="auto">
          <a:xfrm>
            <a:off x="20" y="2"/>
            <a:ext cx="12191980" cy="3418853"/>
          </a:xfrm>
          <a:custGeom>
            <a:avLst/>
            <a:gdLst/>
            <a:ahLst/>
            <a:cxnLst/>
            <a:rect l="l" t="t" r="r" b="b"/>
            <a:pathLst>
              <a:path w="12192000" h="3418853">
                <a:moveTo>
                  <a:pt x="0" y="0"/>
                </a:moveTo>
                <a:lnTo>
                  <a:pt x="12192000" y="0"/>
                </a:lnTo>
                <a:lnTo>
                  <a:pt x="12192000" y="227978"/>
                </a:lnTo>
                <a:lnTo>
                  <a:pt x="12192000" y="2065168"/>
                </a:lnTo>
                <a:lnTo>
                  <a:pt x="12192000" y="3342653"/>
                </a:lnTo>
                <a:lnTo>
                  <a:pt x="9439275" y="3418853"/>
                </a:lnTo>
                <a:lnTo>
                  <a:pt x="5572127" y="3171203"/>
                </a:lnTo>
                <a:lnTo>
                  <a:pt x="0" y="3342653"/>
                </a:lnTo>
                <a:lnTo>
                  <a:pt x="0" y="2065168"/>
                </a:lnTo>
                <a:lnTo>
                  <a:pt x="0" y="227978"/>
                </a:lnTo>
                <a:close/>
              </a:path>
            </a:pathLst>
          </a:cu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37EA779C-87BF-454F-919D-A3DA98FD8A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59818"/>
            <a:ext cx="12192000" cy="757168"/>
            <a:chOff x="0" y="2959818"/>
            <a:chExt cx="12192000" cy="757168"/>
          </a:xfrm>
        </p:grpSpPr>
        <p:sp>
          <p:nvSpPr>
            <p:cNvPr id="74" name="Freeform: Shape 73">
              <a:extLst>
                <a:ext uri="{FF2B5EF4-FFF2-40B4-BE49-F238E27FC236}">
                  <a16:creationId xmlns:a16="http://schemas.microsoft.com/office/drawing/2014/main" id="{D8C2E702-9A3E-420B-81FC-693685CAF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6AA40418-2F7D-4A2A-84C0-1A72B0307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Metin kutusu 3">
            <a:extLst>
              <a:ext uri="{FF2B5EF4-FFF2-40B4-BE49-F238E27FC236}">
                <a16:creationId xmlns:a16="http://schemas.microsoft.com/office/drawing/2014/main" id="{13F9D57C-EF59-48F3-8EF1-04854F777BAD}"/>
              </a:ext>
            </a:extLst>
          </p:cNvPr>
          <p:cNvSpPr txBox="1"/>
          <p:nvPr/>
        </p:nvSpPr>
        <p:spPr>
          <a:xfrm>
            <a:off x="1166191" y="4197093"/>
            <a:ext cx="10190784" cy="1648849"/>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r>
              <a:rPr lang="en-US" sz="2800" dirty="0" err="1">
                <a:solidFill>
                  <a:schemeClr val="bg1">
                    <a:alpha val="80000"/>
                  </a:schemeClr>
                </a:solidFill>
                <a:effectLst/>
              </a:rPr>
              <a:t>Enerji</a:t>
            </a:r>
            <a:r>
              <a:rPr lang="en-US" sz="2800" dirty="0">
                <a:solidFill>
                  <a:schemeClr val="bg1">
                    <a:alpha val="80000"/>
                  </a:schemeClr>
                </a:solidFill>
                <a:effectLst/>
              </a:rPr>
              <a:t> </a:t>
            </a:r>
            <a:r>
              <a:rPr lang="en-US" sz="2800" dirty="0" err="1">
                <a:solidFill>
                  <a:schemeClr val="bg1">
                    <a:alpha val="80000"/>
                  </a:schemeClr>
                </a:solidFill>
                <a:effectLst/>
              </a:rPr>
              <a:t>üretmek</a:t>
            </a:r>
            <a:r>
              <a:rPr lang="en-US" sz="2800" dirty="0">
                <a:solidFill>
                  <a:schemeClr val="bg1">
                    <a:alpha val="80000"/>
                  </a:schemeClr>
                </a:solidFill>
                <a:effectLst/>
              </a:rPr>
              <a:t>, </a:t>
            </a:r>
            <a:r>
              <a:rPr lang="en-US" sz="2800" dirty="0" err="1">
                <a:solidFill>
                  <a:schemeClr val="bg1">
                    <a:alpha val="80000"/>
                  </a:schemeClr>
                </a:solidFill>
                <a:effectLst/>
              </a:rPr>
              <a:t>ısı</a:t>
            </a:r>
            <a:r>
              <a:rPr lang="en-US" sz="2800" dirty="0">
                <a:solidFill>
                  <a:schemeClr val="bg1">
                    <a:alpha val="80000"/>
                  </a:schemeClr>
                </a:solidFill>
                <a:effectLst/>
              </a:rPr>
              <a:t> </a:t>
            </a:r>
            <a:r>
              <a:rPr lang="en-US" sz="2800" dirty="0" err="1">
                <a:solidFill>
                  <a:schemeClr val="bg1">
                    <a:alpha val="80000"/>
                  </a:schemeClr>
                </a:solidFill>
                <a:effectLst/>
              </a:rPr>
              <a:t>elde</a:t>
            </a:r>
            <a:r>
              <a:rPr lang="en-US" sz="2800" dirty="0">
                <a:solidFill>
                  <a:schemeClr val="bg1">
                    <a:alpha val="80000"/>
                  </a:schemeClr>
                </a:solidFill>
                <a:effectLst/>
              </a:rPr>
              <a:t> </a:t>
            </a:r>
            <a:r>
              <a:rPr lang="en-US" sz="2800" dirty="0" err="1">
                <a:solidFill>
                  <a:schemeClr val="bg1">
                    <a:alpha val="80000"/>
                  </a:schemeClr>
                </a:solidFill>
                <a:effectLst/>
              </a:rPr>
              <a:t>etmek</a:t>
            </a:r>
            <a:r>
              <a:rPr lang="en-US" sz="2800" dirty="0">
                <a:solidFill>
                  <a:schemeClr val="bg1">
                    <a:alpha val="80000"/>
                  </a:schemeClr>
                </a:solidFill>
                <a:effectLst/>
              </a:rPr>
              <a:t>, </a:t>
            </a:r>
            <a:r>
              <a:rPr lang="en-US" sz="2800" dirty="0" err="1">
                <a:solidFill>
                  <a:schemeClr val="bg1">
                    <a:alpha val="80000"/>
                  </a:schemeClr>
                </a:solidFill>
                <a:effectLst/>
              </a:rPr>
              <a:t>araç</a:t>
            </a:r>
            <a:r>
              <a:rPr lang="en-US" sz="2800" dirty="0">
                <a:solidFill>
                  <a:schemeClr val="bg1">
                    <a:alpha val="80000"/>
                  </a:schemeClr>
                </a:solidFill>
                <a:effectLst/>
              </a:rPr>
              <a:t> ve </a:t>
            </a:r>
            <a:r>
              <a:rPr lang="en-US" sz="2800" dirty="0" err="1">
                <a:solidFill>
                  <a:schemeClr val="bg1">
                    <a:alpha val="80000"/>
                  </a:schemeClr>
                </a:solidFill>
                <a:effectLst/>
              </a:rPr>
              <a:t>makineleri</a:t>
            </a:r>
            <a:r>
              <a:rPr lang="en-US" sz="2800" dirty="0">
                <a:solidFill>
                  <a:schemeClr val="bg1">
                    <a:alpha val="80000"/>
                  </a:schemeClr>
                </a:solidFill>
                <a:effectLst/>
              </a:rPr>
              <a:t> </a:t>
            </a:r>
            <a:r>
              <a:rPr lang="en-US" sz="2800" dirty="0" err="1">
                <a:solidFill>
                  <a:schemeClr val="bg1">
                    <a:alpha val="80000"/>
                  </a:schemeClr>
                </a:solidFill>
                <a:effectLst/>
              </a:rPr>
              <a:t>çalıştırabilmek</a:t>
            </a:r>
            <a:r>
              <a:rPr lang="en-US" sz="2800" dirty="0">
                <a:solidFill>
                  <a:schemeClr val="bg1">
                    <a:alpha val="80000"/>
                  </a:schemeClr>
                </a:solidFill>
                <a:effectLst/>
              </a:rPr>
              <a:t> için </a:t>
            </a:r>
            <a:r>
              <a:rPr lang="en-US" sz="2800" dirty="0" err="1">
                <a:solidFill>
                  <a:schemeClr val="bg1">
                    <a:alpha val="80000"/>
                  </a:schemeClr>
                </a:solidFill>
                <a:effectLst/>
              </a:rPr>
              <a:t>yakılabilen</a:t>
            </a:r>
            <a:r>
              <a:rPr lang="en-US" sz="2800" dirty="0">
                <a:solidFill>
                  <a:schemeClr val="bg1">
                    <a:alpha val="80000"/>
                  </a:schemeClr>
                </a:solidFill>
                <a:effectLst/>
              </a:rPr>
              <a:t> </a:t>
            </a:r>
            <a:r>
              <a:rPr lang="en-US" sz="2800" dirty="0" err="1">
                <a:solidFill>
                  <a:schemeClr val="bg1">
                    <a:alpha val="80000"/>
                  </a:schemeClr>
                </a:solidFill>
                <a:effectLst/>
              </a:rPr>
              <a:t>maddelere</a:t>
            </a:r>
            <a:r>
              <a:rPr lang="en-US" sz="2800" dirty="0">
                <a:solidFill>
                  <a:schemeClr val="bg1">
                    <a:alpha val="80000"/>
                  </a:schemeClr>
                </a:solidFill>
                <a:effectLst/>
              </a:rPr>
              <a:t> </a:t>
            </a:r>
            <a:r>
              <a:rPr lang="en-US" sz="2800" dirty="0" err="1">
                <a:solidFill>
                  <a:schemeClr val="bg1">
                    <a:alpha val="80000"/>
                  </a:schemeClr>
                </a:solidFill>
                <a:effectLst/>
              </a:rPr>
              <a:t>yakıt</a:t>
            </a:r>
            <a:r>
              <a:rPr lang="en-US" sz="2800" dirty="0">
                <a:solidFill>
                  <a:schemeClr val="bg1">
                    <a:alpha val="80000"/>
                  </a:schemeClr>
                </a:solidFill>
                <a:effectLst/>
              </a:rPr>
              <a:t> denir.</a:t>
            </a: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4237317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111C060E-A5DC-4CB7-BCF2-85CB06CDD8A2}"/>
              </a:ext>
            </a:extLst>
          </p:cNvPr>
          <p:cNvSpPr txBox="1"/>
          <p:nvPr/>
        </p:nvSpPr>
        <p:spPr>
          <a:xfrm>
            <a:off x="766807" y="1985903"/>
            <a:ext cx="3505494" cy="3785419"/>
          </a:xfrm>
          <a:prstGeom prst="rect">
            <a:avLst/>
          </a:prstGeom>
        </p:spPr>
        <p:txBody>
          <a:bodyPr vert="horz" lIns="91440" tIns="45720" rIns="91440" bIns="45720" rtlCol="0">
            <a:normAutofit/>
          </a:bodyPr>
          <a:lstStyle/>
          <a:p>
            <a:pPr marL="114300" indent="-342900">
              <a:lnSpc>
                <a:spcPct val="150000"/>
              </a:lnSpc>
              <a:spcAft>
                <a:spcPts val="600"/>
              </a:spcAft>
              <a:buFont typeface="Wingdings" panose="05000000000000000000" pitchFamily="2" charset="2"/>
              <a:buChar char="ü"/>
            </a:pPr>
            <a:r>
              <a:rPr lang="en-US" sz="2400" dirty="0" err="1">
                <a:effectLst/>
              </a:rPr>
              <a:t>Doğada</a:t>
            </a:r>
            <a:r>
              <a:rPr lang="en-US" sz="2400" dirty="0">
                <a:effectLst/>
              </a:rPr>
              <a:t> </a:t>
            </a:r>
            <a:r>
              <a:rPr lang="en-US" sz="2400" dirty="0" err="1">
                <a:effectLst/>
              </a:rPr>
              <a:t>kullanıldıkça</a:t>
            </a:r>
            <a:r>
              <a:rPr lang="en-US" sz="2400" dirty="0">
                <a:effectLst/>
              </a:rPr>
              <a:t> </a:t>
            </a:r>
            <a:r>
              <a:rPr lang="en-US" sz="2400" dirty="0" err="1">
                <a:effectLst/>
              </a:rPr>
              <a:t>miktarı</a:t>
            </a:r>
            <a:r>
              <a:rPr lang="en-US" sz="2400" dirty="0">
                <a:effectLst/>
              </a:rPr>
              <a:t> </a:t>
            </a:r>
            <a:r>
              <a:rPr lang="en-US" sz="2400" dirty="0" err="1">
                <a:effectLst/>
              </a:rPr>
              <a:t>azalmayan</a:t>
            </a:r>
            <a:r>
              <a:rPr lang="en-US" sz="2400" dirty="0">
                <a:effectLst/>
              </a:rPr>
              <a:t> </a:t>
            </a:r>
            <a:r>
              <a:rPr lang="en-US" sz="2400" dirty="0" err="1">
                <a:effectLst/>
              </a:rPr>
              <a:t>enerji</a:t>
            </a:r>
            <a:r>
              <a:rPr lang="en-US" sz="2400" dirty="0">
                <a:effectLst/>
              </a:rPr>
              <a:t> </a:t>
            </a:r>
            <a:r>
              <a:rPr lang="en-US" sz="2400" dirty="0" err="1">
                <a:effectLst/>
              </a:rPr>
              <a:t>kaynaklarına</a:t>
            </a:r>
            <a:r>
              <a:rPr lang="en-US" sz="2400" dirty="0">
                <a:effectLst/>
              </a:rPr>
              <a:t> </a:t>
            </a:r>
            <a:r>
              <a:rPr lang="en-US" sz="2400" dirty="0" err="1">
                <a:effectLst/>
              </a:rPr>
              <a:t>yenilenebilir</a:t>
            </a:r>
            <a:r>
              <a:rPr lang="en-US" sz="2400" dirty="0">
                <a:effectLst/>
              </a:rPr>
              <a:t> </a:t>
            </a:r>
            <a:r>
              <a:rPr lang="en-US" sz="2400" dirty="0" err="1">
                <a:effectLst/>
              </a:rPr>
              <a:t>enerji</a:t>
            </a:r>
            <a:r>
              <a:rPr lang="en-US" sz="2400" dirty="0">
                <a:effectLst/>
              </a:rPr>
              <a:t> </a:t>
            </a:r>
            <a:r>
              <a:rPr lang="en-US" sz="2400" dirty="0" err="1">
                <a:effectLst/>
              </a:rPr>
              <a:t>kaynakları</a:t>
            </a:r>
            <a:r>
              <a:rPr lang="en-US" sz="2400" dirty="0">
                <a:effectLst/>
              </a:rPr>
              <a:t> denir.</a:t>
            </a:r>
          </a:p>
          <a:p>
            <a:pPr marL="114300" indent="-342900">
              <a:lnSpc>
                <a:spcPct val="150000"/>
              </a:lnSpc>
              <a:spcAft>
                <a:spcPts val="600"/>
              </a:spcAft>
              <a:buFont typeface="Wingdings" panose="05000000000000000000" pitchFamily="2" charset="2"/>
              <a:buChar char="ü"/>
            </a:pPr>
            <a:r>
              <a:rPr lang="en-US" sz="2400" dirty="0" err="1">
                <a:effectLst/>
              </a:rPr>
              <a:t>Temiz</a:t>
            </a:r>
            <a:r>
              <a:rPr lang="en-US" sz="2400" dirty="0">
                <a:effectLst/>
              </a:rPr>
              <a:t> </a:t>
            </a:r>
            <a:r>
              <a:rPr lang="en-US" sz="2400" dirty="0" err="1">
                <a:effectLst/>
              </a:rPr>
              <a:t>enerji</a:t>
            </a:r>
            <a:r>
              <a:rPr lang="en-US" sz="2400" dirty="0">
                <a:effectLst/>
              </a:rPr>
              <a:t> </a:t>
            </a:r>
            <a:r>
              <a:rPr lang="en-US" sz="2400" dirty="0" err="1">
                <a:effectLst/>
              </a:rPr>
              <a:t>kaynaklarıdır</a:t>
            </a:r>
            <a:r>
              <a:rPr lang="en-US" sz="2400" dirty="0">
                <a:effectLst/>
              </a:rPr>
              <a:t>.</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Yakıtlar 6. Sınıf |">
            <a:extLst>
              <a:ext uri="{FF2B5EF4-FFF2-40B4-BE49-F238E27FC236}">
                <a16:creationId xmlns:a16="http://schemas.microsoft.com/office/drawing/2014/main" id="{F4E210CA-27DC-4E23-B08A-88543E63C5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471095"/>
            <a:ext cx="6019331" cy="391256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313050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6"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7"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8"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7172" name="Picture 4" descr="Güneş Enerjisi Nedir? Avantajları ve Dezavantajları Nelerdir? - Elektrikde">
            <a:extLst>
              <a:ext uri="{FF2B5EF4-FFF2-40B4-BE49-F238E27FC236}">
                <a16:creationId xmlns:a16="http://schemas.microsoft.com/office/drawing/2014/main" id="{A8C018C7-B74F-43E0-B58E-7627EBB3DC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62" r="5540" b="3"/>
          <a:stretch/>
        </p:blipFill>
        <p:spPr bwMode="auto">
          <a:xfrm>
            <a:off x="20" y="10"/>
            <a:ext cx="5997616" cy="4306823"/>
          </a:xfrm>
          <a:custGeom>
            <a:avLst/>
            <a:gdLst/>
            <a:ahLst/>
            <a:cxnLst/>
            <a:rect l="l" t="t" r="r" b="b"/>
            <a:pathLst>
              <a:path w="5997636" h="4306833">
                <a:moveTo>
                  <a:pt x="0" y="0"/>
                </a:moveTo>
                <a:lnTo>
                  <a:pt x="5997636" y="0"/>
                </a:lnTo>
                <a:lnTo>
                  <a:pt x="5997636" y="4302053"/>
                </a:lnTo>
                <a:lnTo>
                  <a:pt x="5313331" y="4306748"/>
                </a:lnTo>
                <a:cubicBezTo>
                  <a:pt x="3800480" y="4309129"/>
                  <a:pt x="2093145" y="4262282"/>
                  <a:pt x="400746" y="4118385"/>
                </a:cubicBezTo>
                <a:lnTo>
                  <a:pt x="0" y="4081409"/>
                </a:lnTo>
                <a:lnTo>
                  <a:pt x="0" y="2982070"/>
                </a:lnTo>
                <a:lnTo>
                  <a:pt x="0" y="2789945"/>
                </a:lnTo>
                <a:close/>
              </a:path>
            </a:pathLst>
          </a:custGeom>
          <a:noFill/>
          <a:extLst>
            <a:ext uri="{909E8E84-426E-40DD-AFC4-6F175D3DCCD1}">
              <a14:hiddenFill xmlns:a14="http://schemas.microsoft.com/office/drawing/2010/main">
                <a:solidFill>
                  <a:srgbClr val="FFFFFF"/>
                </a:solidFill>
              </a14:hiddenFill>
            </a:ext>
          </a:extLst>
        </p:spPr>
      </p:pic>
      <p:pic>
        <p:nvPicPr>
          <p:cNvPr id="7170" name="Picture 2" descr="Güneş Enerjisi Uzmanlığı ve Danışmanlığı Eğitimi – JokerUni">
            <a:extLst>
              <a:ext uri="{FF2B5EF4-FFF2-40B4-BE49-F238E27FC236}">
                <a16:creationId xmlns:a16="http://schemas.microsoft.com/office/drawing/2014/main" id="{D4B57528-D8E4-4FB7-9806-CE5D0950C2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58" r="8997" b="-1"/>
          <a:stretch/>
        </p:blipFill>
        <p:spPr bwMode="auto">
          <a:xfrm>
            <a:off x="6176435" y="10"/>
            <a:ext cx="6015565" cy="4299555"/>
          </a:xfrm>
          <a:custGeom>
            <a:avLst/>
            <a:gdLst/>
            <a:ahLst/>
            <a:cxnLst/>
            <a:rect l="l" t="t" r="r" b="b"/>
            <a:pathLst>
              <a:path w="6015565" h="4299565">
                <a:moveTo>
                  <a:pt x="0" y="0"/>
                </a:moveTo>
                <a:lnTo>
                  <a:pt x="6015565" y="0"/>
                </a:lnTo>
                <a:lnTo>
                  <a:pt x="6015565" y="2789945"/>
                </a:lnTo>
                <a:lnTo>
                  <a:pt x="6015565" y="2982070"/>
                </a:lnTo>
                <a:lnTo>
                  <a:pt x="6015565" y="3957888"/>
                </a:lnTo>
                <a:lnTo>
                  <a:pt x="5937368" y="3966171"/>
                </a:lnTo>
                <a:cubicBezTo>
                  <a:pt x="3963073" y="4164120"/>
                  <a:pt x="2060717" y="4257123"/>
                  <a:pt x="577162" y="4289728"/>
                </a:cubicBezTo>
                <a:lnTo>
                  <a:pt x="0" y="4299565"/>
                </a:lnTo>
                <a:close/>
              </a:path>
            </a:pathLst>
          </a:cu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1F557BCF-656B-47E4-9692-7000F9E8E3AE}"/>
              </a:ext>
            </a:extLst>
          </p:cNvPr>
          <p:cNvSpPr txBox="1"/>
          <p:nvPr/>
        </p:nvSpPr>
        <p:spPr>
          <a:xfrm>
            <a:off x="1292751" y="4571423"/>
            <a:ext cx="10107569" cy="1770300"/>
          </a:xfrm>
          <a:prstGeom prst="rect">
            <a:avLst/>
          </a:prstGeom>
        </p:spPr>
        <p:txBody>
          <a:bodyPr vert="horz" lIns="91440" tIns="45720" rIns="91440" bIns="45720" rtlCol="0" anchor="ctr">
            <a:normAutofit/>
          </a:bodyPr>
          <a:lstStyle/>
          <a:p>
            <a:pPr>
              <a:lnSpc>
                <a:spcPct val="150000"/>
              </a:lnSpc>
              <a:spcAft>
                <a:spcPts val="600"/>
              </a:spcAft>
            </a:pPr>
            <a:r>
              <a:rPr lang="en-US" sz="2000" b="1" dirty="0">
                <a:effectLst/>
              </a:rPr>
              <a:t>Güneş </a:t>
            </a:r>
            <a:r>
              <a:rPr lang="en-US" sz="2000" b="1" dirty="0" err="1">
                <a:effectLst/>
              </a:rPr>
              <a:t>enerjisi</a:t>
            </a:r>
            <a:r>
              <a:rPr lang="en-US" sz="2000" b="1" dirty="0">
                <a:effectLst/>
              </a:rPr>
              <a:t>; </a:t>
            </a:r>
            <a:r>
              <a:rPr lang="en-US" sz="2000" dirty="0" err="1">
                <a:effectLst/>
              </a:rPr>
              <a:t>güneş</a:t>
            </a:r>
            <a:r>
              <a:rPr lang="en-US" sz="2000" dirty="0">
                <a:effectLst/>
              </a:rPr>
              <a:t> ışınlarının </a:t>
            </a:r>
            <a:r>
              <a:rPr lang="en-US" sz="2000" dirty="0" err="1">
                <a:effectLst/>
              </a:rPr>
              <a:t>ısı</a:t>
            </a:r>
            <a:r>
              <a:rPr lang="en-US" sz="2000" dirty="0">
                <a:effectLst/>
              </a:rPr>
              <a:t> </a:t>
            </a:r>
            <a:r>
              <a:rPr lang="en-US" sz="2000" dirty="0" err="1">
                <a:effectLst/>
              </a:rPr>
              <a:t>enerjisinden</a:t>
            </a:r>
            <a:r>
              <a:rPr lang="en-US" sz="2000" dirty="0">
                <a:effectLst/>
              </a:rPr>
              <a:t> </a:t>
            </a:r>
            <a:r>
              <a:rPr lang="en-US" sz="2000" dirty="0" err="1">
                <a:effectLst/>
              </a:rPr>
              <a:t>yararlanılır</a:t>
            </a:r>
            <a:r>
              <a:rPr lang="en-US" sz="2000" dirty="0">
                <a:effectLst/>
              </a:rPr>
              <a:t>.</a:t>
            </a:r>
          </a:p>
          <a:p>
            <a:pPr indent="-228600">
              <a:lnSpc>
                <a:spcPct val="150000"/>
              </a:lnSpc>
              <a:spcAft>
                <a:spcPts val="600"/>
              </a:spcAft>
              <a:buFont typeface="Arial" panose="020B0604020202020204" pitchFamily="34" charset="0"/>
              <a:buChar char="•"/>
            </a:pPr>
            <a:r>
              <a:rPr lang="en-US" sz="2000" dirty="0" err="1">
                <a:effectLst/>
              </a:rPr>
              <a:t>Evlere</a:t>
            </a:r>
            <a:r>
              <a:rPr lang="en-US" sz="2000" dirty="0">
                <a:effectLst/>
              </a:rPr>
              <a:t> </a:t>
            </a:r>
            <a:r>
              <a:rPr lang="en-US" sz="2000" dirty="0" err="1">
                <a:effectLst/>
              </a:rPr>
              <a:t>sıcak</a:t>
            </a:r>
            <a:r>
              <a:rPr lang="en-US" sz="2000" dirty="0">
                <a:effectLst/>
              </a:rPr>
              <a:t> su </a:t>
            </a:r>
            <a:r>
              <a:rPr lang="en-US" sz="2000" dirty="0" err="1">
                <a:effectLst/>
              </a:rPr>
              <a:t>sağlanır</a:t>
            </a:r>
            <a:r>
              <a:rPr lang="en-US" sz="2000" dirty="0">
                <a:effectLst/>
              </a:rPr>
              <a:t>, </a:t>
            </a:r>
            <a:r>
              <a:rPr lang="en-US" sz="2000" dirty="0" err="1">
                <a:effectLst/>
              </a:rPr>
              <a:t>seralar</a:t>
            </a:r>
            <a:r>
              <a:rPr lang="en-US" sz="2000" dirty="0">
                <a:effectLst/>
              </a:rPr>
              <a:t> </a:t>
            </a:r>
            <a:r>
              <a:rPr lang="en-US" sz="2000" dirty="0" err="1">
                <a:effectLst/>
              </a:rPr>
              <a:t>ısıtılır</a:t>
            </a:r>
            <a:r>
              <a:rPr lang="en-US" sz="2000" dirty="0">
                <a:effectLst/>
              </a:rPr>
              <a:t>, </a:t>
            </a:r>
            <a:r>
              <a:rPr lang="en-US" sz="2000" dirty="0" err="1">
                <a:effectLst/>
              </a:rPr>
              <a:t>elektrik</a:t>
            </a:r>
            <a:r>
              <a:rPr lang="en-US" sz="2000" dirty="0">
                <a:effectLst/>
              </a:rPr>
              <a:t> </a:t>
            </a:r>
            <a:r>
              <a:rPr lang="en-US" sz="2000" dirty="0" err="1">
                <a:effectLst/>
              </a:rPr>
              <a:t>enerjisi</a:t>
            </a:r>
            <a:r>
              <a:rPr lang="en-US" sz="2000" dirty="0">
                <a:effectLst/>
              </a:rPr>
              <a:t> </a:t>
            </a:r>
            <a:r>
              <a:rPr lang="en-US" sz="2000" dirty="0" err="1">
                <a:effectLst/>
              </a:rPr>
              <a:t>üretilir</a:t>
            </a:r>
            <a:r>
              <a:rPr lang="en-US" sz="2000" dirty="0">
                <a:effectLst/>
              </a:rPr>
              <a:t>.</a:t>
            </a: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396385260"/>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Rüzgarda Kurulu Güç 8.288 MW&amp;#39;a Ulaştı">
            <a:extLst>
              <a:ext uri="{FF2B5EF4-FFF2-40B4-BE49-F238E27FC236}">
                <a16:creationId xmlns:a16="http://schemas.microsoft.com/office/drawing/2014/main" id="{173D6E07-1EAE-494A-AF9A-5ACE373597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954" r="6506"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8197"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etin kutusu 3">
            <a:extLst>
              <a:ext uri="{FF2B5EF4-FFF2-40B4-BE49-F238E27FC236}">
                <a16:creationId xmlns:a16="http://schemas.microsoft.com/office/drawing/2014/main" id="{7A9E2111-A32E-4581-B773-4F568A1CD6E3}"/>
              </a:ext>
            </a:extLst>
          </p:cNvPr>
          <p:cNvSpPr txBox="1"/>
          <p:nvPr/>
        </p:nvSpPr>
        <p:spPr>
          <a:xfrm>
            <a:off x="7531610" y="1033670"/>
            <a:ext cx="3822189" cy="5143293"/>
          </a:xfrm>
          <a:prstGeom prst="rect">
            <a:avLst/>
          </a:prstGeom>
        </p:spPr>
        <p:txBody>
          <a:bodyPr vert="horz" lIns="91440" tIns="45720" rIns="91440" bIns="45720" rtlCol="0">
            <a:normAutofit/>
          </a:bodyPr>
          <a:lstStyle/>
          <a:p>
            <a:pPr>
              <a:lnSpc>
                <a:spcPct val="150000"/>
              </a:lnSpc>
              <a:spcAft>
                <a:spcPts val="600"/>
              </a:spcAft>
            </a:pPr>
            <a:r>
              <a:rPr lang="en-US" sz="2400" b="1" dirty="0">
                <a:effectLst/>
              </a:rPr>
              <a:t>Rüzgar </a:t>
            </a:r>
            <a:r>
              <a:rPr lang="en-US" sz="2400" b="1" dirty="0" err="1">
                <a:effectLst/>
              </a:rPr>
              <a:t>enerjisi</a:t>
            </a:r>
            <a:r>
              <a:rPr lang="en-US" sz="2400" b="1" dirty="0">
                <a:effectLst/>
              </a:rPr>
              <a:t>: </a:t>
            </a:r>
            <a:r>
              <a:rPr lang="en-US" sz="2400" dirty="0" err="1">
                <a:effectLst/>
              </a:rPr>
              <a:t>yeryüzündeki</a:t>
            </a:r>
            <a:r>
              <a:rPr lang="en-US" sz="2400" dirty="0">
                <a:effectLst/>
              </a:rPr>
              <a:t> sıcaklık </a:t>
            </a:r>
            <a:r>
              <a:rPr lang="en-US" sz="2400" dirty="0" err="1">
                <a:effectLst/>
              </a:rPr>
              <a:t>farkından</a:t>
            </a:r>
            <a:r>
              <a:rPr lang="en-US" sz="2400" dirty="0">
                <a:effectLst/>
              </a:rPr>
              <a:t> dolayı oluşan hava hareketi </a:t>
            </a:r>
            <a:r>
              <a:rPr lang="en-US" sz="2400" dirty="0" err="1">
                <a:effectLst/>
              </a:rPr>
              <a:t>rüzgarı</a:t>
            </a:r>
            <a:r>
              <a:rPr lang="en-US" sz="2400" dirty="0">
                <a:effectLst/>
              </a:rPr>
              <a:t> </a:t>
            </a:r>
            <a:r>
              <a:rPr lang="en-US" sz="2400" dirty="0" err="1">
                <a:effectLst/>
              </a:rPr>
              <a:t>oluşturur</a:t>
            </a:r>
            <a:r>
              <a:rPr lang="en-US" sz="2400" dirty="0">
                <a:effectLst/>
              </a:rPr>
              <a:t>. Havanın hareket </a:t>
            </a:r>
            <a:r>
              <a:rPr lang="en-US" sz="2400" dirty="0" err="1">
                <a:effectLst/>
              </a:rPr>
              <a:t>enerjisinden</a:t>
            </a:r>
            <a:r>
              <a:rPr lang="en-US" sz="2400" dirty="0">
                <a:effectLst/>
              </a:rPr>
              <a:t> </a:t>
            </a:r>
            <a:r>
              <a:rPr lang="en-US" sz="2400" dirty="0" err="1">
                <a:effectLst/>
              </a:rPr>
              <a:t>yararlanılır</a:t>
            </a:r>
            <a:r>
              <a:rPr lang="en-US" sz="2400" dirty="0">
                <a:effectLst/>
              </a:rPr>
              <a:t>.</a:t>
            </a:r>
          </a:p>
          <a:p>
            <a:pPr indent="-228600">
              <a:lnSpc>
                <a:spcPct val="150000"/>
              </a:lnSpc>
              <a:spcAft>
                <a:spcPts val="600"/>
              </a:spcAft>
              <a:buFont typeface="Arial" panose="020B0604020202020204" pitchFamily="34" charset="0"/>
              <a:buChar char="•"/>
            </a:pPr>
            <a:r>
              <a:rPr lang="en-US" sz="2400" dirty="0">
                <a:effectLst/>
              </a:rPr>
              <a:t>Rüzgar </a:t>
            </a:r>
            <a:r>
              <a:rPr lang="en-US" sz="2400" dirty="0" err="1">
                <a:effectLst/>
              </a:rPr>
              <a:t>türbinleri</a:t>
            </a:r>
            <a:r>
              <a:rPr lang="en-US" sz="2400" dirty="0">
                <a:effectLst/>
              </a:rPr>
              <a:t> </a:t>
            </a:r>
            <a:r>
              <a:rPr lang="en-US" sz="2400" dirty="0" err="1">
                <a:effectLst/>
              </a:rPr>
              <a:t>elektrik</a:t>
            </a:r>
            <a:r>
              <a:rPr lang="en-US" sz="2400" dirty="0">
                <a:effectLst/>
              </a:rPr>
              <a:t> </a:t>
            </a:r>
            <a:r>
              <a:rPr lang="en-US" sz="2400" dirty="0" err="1">
                <a:effectLst/>
              </a:rPr>
              <a:t>enerji</a:t>
            </a:r>
            <a:r>
              <a:rPr lang="en-US" sz="2400" dirty="0">
                <a:effectLst/>
              </a:rPr>
              <a:t> </a:t>
            </a:r>
            <a:r>
              <a:rPr lang="en-US" sz="2400" dirty="0" err="1">
                <a:effectLst/>
              </a:rPr>
              <a:t>elde</a:t>
            </a:r>
            <a:r>
              <a:rPr lang="en-US" sz="2400" dirty="0">
                <a:effectLst/>
              </a:rPr>
              <a:t> </a:t>
            </a:r>
            <a:r>
              <a:rPr lang="en-US" sz="2400" dirty="0" err="1">
                <a:effectLst/>
              </a:rPr>
              <a:t>edilmesini</a:t>
            </a:r>
            <a:r>
              <a:rPr lang="en-US" sz="2400" dirty="0">
                <a:effectLst/>
              </a:rPr>
              <a:t> </a:t>
            </a:r>
            <a:r>
              <a:rPr lang="en-US" sz="2400" dirty="0" err="1">
                <a:effectLst/>
              </a:rPr>
              <a:t>sağlar</a:t>
            </a:r>
            <a:endParaRPr lang="en-US" sz="2400" dirty="0">
              <a:effectLst/>
            </a:endParaRP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429195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20FDFD2-19AF-4124-A49A-BAC0929B1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HES Nedir ? HES Hakkında Bilmeniz Gereken Herşey! - EnerjiBEŞ">
            <a:extLst>
              <a:ext uri="{FF2B5EF4-FFF2-40B4-BE49-F238E27FC236}">
                <a16:creationId xmlns:a16="http://schemas.microsoft.com/office/drawing/2014/main" id="{AE312079-0935-463D-AA34-690F8A2473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31" r="1" b="1941"/>
          <a:stretch/>
        </p:blipFill>
        <p:spPr bwMode="auto">
          <a:xfrm>
            <a:off x="20" y="1"/>
            <a:ext cx="6088360" cy="3333749"/>
          </a:xfrm>
          <a:custGeom>
            <a:avLst/>
            <a:gdLst/>
            <a:ahLst/>
            <a:cxnLst/>
            <a:rect l="l" t="t" r="r" b="b"/>
            <a:pathLst>
              <a:path w="6088380" h="3333749">
                <a:moveTo>
                  <a:pt x="0" y="0"/>
                </a:moveTo>
                <a:lnTo>
                  <a:pt x="6088380" y="0"/>
                </a:lnTo>
                <a:lnTo>
                  <a:pt x="6088380" y="2202180"/>
                </a:lnTo>
                <a:lnTo>
                  <a:pt x="5913795" y="3333749"/>
                </a:lnTo>
                <a:lnTo>
                  <a:pt x="0" y="3333749"/>
                </a:lnTo>
                <a:close/>
              </a:path>
            </a:pathLst>
          </a:custGeom>
          <a:noFill/>
          <a:extLst>
            <a:ext uri="{909E8E84-426E-40DD-AFC4-6F175D3DCCD1}">
              <a14:hiddenFill xmlns:a14="http://schemas.microsoft.com/office/drawing/2010/main">
                <a:solidFill>
                  <a:srgbClr val="FFFFFF"/>
                </a:solidFill>
              </a14:hiddenFill>
            </a:ext>
          </a:extLst>
        </p:spPr>
      </p:pic>
      <p:pic>
        <p:nvPicPr>
          <p:cNvPr id="9218" name="Picture 2" descr="Hidroelektrik Enerji Nedir? - Maabir">
            <a:extLst>
              <a:ext uri="{FF2B5EF4-FFF2-40B4-BE49-F238E27FC236}">
                <a16:creationId xmlns:a16="http://schemas.microsoft.com/office/drawing/2014/main" id="{71AB87DB-71AF-45BE-85B6-22438BBFC2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2" r="1" b="8781"/>
          <a:stretch/>
        </p:blipFill>
        <p:spPr bwMode="auto">
          <a:xfrm>
            <a:off x="20" y="3524252"/>
            <a:ext cx="6088360" cy="3333748"/>
          </a:xfrm>
          <a:custGeom>
            <a:avLst/>
            <a:gdLst/>
            <a:ahLst/>
            <a:cxnLst/>
            <a:rect l="l" t="t" r="r" b="b"/>
            <a:pathLst>
              <a:path w="6088380" h="3333748">
                <a:moveTo>
                  <a:pt x="0" y="0"/>
                </a:moveTo>
                <a:lnTo>
                  <a:pt x="5884403" y="0"/>
                </a:lnTo>
                <a:lnTo>
                  <a:pt x="5882640" y="11428"/>
                </a:lnTo>
                <a:lnTo>
                  <a:pt x="5562600" y="1931668"/>
                </a:lnTo>
                <a:lnTo>
                  <a:pt x="6088380" y="3333748"/>
                </a:lnTo>
                <a:lnTo>
                  <a:pt x="0" y="3333748"/>
                </a:lnTo>
                <a:close/>
              </a:path>
            </a:pathLst>
          </a:cu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7F6F6FC6-9A5F-4E14-8105-15D94914A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70" y="544"/>
            <a:ext cx="874716" cy="6857455"/>
            <a:chOff x="5395370" y="544"/>
            <a:chExt cx="874716" cy="6857455"/>
          </a:xfrm>
        </p:grpSpPr>
        <p:sp>
          <p:nvSpPr>
            <p:cNvPr id="76" name="Freeform: Shape 75">
              <a:extLst>
                <a:ext uri="{FF2B5EF4-FFF2-40B4-BE49-F238E27FC236}">
                  <a16:creationId xmlns:a16="http://schemas.microsoft.com/office/drawing/2014/main" id="{2DCFA6DA-C89C-4BD9-A659-4E35D789BF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a:outerShdw blurRad="381000" dist="152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868AC5BD-C02C-4D96-813D-3C9ABB388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914"/>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Metin kutusu 3">
            <a:extLst>
              <a:ext uri="{FF2B5EF4-FFF2-40B4-BE49-F238E27FC236}">
                <a16:creationId xmlns:a16="http://schemas.microsoft.com/office/drawing/2014/main" id="{D35520CD-3C39-420A-8E9B-3CF53C8C07CB}"/>
              </a:ext>
            </a:extLst>
          </p:cNvPr>
          <p:cNvSpPr txBox="1"/>
          <p:nvPr/>
        </p:nvSpPr>
        <p:spPr>
          <a:xfrm>
            <a:off x="6981826" y="1934817"/>
            <a:ext cx="4391024" cy="3893583"/>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r>
              <a:rPr lang="en-US" sz="2400" b="1" dirty="0">
                <a:solidFill>
                  <a:schemeClr val="bg1">
                    <a:alpha val="80000"/>
                  </a:schemeClr>
                </a:solidFill>
                <a:effectLst/>
              </a:rPr>
              <a:t> </a:t>
            </a:r>
            <a:r>
              <a:rPr lang="en-US" sz="2400" b="1" dirty="0" err="1">
                <a:solidFill>
                  <a:schemeClr val="bg1">
                    <a:alpha val="80000"/>
                  </a:schemeClr>
                </a:solidFill>
                <a:effectLst/>
              </a:rPr>
              <a:t>Hidroelektrik</a:t>
            </a:r>
            <a:r>
              <a:rPr lang="en-US" sz="2400" b="1" dirty="0">
                <a:solidFill>
                  <a:schemeClr val="bg1">
                    <a:alpha val="80000"/>
                  </a:schemeClr>
                </a:solidFill>
                <a:effectLst/>
              </a:rPr>
              <a:t> </a:t>
            </a:r>
            <a:r>
              <a:rPr lang="en-US" sz="2400" b="1" dirty="0" err="1">
                <a:solidFill>
                  <a:schemeClr val="bg1">
                    <a:alpha val="80000"/>
                  </a:schemeClr>
                </a:solidFill>
                <a:effectLst/>
              </a:rPr>
              <a:t>enerji</a:t>
            </a:r>
            <a:r>
              <a:rPr lang="en-US" sz="2400" b="1" dirty="0">
                <a:solidFill>
                  <a:schemeClr val="bg1">
                    <a:alpha val="80000"/>
                  </a:schemeClr>
                </a:solidFill>
                <a:effectLst/>
              </a:rPr>
              <a:t>: </a:t>
            </a:r>
            <a:r>
              <a:rPr lang="en-US" sz="2400" dirty="0" err="1">
                <a:solidFill>
                  <a:schemeClr val="bg1">
                    <a:alpha val="80000"/>
                  </a:schemeClr>
                </a:solidFill>
                <a:effectLst/>
              </a:rPr>
              <a:t>suların</a:t>
            </a:r>
            <a:r>
              <a:rPr lang="en-US" sz="2400" dirty="0">
                <a:solidFill>
                  <a:schemeClr val="bg1">
                    <a:alpha val="80000"/>
                  </a:schemeClr>
                </a:solidFill>
                <a:effectLst/>
              </a:rPr>
              <a:t> hareket </a:t>
            </a:r>
            <a:r>
              <a:rPr lang="en-US" sz="2400" dirty="0" err="1">
                <a:solidFill>
                  <a:schemeClr val="bg1">
                    <a:alpha val="80000"/>
                  </a:schemeClr>
                </a:solidFill>
                <a:effectLst/>
              </a:rPr>
              <a:t>enerjisinden</a:t>
            </a:r>
            <a:r>
              <a:rPr lang="en-US" sz="2400" dirty="0">
                <a:solidFill>
                  <a:schemeClr val="bg1">
                    <a:alpha val="80000"/>
                  </a:schemeClr>
                </a:solidFill>
                <a:effectLst/>
              </a:rPr>
              <a:t> </a:t>
            </a:r>
            <a:r>
              <a:rPr lang="en-US" sz="2400" dirty="0" err="1">
                <a:solidFill>
                  <a:schemeClr val="bg1">
                    <a:alpha val="80000"/>
                  </a:schemeClr>
                </a:solidFill>
                <a:effectLst/>
              </a:rPr>
              <a:t>yararlanılır</a:t>
            </a:r>
            <a:r>
              <a:rPr lang="en-US" sz="2400" dirty="0">
                <a:solidFill>
                  <a:schemeClr val="bg1">
                    <a:alpha val="80000"/>
                  </a:schemeClr>
                </a:solidFill>
                <a:effectLst/>
              </a:rPr>
              <a:t>. </a:t>
            </a:r>
            <a:r>
              <a:rPr lang="en-US" sz="2400" dirty="0" err="1">
                <a:solidFill>
                  <a:schemeClr val="bg1">
                    <a:alpha val="80000"/>
                  </a:schemeClr>
                </a:solidFill>
                <a:effectLst/>
              </a:rPr>
              <a:t>Akarsu</a:t>
            </a:r>
            <a:r>
              <a:rPr lang="en-US" sz="2400" dirty="0">
                <a:solidFill>
                  <a:schemeClr val="bg1">
                    <a:alpha val="80000"/>
                  </a:schemeClr>
                </a:solidFill>
                <a:effectLst/>
              </a:rPr>
              <a:t> </a:t>
            </a:r>
            <a:r>
              <a:rPr lang="en-US" sz="2400" dirty="0" err="1">
                <a:solidFill>
                  <a:schemeClr val="bg1">
                    <a:alpha val="80000"/>
                  </a:schemeClr>
                </a:solidFill>
                <a:effectLst/>
              </a:rPr>
              <a:t>üzerlerine</a:t>
            </a:r>
            <a:r>
              <a:rPr lang="en-US" sz="2400" dirty="0">
                <a:solidFill>
                  <a:schemeClr val="bg1">
                    <a:alpha val="80000"/>
                  </a:schemeClr>
                </a:solidFill>
                <a:effectLst/>
              </a:rPr>
              <a:t> </a:t>
            </a:r>
            <a:r>
              <a:rPr lang="en-US" sz="2400" dirty="0" err="1">
                <a:solidFill>
                  <a:schemeClr val="bg1">
                    <a:alpha val="80000"/>
                  </a:schemeClr>
                </a:solidFill>
                <a:effectLst/>
              </a:rPr>
              <a:t>kurulan</a:t>
            </a:r>
            <a:r>
              <a:rPr lang="en-US" sz="2400" dirty="0">
                <a:solidFill>
                  <a:schemeClr val="bg1">
                    <a:alpha val="80000"/>
                  </a:schemeClr>
                </a:solidFill>
                <a:effectLst/>
              </a:rPr>
              <a:t> </a:t>
            </a:r>
            <a:r>
              <a:rPr lang="en-US" sz="2400" dirty="0" err="1">
                <a:solidFill>
                  <a:schemeClr val="bg1">
                    <a:alpha val="80000"/>
                  </a:schemeClr>
                </a:solidFill>
                <a:effectLst/>
              </a:rPr>
              <a:t>hidroelektrik</a:t>
            </a:r>
            <a:r>
              <a:rPr lang="en-US" sz="2400" dirty="0">
                <a:solidFill>
                  <a:schemeClr val="bg1">
                    <a:alpha val="80000"/>
                  </a:schemeClr>
                </a:solidFill>
                <a:effectLst/>
              </a:rPr>
              <a:t> </a:t>
            </a:r>
            <a:r>
              <a:rPr lang="en-US" sz="2400" dirty="0" err="1">
                <a:solidFill>
                  <a:schemeClr val="bg1">
                    <a:alpha val="80000"/>
                  </a:schemeClr>
                </a:solidFill>
                <a:effectLst/>
              </a:rPr>
              <a:t>santraller</a:t>
            </a:r>
            <a:r>
              <a:rPr lang="en-US" sz="2400" dirty="0">
                <a:solidFill>
                  <a:schemeClr val="bg1">
                    <a:alpha val="80000"/>
                  </a:schemeClr>
                </a:solidFill>
                <a:effectLst/>
              </a:rPr>
              <a:t> </a:t>
            </a:r>
            <a:r>
              <a:rPr lang="en-US" sz="2400" dirty="0" err="1">
                <a:solidFill>
                  <a:schemeClr val="bg1">
                    <a:alpha val="80000"/>
                  </a:schemeClr>
                </a:solidFill>
                <a:effectLst/>
              </a:rPr>
              <a:t>elektrik</a:t>
            </a:r>
            <a:r>
              <a:rPr lang="en-US" sz="2400" dirty="0">
                <a:solidFill>
                  <a:schemeClr val="bg1">
                    <a:alpha val="80000"/>
                  </a:schemeClr>
                </a:solidFill>
                <a:effectLst/>
              </a:rPr>
              <a:t> </a:t>
            </a:r>
            <a:r>
              <a:rPr lang="en-US" sz="2400" dirty="0" err="1">
                <a:solidFill>
                  <a:schemeClr val="bg1">
                    <a:alpha val="80000"/>
                  </a:schemeClr>
                </a:solidFill>
                <a:effectLst/>
              </a:rPr>
              <a:t>enerji</a:t>
            </a:r>
            <a:r>
              <a:rPr lang="en-US" sz="2400" dirty="0">
                <a:solidFill>
                  <a:schemeClr val="bg1">
                    <a:alpha val="80000"/>
                  </a:schemeClr>
                </a:solidFill>
                <a:effectLst/>
              </a:rPr>
              <a:t> </a:t>
            </a:r>
            <a:r>
              <a:rPr lang="en-US" sz="2400" dirty="0" err="1">
                <a:solidFill>
                  <a:schemeClr val="bg1">
                    <a:alpha val="80000"/>
                  </a:schemeClr>
                </a:solidFill>
                <a:effectLst/>
              </a:rPr>
              <a:t>elde</a:t>
            </a:r>
            <a:r>
              <a:rPr lang="en-US" sz="2400" dirty="0">
                <a:solidFill>
                  <a:schemeClr val="bg1">
                    <a:alpha val="80000"/>
                  </a:schemeClr>
                </a:solidFill>
                <a:effectLst/>
              </a:rPr>
              <a:t> </a:t>
            </a:r>
            <a:r>
              <a:rPr lang="en-US" sz="2400" dirty="0" err="1">
                <a:solidFill>
                  <a:schemeClr val="bg1">
                    <a:alpha val="80000"/>
                  </a:schemeClr>
                </a:solidFill>
                <a:effectLst/>
              </a:rPr>
              <a:t>etmeyi</a:t>
            </a:r>
            <a:r>
              <a:rPr lang="en-US" sz="2400" dirty="0">
                <a:solidFill>
                  <a:schemeClr val="bg1">
                    <a:alpha val="80000"/>
                  </a:schemeClr>
                </a:solidFill>
                <a:effectLst/>
              </a:rPr>
              <a:t> </a:t>
            </a:r>
            <a:r>
              <a:rPr lang="en-US" sz="2400" dirty="0" err="1">
                <a:solidFill>
                  <a:schemeClr val="bg1">
                    <a:alpha val="80000"/>
                  </a:schemeClr>
                </a:solidFill>
                <a:effectLst/>
              </a:rPr>
              <a:t>sağlar</a:t>
            </a:r>
            <a:endParaRPr lang="en-US" sz="2400" dirty="0">
              <a:solidFill>
                <a:schemeClr val="bg1">
                  <a:alpha val="80000"/>
                </a:schemeClr>
              </a:solidFill>
              <a:effectLst/>
            </a:endParaRP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1661491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4" name="Rectangle 7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Jeotermal Enerji - Taş Analizi Karfo Endüstriyel">
            <a:extLst>
              <a:ext uri="{FF2B5EF4-FFF2-40B4-BE49-F238E27FC236}">
                <a16:creationId xmlns:a16="http://schemas.microsoft.com/office/drawing/2014/main" id="{70F37CF9-C398-46B4-BCDF-83509B5916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4"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DE8E104D-ED32-478C-A19A-5BF108C60F35}"/>
              </a:ext>
            </a:extLst>
          </p:cNvPr>
          <p:cNvSpPr txBox="1"/>
          <p:nvPr/>
        </p:nvSpPr>
        <p:spPr>
          <a:xfrm>
            <a:off x="8643193" y="1590262"/>
            <a:ext cx="2942813" cy="4368412"/>
          </a:xfrm>
          <a:prstGeom prst="rect">
            <a:avLst/>
          </a:prstGeom>
        </p:spPr>
        <p:txBody>
          <a:bodyPr vert="horz" lIns="91440" tIns="45720" rIns="91440" bIns="45720" rtlCol="0">
            <a:normAutofit/>
          </a:bodyPr>
          <a:lstStyle/>
          <a:p>
            <a:pPr indent="-228600">
              <a:lnSpc>
                <a:spcPct val="150000"/>
              </a:lnSpc>
              <a:spcAft>
                <a:spcPts val="600"/>
              </a:spcAft>
              <a:buFont typeface="Arial" panose="020B0604020202020204" pitchFamily="34" charset="0"/>
              <a:buChar char="•"/>
            </a:pPr>
            <a:r>
              <a:rPr lang="en-US" sz="2000" b="1" dirty="0">
                <a:effectLst/>
              </a:rPr>
              <a:t> </a:t>
            </a:r>
            <a:r>
              <a:rPr lang="en-US" sz="2000" b="1" dirty="0" err="1">
                <a:effectLst/>
              </a:rPr>
              <a:t>Jeotermal</a:t>
            </a:r>
            <a:r>
              <a:rPr lang="en-US" sz="2000" b="1" dirty="0">
                <a:effectLst/>
              </a:rPr>
              <a:t> </a:t>
            </a:r>
            <a:r>
              <a:rPr lang="en-US" sz="2000" b="1" dirty="0" err="1">
                <a:effectLst/>
              </a:rPr>
              <a:t>enerji</a:t>
            </a:r>
            <a:r>
              <a:rPr lang="en-US" sz="2000" b="1" dirty="0">
                <a:effectLst/>
              </a:rPr>
              <a:t>: </a:t>
            </a:r>
            <a:r>
              <a:rPr lang="en-US" sz="2000" dirty="0">
                <a:effectLst/>
              </a:rPr>
              <a:t>yer </a:t>
            </a:r>
            <a:r>
              <a:rPr lang="en-US" sz="2000" dirty="0" err="1">
                <a:effectLst/>
              </a:rPr>
              <a:t>altında</a:t>
            </a:r>
            <a:r>
              <a:rPr lang="en-US" sz="2000" dirty="0">
                <a:effectLst/>
              </a:rPr>
              <a:t> </a:t>
            </a:r>
            <a:r>
              <a:rPr lang="en-US" sz="2000" dirty="0" err="1">
                <a:effectLst/>
              </a:rPr>
              <a:t>bulunan</a:t>
            </a:r>
            <a:r>
              <a:rPr lang="en-US" sz="2000" dirty="0">
                <a:effectLst/>
              </a:rPr>
              <a:t> </a:t>
            </a:r>
            <a:r>
              <a:rPr lang="en-US" sz="2000" dirty="0" err="1">
                <a:effectLst/>
              </a:rPr>
              <a:t>magmadan</a:t>
            </a:r>
            <a:r>
              <a:rPr lang="en-US" sz="2000" dirty="0">
                <a:effectLst/>
              </a:rPr>
              <a:t> </a:t>
            </a:r>
            <a:r>
              <a:rPr lang="en-US" sz="2000" dirty="0" err="1">
                <a:effectLst/>
              </a:rPr>
              <a:t>elde</a:t>
            </a:r>
            <a:r>
              <a:rPr lang="en-US" sz="2000" dirty="0">
                <a:effectLst/>
              </a:rPr>
              <a:t> </a:t>
            </a:r>
            <a:r>
              <a:rPr lang="en-US" sz="2000" dirty="0" err="1">
                <a:effectLst/>
              </a:rPr>
              <a:t>edilen</a:t>
            </a:r>
            <a:r>
              <a:rPr lang="en-US" sz="2000" dirty="0">
                <a:effectLst/>
              </a:rPr>
              <a:t> </a:t>
            </a:r>
            <a:r>
              <a:rPr lang="en-US" sz="2000" dirty="0" err="1">
                <a:effectLst/>
              </a:rPr>
              <a:t>enerjidir</a:t>
            </a:r>
            <a:r>
              <a:rPr lang="en-US" sz="2000" dirty="0">
                <a:effectLst/>
              </a:rPr>
              <a:t>. </a:t>
            </a:r>
            <a:r>
              <a:rPr lang="en-US" sz="2000" dirty="0" err="1">
                <a:effectLst/>
              </a:rPr>
              <a:t>Sıcak</a:t>
            </a:r>
            <a:r>
              <a:rPr lang="en-US" sz="2000" dirty="0">
                <a:effectLst/>
              </a:rPr>
              <a:t> su ve </a:t>
            </a:r>
            <a:r>
              <a:rPr lang="en-US" sz="2000" dirty="0" err="1">
                <a:effectLst/>
              </a:rPr>
              <a:t>buhardan</a:t>
            </a:r>
            <a:r>
              <a:rPr lang="en-US" sz="2000" dirty="0">
                <a:effectLst/>
              </a:rPr>
              <a:t> </a:t>
            </a:r>
            <a:r>
              <a:rPr lang="en-US" sz="2000" dirty="0" err="1">
                <a:effectLst/>
              </a:rPr>
              <a:t>elektrik</a:t>
            </a:r>
            <a:r>
              <a:rPr lang="en-US" sz="2000" dirty="0">
                <a:effectLst/>
              </a:rPr>
              <a:t> </a:t>
            </a:r>
            <a:r>
              <a:rPr lang="en-US" sz="2000" dirty="0" err="1">
                <a:effectLst/>
              </a:rPr>
              <a:t>enerjisi</a:t>
            </a:r>
            <a:r>
              <a:rPr lang="en-US" sz="2000" dirty="0">
                <a:effectLst/>
              </a:rPr>
              <a:t> </a:t>
            </a:r>
            <a:r>
              <a:rPr lang="en-US" sz="2000" dirty="0" err="1">
                <a:effectLst/>
              </a:rPr>
              <a:t>üretimi</a:t>
            </a:r>
            <a:r>
              <a:rPr lang="en-US" sz="2000" dirty="0">
                <a:effectLst/>
              </a:rPr>
              <a:t>, </a:t>
            </a:r>
            <a:r>
              <a:rPr lang="en-US" sz="2000" dirty="0" err="1">
                <a:effectLst/>
              </a:rPr>
              <a:t>seracılık</a:t>
            </a:r>
            <a:r>
              <a:rPr lang="en-US" sz="2000" dirty="0">
                <a:effectLst/>
              </a:rPr>
              <a:t>, </a:t>
            </a:r>
            <a:r>
              <a:rPr lang="en-US" sz="2000" dirty="0" err="1">
                <a:effectLst/>
              </a:rPr>
              <a:t>binaların</a:t>
            </a:r>
            <a:r>
              <a:rPr lang="en-US" sz="2000" dirty="0">
                <a:effectLst/>
              </a:rPr>
              <a:t> </a:t>
            </a:r>
            <a:r>
              <a:rPr lang="en-US" sz="2000" dirty="0" err="1">
                <a:effectLst/>
              </a:rPr>
              <a:t>ısıtılması</a:t>
            </a:r>
            <a:r>
              <a:rPr lang="en-US" sz="2000" dirty="0">
                <a:effectLst/>
              </a:rPr>
              <a:t> ve </a:t>
            </a:r>
            <a:r>
              <a:rPr lang="en-US" sz="2000" dirty="0" err="1">
                <a:effectLst/>
              </a:rPr>
              <a:t>kaplıcalarda</a:t>
            </a:r>
            <a:r>
              <a:rPr lang="en-US" sz="2000" dirty="0">
                <a:effectLst/>
              </a:rPr>
              <a:t> </a:t>
            </a:r>
            <a:r>
              <a:rPr lang="en-US" sz="2000" dirty="0" err="1">
                <a:effectLst/>
              </a:rPr>
              <a:t>kullanılır</a:t>
            </a:r>
            <a:r>
              <a:rPr lang="en-US" sz="2000" dirty="0">
                <a:effectLst/>
              </a:rPr>
              <a:t>.</a:t>
            </a:r>
          </a:p>
        </p:txBody>
      </p:sp>
      <p:sp>
        <p:nvSpPr>
          <p:cNvPr id="10245" name="Rectangle 7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6" name="Rectangle 7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2163321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48" name="Rectangle 134">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9" name="Rectangle 13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0" name="Rectangle 13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Biyodizel Nedir, Biyodizel Kullanım Alanları - Mühendis Beyinler">
            <a:extLst>
              <a:ext uri="{FF2B5EF4-FFF2-40B4-BE49-F238E27FC236}">
                <a16:creationId xmlns:a16="http://schemas.microsoft.com/office/drawing/2014/main" id="{138B91B6-94E6-433E-93EE-74C93BD010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37" b="-9309"/>
          <a:stretch/>
        </p:blipFill>
        <p:spPr bwMode="auto">
          <a:xfrm>
            <a:off x="576244" y="1676400"/>
            <a:ext cx="5628018" cy="3144982"/>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6A62680A-6D96-454A-9673-5E27594EA138}"/>
              </a:ext>
            </a:extLst>
          </p:cNvPr>
          <p:cNvSpPr txBox="1"/>
          <p:nvPr/>
        </p:nvSpPr>
        <p:spPr>
          <a:xfrm>
            <a:off x="6612835" y="2031101"/>
            <a:ext cx="4909161" cy="3511943"/>
          </a:xfrm>
          <a:prstGeom prst="rect">
            <a:avLst/>
          </a:prstGeom>
        </p:spPr>
        <p:txBody>
          <a:bodyPr vert="horz" lIns="91440" tIns="45720" rIns="91440" bIns="45720" rtlCol="0" anchor="ctr">
            <a:normAutofit fontScale="92500"/>
          </a:bodyPr>
          <a:lstStyle/>
          <a:p>
            <a:pPr indent="-228600">
              <a:lnSpc>
                <a:spcPct val="150000"/>
              </a:lnSpc>
              <a:spcAft>
                <a:spcPts val="600"/>
              </a:spcAft>
              <a:buFont typeface="Arial" panose="020B0604020202020204" pitchFamily="34" charset="0"/>
              <a:buChar char="•"/>
            </a:pPr>
            <a:r>
              <a:rPr lang="en-US" b="1" dirty="0" err="1">
                <a:effectLst/>
              </a:rPr>
              <a:t>Biyokütle</a:t>
            </a:r>
            <a:r>
              <a:rPr lang="en-US" b="1" dirty="0">
                <a:effectLst/>
              </a:rPr>
              <a:t> </a:t>
            </a:r>
            <a:r>
              <a:rPr lang="en-US" b="1" dirty="0" err="1">
                <a:effectLst/>
              </a:rPr>
              <a:t>enerji</a:t>
            </a:r>
            <a:r>
              <a:rPr lang="en-US" b="1" dirty="0">
                <a:effectLst/>
              </a:rPr>
              <a:t>: </a:t>
            </a:r>
            <a:r>
              <a:rPr lang="en-US" dirty="0" err="1">
                <a:effectLst/>
              </a:rPr>
              <a:t>hayvan</a:t>
            </a:r>
            <a:r>
              <a:rPr lang="en-US" dirty="0">
                <a:effectLst/>
              </a:rPr>
              <a:t> </a:t>
            </a:r>
            <a:r>
              <a:rPr lang="en-US" dirty="0" err="1">
                <a:effectLst/>
              </a:rPr>
              <a:t>dışkıları</a:t>
            </a:r>
            <a:r>
              <a:rPr lang="en-US" dirty="0">
                <a:effectLst/>
              </a:rPr>
              <a:t>, bitki </a:t>
            </a:r>
            <a:r>
              <a:rPr lang="en-US" dirty="0" err="1">
                <a:effectLst/>
              </a:rPr>
              <a:t>atıkları</a:t>
            </a:r>
            <a:r>
              <a:rPr lang="en-US" dirty="0">
                <a:effectLst/>
              </a:rPr>
              <a:t>, </a:t>
            </a:r>
            <a:r>
              <a:rPr lang="en-US" dirty="0" err="1">
                <a:effectLst/>
              </a:rPr>
              <a:t>ağaç</a:t>
            </a:r>
            <a:r>
              <a:rPr lang="en-US" dirty="0">
                <a:effectLst/>
              </a:rPr>
              <a:t> </a:t>
            </a:r>
            <a:r>
              <a:rPr lang="en-US" dirty="0" err="1">
                <a:effectLst/>
              </a:rPr>
              <a:t>kalıntılarından</a:t>
            </a:r>
            <a:r>
              <a:rPr lang="en-US" dirty="0">
                <a:effectLst/>
              </a:rPr>
              <a:t> </a:t>
            </a:r>
            <a:r>
              <a:rPr lang="en-US" dirty="0" err="1">
                <a:effectLst/>
              </a:rPr>
              <a:t>yararlanarak</a:t>
            </a:r>
            <a:r>
              <a:rPr lang="en-US" dirty="0">
                <a:effectLst/>
              </a:rPr>
              <a:t> </a:t>
            </a:r>
            <a:r>
              <a:rPr lang="en-US" dirty="0" err="1">
                <a:effectLst/>
              </a:rPr>
              <a:t>elde</a:t>
            </a:r>
            <a:r>
              <a:rPr lang="en-US" dirty="0">
                <a:effectLst/>
              </a:rPr>
              <a:t> </a:t>
            </a:r>
            <a:r>
              <a:rPr lang="en-US" dirty="0" err="1">
                <a:effectLst/>
              </a:rPr>
              <a:t>edilen</a:t>
            </a:r>
            <a:r>
              <a:rPr lang="en-US" dirty="0">
                <a:effectLst/>
              </a:rPr>
              <a:t> </a:t>
            </a:r>
            <a:r>
              <a:rPr lang="en-US" dirty="0" err="1">
                <a:effectLst/>
              </a:rPr>
              <a:t>enerjidir</a:t>
            </a:r>
            <a:r>
              <a:rPr lang="en-US" dirty="0">
                <a:effectLst/>
              </a:rPr>
              <a:t>.</a:t>
            </a:r>
          </a:p>
          <a:p>
            <a:pPr indent="-228600">
              <a:lnSpc>
                <a:spcPct val="150000"/>
              </a:lnSpc>
              <a:spcAft>
                <a:spcPts val="600"/>
              </a:spcAft>
              <a:buFont typeface="Arial" panose="020B0604020202020204" pitchFamily="34" charset="0"/>
              <a:buChar char="•"/>
            </a:pPr>
            <a:r>
              <a:rPr lang="en-US" dirty="0" err="1">
                <a:effectLst/>
              </a:rPr>
              <a:t>Canlı</a:t>
            </a:r>
            <a:r>
              <a:rPr lang="en-US" dirty="0">
                <a:effectLst/>
              </a:rPr>
              <a:t> </a:t>
            </a:r>
            <a:r>
              <a:rPr lang="en-US" dirty="0" err="1">
                <a:effectLst/>
              </a:rPr>
              <a:t>atıklarının</a:t>
            </a:r>
            <a:r>
              <a:rPr lang="en-US" dirty="0">
                <a:effectLst/>
              </a:rPr>
              <a:t> tank içerisinde </a:t>
            </a:r>
            <a:r>
              <a:rPr lang="en-US" dirty="0" err="1">
                <a:effectLst/>
              </a:rPr>
              <a:t>çürütülerek</a:t>
            </a:r>
            <a:r>
              <a:rPr lang="en-US" dirty="0">
                <a:effectLst/>
              </a:rPr>
              <a:t> </a:t>
            </a:r>
            <a:r>
              <a:rPr lang="en-US" dirty="0" err="1">
                <a:effectLst/>
              </a:rPr>
              <a:t>biyogaz</a:t>
            </a:r>
            <a:r>
              <a:rPr lang="en-US" dirty="0">
                <a:effectLst/>
              </a:rPr>
              <a:t> </a:t>
            </a:r>
            <a:r>
              <a:rPr lang="en-US" dirty="0" err="1">
                <a:effectLst/>
              </a:rPr>
              <a:t>üretimi</a:t>
            </a:r>
            <a:r>
              <a:rPr lang="en-US" dirty="0">
                <a:effectLst/>
              </a:rPr>
              <a:t> </a:t>
            </a:r>
            <a:r>
              <a:rPr lang="en-US" dirty="0" err="1">
                <a:effectLst/>
              </a:rPr>
              <a:t>sağlanır</a:t>
            </a:r>
            <a:r>
              <a:rPr lang="en-US" dirty="0">
                <a:effectLst/>
              </a:rPr>
              <a:t>. </a:t>
            </a:r>
            <a:r>
              <a:rPr lang="en-US" dirty="0" err="1">
                <a:effectLst/>
              </a:rPr>
              <a:t>Biyogaz</a:t>
            </a:r>
            <a:r>
              <a:rPr lang="en-US" dirty="0">
                <a:effectLst/>
              </a:rPr>
              <a:t> </a:t>
            </a:r>
            <a:r>
              <a:rPr lang="en-US" dirty="0" err="1">
                <a:effectLst/>
              </a:rPr>
              <a:t>evlerde</a:t>
            </a:r>
            <a:r>
              <a:rPr lang="en-US" dirty="0">
                <a:effectLst/>
              </a:rPr>
              <a:t> </a:t>
            </a:r>
            <a:r>
              <a:rPr lang="en-US" dirty="0" err="1">
                <a:effectLst/>
              </a:rPr>
              <a:t>yakıt</a:t>
            </a:r>
            <a:r>
              <a:rPr lang="en-US" dirty="0">
                <a:effectLst/>
              </a:rPr>
              <a:t> ve </a:t>
            </a:r>
            <a:r>
              <a:rPr lang="en-US" dirty="0" err="1">
                <a:effectLst/>
              </a:rPr>
              <a:t>elektrik</a:t>
            </a:r>
            <a:r>
              <a:rPr lang="en-US" dirty="0">
                <a:effectLst/>
              </a:rPr>
              <a:t> </a:t>
            </a:r>
            <a:r>
              <a:rPr lang="en-US" dirty="0" err="1">
                <a:effectLst/>
              </a:rPr>
              <a:t>enerji</a:t>
            </a:r>
            <a:r>
              <a:rPr lang="en-US" dirty="0">
                <a:effectLst/>
              </a:rPr>
              <a:t> </a:t>
            </a:r>
            <a:r>
              <a:rPr lang="en-US" dirty="0" err="1">
                <a:effectLst/>
              </a:rPr>
              <a:t>üretiminde</a:t>
            </a:r>
            <a:r>
              <a:rPr lang="en-US" dirty="0">
                <a:effectLst/>
              </a:rPr>
              <a:t> </a:t>
            </a:r>
            <a:r>
              <a:rPr lang="en-US" dirty="0" err="1">
                <a:effectLst/>
              </a:rPr>
              <a:t>kullanılır</a:t>
            </a:r>
            <a:r>
              <a:rPr lang="en-US" dirty="0">
                <a:effectLst/>
              </a:rPr>
              <a:t>.</a:t>
            </a:r>
          </a:p>
          <a:p>
            <a:pPr indent="-228600">
              <a:lnSpc>
                <a:spcPct val="150000"/>
              </a:lnSpc>
              <a:spcAft>
                <a:spcPts val="600"/>
              </a:spcAft>
              <a:buFont typeface="Arial" panose="020B0604020202020204" pitchFamily="34" charset="0"/>
              <a:buChar char="•"/>
            </a:pPr>
            <a:r>
              <a:rPr lang="en-US" dirty="0" err="1">
                <a:effectLst/>
              </a:rPr>
              <a:t>Bitkiler</a:t>
            </a:r>
            <a:r>
              <a:rPr lang="en-US" dirty="0">
                <a:effectLst/>
              </a:rPr>
              <a:t> ve </a:t>
            </a:r>
            <a:r>
              <a:rPr lang="en-US" dirty="0" err="1">
                <a:effectLst/>
              </a:rPr>
              <a:t>atık</a:t>
            </a:r>
            <a:r>
              <a:rPr lang="en-US" dirty="0">
                <a:effectLst/>
              </a:rPr>
              <a:t> </a:t>
            </a:r>
            <a:r>
              <a:rPr lang="en-US" dirty="0" err="1">
                <a:effectLst/>
              </a:rPr>
              <a:t>yağlar</a:t>
            </a:r>
            <a:r>
              <a:rPr lang="en-US" dirty="0">
                <a:effectLst/>
              </a:rPr>
              <a:t> </a:t>
            </a:r>
            <a:r>
              <a:rPr lang="en-US" dirty="0" err="1">
                <a:effectLst/>
              </a:rPr>
              <a:t>özel</a:t>
            </a:r>
            <a:r>
              <a:rPr lang="en-US" dirty="0">
                <a:effectLst/>
              </a:rPr>
              <a:t> </a:t>
            </a:r>
            <a:r>
              <a:rPr lang="en-US" dirty="0" err="1">
                <a:effectLst/>
              </a:rPr>
              <a:t>işlemlerden</a:t>
            </a:r>
            <a:r>
              <a:rPr lang="en-US" dirty="0">
                <a:effectLst/>
              </a:rPr>
              <a:t> </a:t>
            </a:r>
            <a:r>
              <a:rPr lang="en-US" dirty="0" err="1">
                <a:effectLst/>
              </a:rPr>
              <a:t>geçerek</a:t>
            </a:r>
            <a:r>
              <a:rPr lang="en-US" dirty="0">
                <a:effectLst/>
              </a:rPr>
              <a:t> </a:t>
            </a:r>
            <a:r>
              <a:rPr lang="en-US" dirty="0" err="1">
                <a:effectLst/>
              </a:rPr>
              <a:t>biyodizele</a:t>
            </a:r>
            <a:r>
              <a:rPr lang="en-US" dirty="0">
                <a:effectLst/>
              </a:rPr>
              <a:t> </a:t>
            </a:r>
            <a:r>
              <a:rPr lang="en-US" dirty="0" err="1">
                <a:effectLst/>
              </a:rPr>
              <a:t>veya</a:t>
            </a:r>
            <a:r>
              <a:rPr lang="en-US" dirty="0">
                <a:effectLst/>
              </a:rPr>
              <a:t> </a:t>
            </a:r>
            <a:r>
              <a:rPr lang="en-US" dirty="0" err="1">
                <a:effectLst/>
              </a:rPr>
              <a:t>biyobenzine</a:t>
            </a:r>
            <a:r>
              <a:rPr lang="en-US" dirty="0">
                <a:effectLst/>
              </a:rPr>
              <a:t> </a:t>
            </a:r>
            <a:r>
              <a:rPr lang="en-US" dirty="0" err="1">
                <a:effectLst/>
              </a:rPr>
              <a:t>çevrilir</a:t>
            </a:r>
            <a:r>
              <a:rPr lang="en-US" dirty="0">
                <a:effectLst/>
              </a:rPr>
              <a:t>. </a:t>
            </a:r>
            <a:r>
              <a:rPr lang="en-US" dirty="0" err="1">
                <a:effectLst/>
              </a:rPr>
              <a:t>Araçlarda</a:t>
            </a:r>
            <a:r>
              <a:rPr lang="en-US" dirty="0">
                <a:effectLst/>
              </a:rPr>
              <a:t> </a:t>
            </a:r>
            <a:r>
              <a:rPr lang="en-US" dirty="0" err="1">
                <a:effectLst/>
              </a:rPr>
              <a:t>yakıt</a:t>
            </a:r>
            <a:r>
              <a:rPr lang="en-US" dirty="0">
                <a:effectLst/>
              </a:rPr>
              <a:t> </a:t>
            </a:r>
            <a:r>
              <a:rPr lang="en-US" dirty="0" err="1">
                <a:effectLst/>
              </a:rPr>
              <a:t>amaçlı</a:t>
            </a:r>
            <a:r>
              <a:rPr lang="en-US" dirty="0">
                <a:effectLst/>
              </a:rPr>
              <a:t> </a:t>
            </a:r>
            <a:r>
              <a:rPr lang="en-US" dirty="0" err="1">
                <a:effectLst/>
              </a:rPr>
              <a:t>kullanılır</a:t>
            </a:r>
            <a:r>
              <a:rPr lang="en-US" dirty="0">
                <a:effectLst/>
              </a:rPr>
              <a:t>.</a:t>
            </a:r>
          </a:p>
        </p:txBody>
      </p:sp>
      <p:sp>
        <p:nvSpPr>
          <p:cNvPr id="143" name="Rectangle 14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484624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3D67BA49-A35B-4ECE-B538-13AFC42A7450}"/>
              </a:ext>
            </a:extLst>
          </p:cNvPr>
          <p:cNvSpPr txBox="1"/>
          <p:nvPr/>
        </p:nvSpPr>
        <p:spPr>
          <a:xfrm>
            <a:off x="3882887" y="6110116"/>
            <a:ext cx="6096000" cy="369332"/>
          </a:xfrm>
          <a:prstGeom prst="rect">
            <a:avLst/>
          </a:prstGeom>
          <a:noFill/>
        </p:spPr>
        <p:txBody>
          <a:bodyPr wrap="square">
            <a:spAutoFit/>
          </a:bodyPr>
          <a:lstStyle/>
          <a:p>
            <a:r>
              <a:rPr lang="tr-TR" b="1" dirty="0">
                <a:hlinkClick r:id="rId3"/>
              </a:rPr>
              <a:t>https://www.youtube.com/watch?v=uV3_yewRabo</a:t>
            </a:r>
            <a:endParaRPr lang="tr-TR" b="1" dirty="0"/>
          </a:p>
        </p:txBody>
      </p:sp>
      <p:pic>
        <p:nvPicPr>
          <p:cNvPr id="4" name="Çevrimiçi Medya 3" title="Bilim Bakalım 34. Bölüm - Yenilenebilir Enerji Kaynakları Nelerdir?">
            <a:hlinkClick r:id="" action="ppaction://media"/>
            <a:extLst>
              <a:ext uri="{FF2B5EF4-FFF2-40B4-BE49-F238E27FC236}">
                <a16:creationId xmlns:a16="http://schemas.microsoft.com/office/drawing/2014/main" id="{EC176548-9E39-4BBC-9916-1B5DB030E3F5}"/>
              </a:ext>
            </a:extLst>
          </p:cNvPr>
          <p:cNvPicPr>
            <a:picLocks noRot="1" noChangeAspect="1"/>
          </p:cNvPicPr>
          <p:nvPr>
            <a:videoFile r:link="rId1"/>
          </p:nvPr>
        </p:nvPicPr>
        <p:blipFill>
          <a:blip r:embed="rId4"/>
          <a:stretch>
            <a:fillRect/>
          </a:stretch>
        </p:blipFill>
        <p:spPr>
          <a:xfrm>
            <a:off x="1677204" y="705896"/>
            <a:ext cx="9312462" cy="5261541"/>
          </a:xfrm>
          <a:prstGeom prst="rect">
            <a:avLst/>
          </a:prstGeom>
        </p:spPr>
      </p:pic>
      <p:sp>
        <p:nvSpPr>
          <p:cNvPr id="6" name="Metin kutusu 5">
            <a:extLst>
              <a:ext uri="{FF2B5EF4-FFF2-40B4-BE49-F238E27FC236}">
                <a16:creationId xmlns:a16="http://schemas.microsoft.com/office/drawing/2014/main" id="{16A55E2F-A8BE-44B3-85FF-D6DF17966CB6}"/>
              </a:ext>
            </a:extLst>
          </p:cNvPr>
          <p:cNvSpPr txBox="1"/>
          <p:nvPr/>
        </p:nvSpPr>
        <p:spPr>
          <a:xfrm>
            <a:off x="2756451" y="193886"/>
            <a:ext cx="8007927" cy="369332"/>
          </a:xfrm>
          <a:prstGeom prst="rect">
            <a:avLst/>
          </a:prstGeom>
          <a:noFill/>
        </p:spPr>
        <p:txBody>
          <a:bodyPr wrap="square">
            <a:spAutoFit/>
          </a:bodyPr>
          <a:lstStyle/>
          <a:p>
            <a:pPr algn="l"/>
            <a:r>
              <a:rPr lang="tr-TR" b="0" i="0" dirty="0">
                <a:effectLst/>
                <a:latin typeface="Roboto" panose="02000000000000000000" pitchFamily="2" charset="0"/>
              </a:rPr>
              <a:t>Bilim Bakalım 34. Bölüm - Yenilenebilir Enerji Kaynakları Nelerdir?</a:t>
            </a:r>
          </a:p>
        </p:txBody>
      </p:sp>
    </p:spTree>
    <p:extLst>
      <p:ext uri="{BB962C8B-B14F-4D97-AF65-F5344CB8AC3E}">
        <p14:creationId xmlns:p14="http://schemas.microsoft.com/office/powerpoint/2010/main" val="254286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68" name="Rectangle 134">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Yakıtlar - Konu Anlatımı, Konu Özeti ve Konu Tarama Testi">
            <a:extLst>
              <a:ext uri="{FF2B5EF4-FFF2-40B4-BE49-F238E27FC236}">
                <a16:creationId xmlns:a16="http://schemas.microsoft.com/office/drawing/2014/main" id="{56237516-FD23-4C7F-9B2E-BF74294E40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510" r="1" b="2496"/>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pic>
        <p:nvPicPr>
          <p:cNvPr id="11266" name="Picture 2" descr="Yenilenemez enerji kaynakları nelerdir? (Liste)">
            <a:extLst>
              <a:ext uri="{FF2B5EF4-FFF2-40B4-BE49-F238E27FC236}">
                <a16:creationId xmlns:a16="http://schemas.microsoft.com/office/drawing/2014/main" id="{43BD3238-D004-49D6-999A-183EE74D62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1" b="237"/>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11269" name="Group 136">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38" name="Freeform: Shape 137">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70" name="Freeform: Shape 138">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Metin kutusu 3">
            <a:extLst>
              <a:ext uri="{FF2B5EF4-FFF2-40B4-BE49-F238E27FC236}">
                <a16:creationId xmlns:a16="http://schemas.microsoft.com/office/drawing/2014/main" id="{F2B6B4BF-AC53-44C9-879F-69D5C7BBE20F}"/>
              </a:ext>
            </a:extLst>
          </p:cNvPr>
          <p:cNvSpPr txBox="1"/>
          <p:nvPr/>
        </p:nvSpPr>
        <p:spPr>
          <a:xfrm>
            <a:off x="907612" y="4971932"/>
            <a:ext cx="10567266" cy="1077411"/>
          </a:xfrm>
          <a:prstGeom prst="rect">
            <a:avLst/>
          </a:prstGeom>
        </p:spPr>
        <p:txBody>
          <a:bodyPr vert="horz" lIns="91440" tIns="45720" rIns="91440" bIns="45720" rtlCol="0">
            <a:normAutofit fontScale="92500"/>
          </a:bodyPr>
          <a:lstStyle/>
          <a:p>
            <a:pPr>
              <a:lnSpc>
                <a:spcPct val="90000"/>
              </a:lnSpc>
              <a:spcAft>
                <a:spcPts val="600"/>
              </a:spcAft>
            </a:pPr>
            <a:r>
              <a:rPr lang="en-US" sz="4400" b="1" dirty="0">
                <a:ln>
                  <a:solidFill>
                    <a:srgbClr val="0070C0"/>
                  </a:solidFill>
                </a:ln>
                <a:solidFill>
                  <a:schemeClr val="bg1">
                    <a:alpha val="80000"/>
                  </a:schemeClr>
                </a:solidFill>
                <a:effectLst/>
                <a:latin typeface="Comic Sans MS" panose="030F0702030302020204" pitchFamily="66" charset="0"/>
              </a:rPr>
              <a:t>YENİLENEMEZ ENERJİ KAYNAKLARI</a:t>
            </a: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3448630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YENİLENEMEZ ENERJİ KAYNAKLARI OKUL ÖNCESİ | Okul öncesi, Enerji tasarrufu,  Okul">
            <a:extLst>
              <a:ext uri="{FF2B5EF4-FFF2-40B4-BE49-F238E27FC236}">
                <a16:creationId xmlns:a16="http://schemas.microsoft.com/office/drawing/2014/main" id="{4A83C20A-1B21-4020-8F5D-6407A3FC1A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05" r="4199" b="-1"/>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F2B6B4BF-AC53-44C9-879F-69D5C7BBE20F}"/>
              </a:ext>
            </a:extLst>
          </p:cNvPr>
          <p:cNvSpPr txBox="1"/>
          <p:nvPr/>
        </p:nvSpPr>
        <p:spPr>
          <a:xfrm>
            <a:off x="8643193" y="1364974"/>
            <a:ext cx="2942813" cy="4593699"/>
          </a:xfrm>
          <a:prstGeom prst="rect">
            <a:avLst/>
          </a:prstGeom>
        </p:spPr>
        <p:txBody>
          <a:bodyPr vert="horz" lIns="91440" tIns="45720" rIns="91440" bIns="45720" rtlCol="0">
            <a:normAutofit/>
          </a:bodyPr>
          <a:lstStyle/>
          <a:p>
            <a:pPr marL="114300" indent="-342900">
              <a:lnSpc>
                <a:spcPct val="150000"/>
              </a:lnSpc>
              <a:spcAft>
                <a:spcPts val="600"/>
              </a:spcAft>
              <a:buFont typeface="Wingdings" panose="05000000000000000000" pitchFamily="2" charset="2"/>
              <a:buChar char="ü"/>
            </a:pPr>
            <a:r>
              <a:rPr lang="en-US" sz="2000" dirty="0" err="1">
                <a:effectLst/>
              </a:rPr>
              <a:t>Kullanıldıkça</a:t>
            </a:r>
            <a:r>
              <a:rPr lang="en-US" sz="2000" dirty="0">
                <a:effectLst/>
              </a:rPr>
              <a:t> </a:t>
            </a:r>
            <a:r>
              <a:rPr lang="en-US" sz="2000" dirty="0" err="1">
                <a:effectLst/>
              </a:rPr>
              <a:t>tükenen</a:t>
            </a:r>
            <a:r>
              <a:rPr lang="en-US" sz="2000" dirty="0">
                <a:effectLst/>
              </a:rPr>
              <a:t> </a:t>
            </a:r>
            <a:r>
              <a:rPr lang="en-US" sz="2000" dirty="0" err="1">
                <a:effectLst/>
              </a:rPr>
              <a:t>kaynaklardır</a:t>
            </a:r>
            <a:r>
              <a:rPr lang="en-US" sz="2000" dirty="0">
                <a:effectLst/>
              </a:rPr>
              <a:t>.</a:t>
            </a:r>
          </a:p>
          <a:p>
            <a:pPr marL="114300" indent="-342900">
              <a:lnSpc>
                <a:spcPct val="150000"/>
              </a:lnSpc>
              <a:spcAft>
                <a:spcPts val="600"/>
              </a:spcAft>
              <a:buFont typeface="Wingdings" panose="05000000000000000000" pitchFamily="2" charset="2"/>
              <a:buChar char="ü"/>
            </a:pPr>
            <a:r>
              <a:rPr lang="en-US" sz="2000" dirty="0" err="1">
                <a:effectLst/>
              </a:rPr>
              <a:t>Fosil</a:t>
            </a:r>
            <a:r>
              <a:rPr lang="en-US" sz="2000" dirty="0">
                <a:effectLst/>
              </a:rPr>
              <a:t> </a:t>
            </a:r>
            <a:r>
              <a:rPr lang="en-US" sz="2000" dirty="0" err="1">
                <a:effectLst/>
              </a:rPr>
              <a:t>yakıtlar</a:t>
            </a:r>
            <a:r>
              <a:rPr lang="en-US" sz="2000" dirty="0">
                <a:effectLst/>
              </a:rPr>
              <a:t>, </a:t>
            </a:r>
            <a:r>
              <a:rPr lang="en-US" sz="2000" dirty="0" err="1">
                <a:effectLst/>
              </a:rPr>
              <a:t>kömür</a:t>
            </a:r>
            <a:r>
              <a:rPr lang="en-US" sz="2000" dirty="0">
                <a:effectLst/>
              </a:rPr>
              <a:t>, petrol, </a:t>
            </a:r>
            <a:r>
              <a:rPr lang="en-US" sz="2000" dirty="0" err="1">
                <a:effectLst/>
              </a:rPr>
              <a:t>doğalgaz</a:t>
            </a:r>
            <a:r>
              <a:rPr lang="en-US" sz="2000" dirty="0">
                <a:effectLst/>
              </a:rPr>
              <a:t> </a:t>
            </a:r>
            <a:r>
              <a:rPr lang="en-US" sz="2000" dirty="0" err="1">
                <a:effectLst/>
              </a:rPr>
              <a:t>yenilenemez</a:t>
            </a:r>
            <a:r>
              <a:rPr lang="en-US" sz="2000" dirty="0">
                <a:effectLst/>
              </a:rPr>
              <a:t> </a:t>
            </a:r>
            <a:r>
              <a:rPr lang="en-US" sz="2000" dirty="0" err="1">
                <a:effectLst/>
              </a:rPr>
              <a:t>enerji</a:t>
            </a:r>
            <a:r>
              <a:rPr lang="en-US" sz="2000" dirty="0">
                <a:effectLst/>
              </a:rPr>
              <a:t> </a:t>
            </a:r>
            <a:r>
              <a:rPr lang="en-US" sz="2000" dirty="0" err="1">
                <a:effectLst/>
              </a:rPr>
              <a:t>kaynaklarıdır</a:t>
            </a:r>
            <a:r>
              <a:rPr lang="en-US" sz="2000" dirty="0">
                <a:effectLst/>
              </a:rPr>
              <a:t>.</a:t>
            </a:r>
          </a:p>
          <a:p>
            <a:pPr marL="114300" indent="-342900">
              <a:lnSpc>
                <a:spcPct val="150000"/>
              </a:lnSpc>
              <a:spcAft>
                <a:spcPts val="600"/>
              </a:spcAft>
              <a:buFont typeface="Wingdings" panose="05000000000000000000" pitchFamily="2" charset="2"/>
              <a:buChar char="ü"/>
            </a:pPr>
            <a:r>
              <a:rPr lang="en-US" sz="2000" dirty="0" err="1">
                <a:effectLst/>
              </a:rPr>
              <a:t>Fosil</a:t>
            </a:r>
            <a:r>
              <a:rPr lang="en-US" sz="2000" dirty="0">
                <a:effectLst/>
              </a:rPr>
              <a:t> </a:t>
            </a:r>
            <a:r>
              <a:rPr lang="en-US" sz="2000" dirty="0" err="1">
                <a:effectLst/>
              </a:rPr>
              <a:t>yakıtların</a:t>
            </a:r>
            <a:r>
              <a:rPr lang="en-US" sz="2000" dirty="0">
                <a:effectLst/>
              </a:rPr>
              <a:t> </a:t>
            </a:r>
            <a:r>
              <a:rPr lang="en-US" sz="2000" dirty="0" err="1">
                <a:effectLst/>
              </a:rPr>
              <a:t>oluşumu</a:t>
            </a:r>
            <a:r>
              <a:rPr lang="en-US" sz="2000" dirty="0">
                <a:effectLst/>
              </a:rPr>
              <a:t> için </a:t>
            </a:r>
            <a:r>
              <a:rPr lang="en-US" sz="2000" dirty="0" err="1">
                <a:effectLst/>
              </a:rPr>
              <a:t>milyonlarca</a:t>
            </a:r>
            <a:r>
              <a:rPr lang="en-US" sz="2000" dirty="0">
                <a:effectLst/>
              </a:rPr>
              <a:t> </a:t>
            </a:r>
            <a:r>
              <a:rPr lang="en-US" sz="2000" dirty="0" err="1">
                <a:effectLst/>
              </a:rPr>
              <a:t>yıl</a:t>
            </a:r>
            <a:r>
              <a:rPr lang="en-US" sz="2000" dirty="0">
                <a:effectLst/>
              </a:rPr>
              <a:t> </a:t>
            </a:r>
            <a:r>
              <a:rPr lang="en-US" sz="2000" dirty="0" err="1">
                <a:effectLst/>
              </a:rPr>
              <a:t>gerekir</a:t>
            </a:r>
            <a:r>
              <a:rPr lang="en-US" sz="2000" dirty="0">
                <a:effectLst/>
              </a:rPr>
              <a:t>.</a:t>
            </a:r>
          </a:p>
        </p:txBody>
      </p:sp>
      <p:sp>
        <p:nvSpPr>
          <p:cNvPr id="75" name="Rectangle 7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388689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D83FADE2-CDC5-4DE2-9B17-CFAA0E1D7236}"/>
              </a:ext>
            </a:extLst>
          </p:cNvPr>
          <p:cNvSpPr txBox="1"/>
          <p:nvPr/>
        </p:nvSpPr>
        <p:spPr>
          <a:xfrm>
            <a:off x="4121426" y="6163126"/>
            <a:ext cx="6096000" cy="369332"/>
          </a:xfrm>
          <a:prstGeom prst="rect">
            <a:avLst/>
          </a:prstGeom>
          <a:noFill/>
        </p:spPr>
        <p:txBody>
          <a:bodyPr wrap="square">
            <a:spAutoFit/>
          </a:bodyPr>
          <a:lstStyle/>
          <a:p>
            <a:r>
              <a:rPr lang="tr-TR" b="1" dirty="0">
                <a:hlinkClick r:id="rId3"/>
              </a:rPr>
              <a:t>https://www.youtube.com/watch?v=6xjWGh64WcI</a:t>
            </a:r>
            <a:endParaRPr lang="tr-TR" b="1" dirty="0"/>
          </a:p>
        </p:txBody>
      </p:sp>
      <p:sp>
        <p:nvSpPr>
          <p:cNvPr id="5" name="Metin kutusu 4">
            <a:extLst>
              <a:ext uri="{FF2B5EF4-FFF2-40B4-BE49-F238E27FC236}">
                <a16:creationId xmlns:a16="http://schemas.microsoft.com/office/drawing/2014/main" id="{7ABDF4AC-B3FB-4AB9-BF97-D212527E55E7}"/>
              </a:ext>
            </a:extLst>
          </p:cNvPr>
          <p:cNvSpPr txBox="1"/>
          <p:nvPr/>
        </p:nvSpPr>
        <p:spPr>
          <a:xfrm>
            <a:off x="3207026" y="325542"/>
            <a:ext cx="6096000" cy="369332"/>
          </a:xfrm>
          <a:prstGeom prst="rect">
            <a:avLst/>
          </a:prstGeom>
          <a:noFill/>
        </p:spPr>
        <p:txBody>
          <a:bodyPr wrap="square">
            <a:spAutoFit/>
          </a:bodyPr>
          <a:lstStyle/>
          <a:p>
            <a:pPr algn="l"/>
            <a:r>
              <a:rPr lang="tr-TR" b="0" i="0" dirty="0">
                <a:effectLst/>
                <a:latin typeface="Roboto" panose="02000000000000000000" pitchFamily="2" charset="0"/>
              </a:rPr>
              <a:t>Petrolün Hikayesi ⛽🛢PETROL BELGESELİ 🌎 Bilim 101</a:t>
            </a:r>
          </a:p>
        </p:txBody>
      </p:sp>
      <p:pic>
        <p:nvPicPr>
          <p:cNvPr id="6" name="Çevrimiçi Medya 5" title="Petrolün Hikayesi ⛽🛢PETROL BELGESELİ 🌎 Bilim 101">
            <a:hlinkClick r:id="" action="ppaction://media"/>
            <a:extLst>
              <a:ext uri="{FF2B5EF4-FFF2-40B4-BE49-F238E27FC236}">
                <a16:creationId xmlns:a16="http://schemas.microsoft.com/office/drawing/2014/main" id="{1E1DE939-6132-4FBA-BE35-AC3B7BE3392E}"/>
              </a:ext>
            </a:extLst>
          </p:cNvPr>
          <p:cNvPicPr>
            <a:picLocks noRot="1" noChangeAspect="1"/>
          </p:cNvPicPr>
          <p:nvPr>
            <a:videoFile r:link="rId1"/>
          </p:nvPr>
        </p:nvPicPr>
        <p:blipFill>
          <a:blip r:embed="rId4"/>
          <a:stretch>
            <a:fillRect/>
          </a:stretch>
        </p:blipFill>
        <p:spPr>
          <a:xfrm>
            <a:off x="1921565" y="928182"/>
            <a:ext cx="8600661" cy="4859374"/>
          </a:xfrm>
          <a:prstGeom prst="rect">
            <a:avLst/>
          </a:prstGeom>
        </p:spPr>
      </p:pic>
    </p:spTree>
    <p:extLst>
      <p:ext uri="{BB962C8B-B14F-4D97-AF65-F5344CB8AC3E}">
        <p14:creationId xmlns:p14="http://schemas.microsoft.com/office/powerpoint/2010/main" val="96457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74">
            <a:extLst>
              <a:ext uri="{FF2B5EF4-FFF2-40B4-BE49-F238E27FC236}">
                <a16:creationId xmlns:a16="http://schemas.microsoft.com/office/drawing/2014/main" id="{71A784BF-09DB-448D-99FC-B49DFC660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1" name="Rectangle 76">
            <a:extLst>
              <a:ext uri="{FF2B5EF4-FFF2-40B4-BE49-F238E27FC236}">
                <a16:creationId xmlns:a16="http://schemas.microsoft.com/office/drawing/2014/main" id="{917859B3-4C91-478D-929D-BB6433F9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198" name="Picture 6" descr="Fosil Yakıtlar | Doğa Dergisi">
            <a:extLst>
              <a:ext uri="{FF2B5EF4-FFF2-40B4-BE49-F238E27FC236}">
                <a16:creationId xmlns:a16="http://schemas.microsoft.com/office/drawing/2014/main" id="{4B3BCDFB-29E2-4DFE-AA71-0D55D6B076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43" r="29581"/>
          <a:stretch/>
        </p:blipFill>
        <p:spPr bwMode="auto">
          <a:xfrm>
            <a:off x="20" y="-6"/>
            <a:ext cx="3931900" cy="400507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osil yakıtların kullanım alanları nedir?">
            <a:extLst>
              <a:ext uri="{FF2B5EF4-FFF2-40B4-BE49-F238E27FC236}">
                <a16:creationId xmlns:a16="http://schemas.microsoft.com/office/drawing/2014/main" id="{116C2D27-8774-4104-BD0B-F2E578687A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254" r="3204" b="-2"/>
          <a:stretch/>
        </p:blipFill>
        <p:spPr bwMode="auto">
          <a:xfrm>
            <a:off x="4130040" y="6"/>
            <a:ext cx="3931920" cy="400507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osil yakıtların kullanımını azaltmak için önerilerinizi yazınız">
            <a:extLst>
              <a:ext uri="{FF2B5EF4-FFF2-40B4-BE49-F238E27FC236}">
                <a16:creationId xmlns:a16="http://schemas.microsoft.com/office/drawing/2014/main" id="{F26029FE-3132-4887-B634-6F4B69FB5A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0912" b="-2"/>
          <a:stretch/>
        </p:blipFill>
        <p:spPr bwMode="auto">
          <a:xfrm>
            <a:off x="8260080" y="-1"/>
            <a:ext cx="3931920" cy="4005072"/>
          </a:xfrm>
          <a:prstGeom prst="rect">
            <a:avLst/>
          </a:prstGeom>
          <a:noFill/>
          <a:extLst>
            <a:ext uri="{909E8E84-426E-40DD-AFC4-6F175D3DCCD1}">
              <a14:hiddenFill xmlns:a14="http://schemas.microsoft.com/office/drawing/2010/main">
                <a:solidFill>
                  <a:srgbClr val="FFFFFF"/>
                </a:solidFill>
              </a14:hiddenFill>
            </a:ext>
          </a:extLst>
        </p:spPr>
      </p:pic>
      <p:sp>
        <p:nvSpPr>
          <p:cNvPr id="8202" name="Rectangle 78">
            <a:extLst>
              <a:ext uri="{FF2B5EF4-FFF2-40B4-BE49-F238E27FC236}">
                <a16:creationId xmlns:a16="http://schemas.microsoft.com/office/drawing/2014/main" id="{6283FBD2-A663-469F-855C-06D86E3C1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203" name="Rectangle 80">
            <a:extLst>
              <a:ext uri="{FF2B5EF4-FFF2-40B4-BE49-F238E27FC236}">
                <a16:creationId xmlns:a16="http://schemas.microsoft.com/office/drawing/2014/main" id="{8A1279FC-7441-4E55-B082-2774E631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2E36E482-EC37-4509-A869-2B07F8F0E62B}"/>
              </a:ext>
            </a:extLst>
          </p:cNvPr>
          <p:cNvSpPr txBox="1"/>
          <p:nvPr/>
        </p:nvSpPr>
        <p:spPr>
          <a:xfrm>
            <a:off x="4380266" y="4435052"/>
            <a:ext cx="7104188" cy="1645920"/>
          </a:xfrm>
          <a:prstGeom prst="rect">
            <a:avLst/>
          </a:prstGeom>
        </p:spPr>
        <p:txBody>
          <a:bodyPr vert="horz" lIns="91440" tIns="45720" rIns="91440" bIns="45720" rtlCol="0" anchor="ctr">
            <a:normAutofit fontScale="92500" lnSpcReduction="10000"/>
          </a:bodyPr>
          <a:lstStyle/>
          <a:p>
            <a:pPr marL="57150" indent="-285750">
              <a:lnSpc>
                <a:spcPct val="150000"/>
              </a:lnSpc>
              <a:spcAft>
                <a:spcPts val="600"/>
              </a:spcAft>
              <a:buFont typeface="Wingdings" panose="05000000000000000000" pitchFamily="2" charset="2"/>
              <a:buChar char="ü"/>
            </a:pPr>
            <a:r>
              <a:rPr lang="en-US" dirty="0" err="1">
                <a:effectLst/>
              </a:rPr>
              <a:t>Yakıtların</a:t>
            </a:r>
            <a:r>
              <a:rPr lang="en-US" dirty="0">
                <a:effectLst/>
              </a:rPr>
              <a:t> </a:t>
            </a:r>
            <a:r>
              <a:rPr lang="en-US" dirty="0" err="1">
                <a:effectLst/>
              </a:rPr>
              <a:t>yanması</a:t>
            </a:r>
            <a:r>
              <a:rPr lang="en-US" dirty="0">
                <a:effectLst/>
              </a:rPr>
              <a:t> sonucu </a:t>
            </a:r>
            <a:r>
              <a:rPr lang="en-US" b="1" dirty="0" err="1">
                <a:effectLst/>
              </a:rPr>
              <a:t>ısı</a:t>
            </a:r>
            <a:r>
              <a:rPr lang="en-US" b="1" dirty="0">
                <a:effectLst/>
              </a:rPr>
              <a:t> </a:t>
            </a:r>
            <a:r>
              <a:rPr lang="en-US" b="1" dirty="0" err="1">
                <a:effectLst/>
              </a:rPr>
              <a:t>enerjisi</a:t>
            </a:r>
            <a:r>
              <a:rPr lang="en-US" b="1" dirty="0">
                <a:effectLst/>
              </a:rPr>
              <a:t> </a:t>
            </a:r>
            <a:r>
              <a:rPr lang="en-US" dirty="0" err="1">
                <a:effectLst/>
              </a:rPr>
              <a:t>açığa</a:t>
            </a:r>
            <a:r>
              <a:rPr lang="en-US" dirty="0">
                <a:effectLst/>
              </a:rPr>
              <a:t> </a:t>
            </a:r>
            <a:r>
              <a:rPr lang="en-US" dirty="0" err="1">
                <a:effectLst/>
              </a:rPr>
              <a:t>çıkar</a:t>
            </a:r>
            <a:r>
              <a:rPr lang="en-US" dirty="0">
                <a:effectLst/>
              </a:rPr>
              <a:t>. Bu </a:t>
            </a:r>
            <a:r>
              <a:rPr lang="en-US" dirty="0" err="1">
                <a:effectLst/>
              </a:rPr>
              <a:t>enerji</a:t>
            </a:r>
            <a:r>
              <a:rPr lang="en-US" dirty="0">
                <a:effectLst/>
              </a:rPr>
              <a:t> diğer </a:t>
            </a:r>
            <a:r>
              <a:rPr lang="en-US" dirty="0" err="1">
                <a:effectLst/>
              </a:rPr>
              <a:t>enerji</a:t>
            </a:r>
            <a:r>
              <a:rPr lang="en-US" dirty="0">
                <a:effectLst/>
              </a:rPr>
              <a:t> </a:t>
            </a:r>
            <a:r>
              <a:rPr lang="en-US" dirty="0" err="1">
                <a:effectLst/>
              </a:rPr>
              <a:t>türlerine</a:t>
            </a:r>
            <a:r>
              <a:rPr lang="en-US" dirty="0">
                <a:effectLst/>
              </a:rPr>
              <a:t> </a:t>
            </a:r>
            <a:r>
              <a:rPr lang="en-US" dirty="0" err="1">
                <a:effectLst/>
              </a:rPr>
              <a:t>dönüştürülür</a:t>
            </a:r>
            <a:r>
              <a:rPr lang="en-US" dirty="0">
                <a:effectLst/>
              </a:rPr>
              <a:t>.</a:t>
            </a:r>
          </a:p>
          <a:p>
            <a:pPr marL="57150" indent="-285750">
              <a:lnSpc>
                <a:spcPct val="150000"/>
              </a:lnSpc>
              <a:spcAft>
                <a:spcPts val="600"/>
              </a:spcAft>
              <a:buFont typeface="Wingdings" panose="05000000000000000000" pitchFamily="2" charset="2"/>
              <a:buChar char="ü"/>
            </a:pPr>
            <a:r>
              <a:rPr lang="en-US" dirty="0" err="1">
                <a:effectLst/>
              </a:rPr>
              <a:t>Yakıtlar</a:t>
            </a:r>
            <a:r>
              <a:rPr lang="en-US" dirty="0">
                <a:effectLst/>
              </a:rPr>
              <a:t> </a:t>
            </a:r>
            <a:r>
              <a:rPr lang="en-US" dirty="0" err="1">
                <a:effectLst/>
              </a:rPr>
              <a:t>ısınma</a:t>
            </a:r>
            <a:r>
              <a:rPr lang="en-US" dirty="0">
                <a:effectLst/>
              </a:rPr>
              <a:t>, </a:t>
            </a:r>
            <a:r>
              <a:rPr lang="en-US" dirty="0" err="1">
                <a:effectLst/>
              </a:rPr>
              <a:t>ulaşım</a:t>
            </a:r>
            <a:r>
              <a:rPr lang="en-US" dirty="0">
                <a:effectLst/>
              </a:rPr>
              <a:t>, </a:t>
            </a:r>
            <a:r>
              <a:rPr lang="en-US" dirty="0" err="1">
                <a:effectLst/>
              </a:rPr>
              <a:t>elektrik</a:t>
            </a:r>
            <a:r>
              <a:rPr lang="en-US" dirty="0">
                <a:effectLst/>
              </a:rPr>
              <a:t> </a:t>
            </a:r>
            <a:r>
              <a:rPr lang="en-US" dirty="0" err="1">
                <a:effectLst/>
              </a:rPr>
              <a:t>üretimi</a:t>
            </a:r>
            <a:r>
              <a:rPr lang="en-US" dirty="0">
                <a:effectLst/>
              </a:rPr>
              <a:t>, </a:t>
            </a:r>
            <a:r>
              <a:rPr lang="en-US" dirty="0" err="1">
                <a:effectLst/>
              </a:rPr>
              <a:t>aydınlanma</a:t>
            </a:r>
            <a:r>
              <a:rPr lang="en-US" dirty="0">
                <a:effectLst/>
              </a:rPr>
              <a:t> </a:t>
            </a:r>
            <a:r>
              <a:rPr lang="en-US" dirty="0" err="1">
                <a:effectLst/>
              </a:rPr>
              <a:t>gibi</a:t>
            </a:r>
            <a:r>
              <a:rPr lang="en-US" dirty="0">
                <a:effectLst/>
              </a:rPr>
              <a:t> </a:t>
            </a:r>
            <a:r>
              <a:rPr lang="en-US" dirty="0" err="1">
                <a:effectLst/>
              </a:rPr>
              <a:t>amaçlar</a:t>
            </a:r>
            <a:r>
              <a:rPr lang="en-US" dirty="0">
                <a:effectLst/>
              </a:rPr>
              <a:t> için </a:t>
            </a:r>
            <a:r>
              <a:rPr lang="en-US" dirty="0" err="1">
                <a:effectLst/>
              </a:rPr>
              <a:t>kullanılırlar</a:t>
            </a:r>
            <a:r>
              <a:rPr lang="en-US" dirty="0">
                <a:effectLst/>
              </a:rPr>
              <a:t>.</a:t>
            </a: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3423897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3314" name="Picture 2" descr="Nükleer enerji ne temiz ne de iklim değişikliğine çözüm - bianet">
            <a:extLst>
              <a:ext uri="{FF2B5EF4-FFF2-40B4-BE49-F238E27FC236}">
                <a16:creationId xmlns:a16="http://schemas.microsoft.com/office/drawing/2014/main" id="{9E8CEC3E-0CDA-4937-9230-6F14AE52B5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106" r="-1" b="-1"/>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316"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etin kutusu 3">
            <a:extLst>
              <a:ext uri="{FF2B5EF4-FFF2-40B4-BE49-F238E27FC236}">
                <a16:creationId xmlns:a16="http://schemas.microsoft.com/office/drawing/2014/main" id="{9BA69880-0CF7-4E50-BE84-A1B377FF3D17}"/>
              </a:ext>
            </a:extLst>
          </p:cNvPr>
          <p:cNvSpPr txBox="1"/>
          <p:nvPr/>
        </p:nvSpPr>
        <p:spPr>
          <a:xfrm>
            <a:off x="618063" y="4253948"/>
            <a:ext cx="9565028" cy="1852213"/>
          </a:xfrm>
          <a:prstGeom prst="rect">
            <a:avLst/>
          </a:prstGeom>
        </p:spPr>
        <p:txBody>
          <a:bodyPr vert="horz" lIns="91440" tIns="45720" rIns="91440" bIns="45720" rtlCol="0">
            <a:normAutofit fontScale="92500"/>
          </a:bodyPr>
          <a:lstStyle/>
          <a:p>
            <a:pPr indent="-228600">
              <a:lnSpc>
                <a:spcPct val="150000"/>
              </a:lnSpc>
              <a:spcAft>
                <a:spcPts val="600"/>
              </a:spcAft>
              <a:buFont typeface="Arial" panose="020B0604020202020204" pitchFamily="34" charset="0"/>
              <a:buChar char="•"/>
            </a:pPr>
            <a:r>
              <a:rPr lang="en-US" sz="2400" b="1" dirty="0" err="1">
                <a:effectLst/>
              </a:rPr>
              <a:t>Nükleer</a:t>
            </a:r>
            <a:r>
              <a:rPr lang="en-US" sz="2400" b="1" dirty="0">
                <a:effectLst/>
              </a:rPr>
              <a:t> </a:t>
            </a:r>
            <a:r>
              <a:rPr lang="en-US" sz="2400" b="1" dirty="0" err="1">
                <a:effectLst/>
              </a:rPr>
              <a:t>enerji</a:t>
            </a:r>
            <a:r>
              <a:rPr lang="en-US" sz="2400" b="1" dirty="0">
                <a:effectLst/>
              </a:rPr>
              <a:t>, </a:t>
            </a:r>
            <a:r>
              <a:rPr lang="en-US" sz="2400" dirty="0" err="1">
                <a:effectLst/>
              </a:rPr>
              <a:t>atomun</a:t>
            </a:r>
            <a:r>
              <a:rPr lang="en-US" sz="2400" dirty="0">
                <a:effectLst/>
              </a:rPr>
              <a:t> </a:t>
            </a:r>
            <a:r>
              <a:rPr lang="en-US" sz="2400" dirty="0" err="1">
                <a:effectLst/>
              </a:rPr>
              <a:t>parçalanması</a:t>
            </a:r>
            <a:r>
              <a:rPr lang="en-US" sz="2400" dirty="0">
                <a:effectLst/>
              </a:rPr>
              <a:t> </a:t>
            </a:r>
            <a:r>
              <a:rPr lang="en-US" sz="2400" dirty="0" err="1">
                <a:effectLst/>
              </a:rPr>
              <a:t>ile</a:t>
            </a:r>
            <a:r>
              <a:rPr lang="en-US" sz="2400" dirty="0">
                <a:effectLst/>
              </a:rPr>
              <a:t> </a:t>
            </a:r>
            <a:r>
              <a:rPr lang="en-US" sz="2400" dirty="0" err="1">
                <a:effectLst/>
              </a:rPr>
              <a:t>elde</a:t>
            </a:r>
            <a:r>
              <a:rPr lang="en-US" sz="2400" dirty="0">
                <a:effectLst/>
              </a:rPr>
              <a:t> </a:t>
            </a:r>
            <a:r>
              <a:rPr lang="en-US" sz="2400" dirty="0" err="1">
                <a:effectLst/>
              </a:rPr>
              <a:t>edilen</a:t>
            </a:r>
            <a:r>
              <a:rPr lang="en-US" sz="2400" dirty="0">
                <a:effectLst/>
              </a:rPr>
              <a:t> </a:t>
            </a:r>
            <a:r>
              <a:rPr lang="en-US" sz="2400" dirty="0" err="1">
                <a:effectLst/>
              </a:rPr>
              <a:t>enerjidir</a:t>
            </a:r>
            <a:r>
              <a:rPr lang="en-US" sz="2400" dirty="0">
                <a:effectLst/>
              </a:rPr>
              <a:t>. </a:t>
            </a:r>
            <a:r>
              <a:rPr lang="en-US" sz="2400" dirty="0" err="1">
                <a:effectLst/>
              </a:rPr>
              <a:t>Radyoaktif</a:t>
            </a:r>
            <a:r>
              <a:rPr lang="en-US" sz="2400" dirty="0">
                <a:effectLst/>
              </a:rPr>
              <a:t> </a:t>
            </a:r>
            <a:r>
              <a:rPr lang="en-US" sz="2400" dirty="0" err="1">
                <a:effectLst/>
              </a:rPr>
              <a:t>elementler</a:t>
            </a:r>
            <a:r>
              <a:rPr lang="en-US" sz="2400" dirty="0">
                <a:effectLst/>
              </a:rPr>
              <a:t> (</a:t>
            </a:r>
            <a:r>
              <a:rPr lang="en-US" sz="2400" dirty="0" err="1">
                <a:effectLst/>
              </a:rPr>
              <a:t>uranyum</a:t>
            </a:r>
            <a:r>
              <a:rPr lang="en-US" sz="2400" dirty="0">
                <a:effectLst/>
              </a:rPr>
              <a:t> </a:t>
            </a:r>
            <a:r>
              <a:rPr lang="en-US" sz="2400" dirty="0"/>
              <a:t>vb</a:t>
            </a:r>
            <a:r>
              <a:rPr lang="en-US" sz="2400" dirty="0">
                <a:effectLst/>
              </a:rPr>
              <a:t>.) </a:t>
            </a:r>
            <a:r>
              <a:rPr lang="en-US" sz="2400" dirty="0" err="1">
                <a:effectLst/>
              </a:rPr>
              <a:t>yakıt</a:t>
            </a:r>
            <a:r>
              <a:rPr lang="en-US" sz="2400" dirty="0">
                <a:effectLst/>
              </a:rPr>
              <a:t> </a:t>
            </a:r>
            <a:r>
              <a:rPr lang="en-US" sz="2400" dirty="0" err="1">
                <a:effectLst/>
              </a:rPr>
              <a:t>olarak</a:t>
            </a:r>
            <a:r>
              <a:rPr lang="en-US" sz="2400" dirty="0">
                <a:effectLst/>
              </a:rPr>
              <a:t> </a:t>
            </a:r>
            <a:r>
              <a:rPr lang="en-US" sz="2400" dirty="0" err="1">
                <a:effectLst/>
              </a:rPr>
              <a:t>kullanıldığı</a:t>
            </a:r>
            <a:r>
              <a:rPr lang="en-US" sz="2400" dirty="0">
                <a:effectLst/>
              </a:rPr>
              <a:t> için bir süre </a:t>
            </a:r>
            <a:r>
              <a:rPr lang="en-US" sz="2400" dirty="0" err="1">
                <a:effectLst/>
              </a:rPr>
              <a:t>sonra</a:t>
            </a:r>
            <a:r>
              <a:rPr lang="en-US" sz="2400" dirty="0">
                <a:effectLst/>
              </a:rPr>
              <a:t> bu </a:t>
            </a:r>
            <a:r>
              <a:rPr lang="en-US" sz="2400" dirty="0" err="1">
                <a:effectLst/>
              </a:rPr>
              <a:t>elementler</a:t>
            </a:r>
            <a:r>
              <a:rPr lang="en-US" sz="2400" dirty="0">
                <a:effectLst/>
              </a:rPr>
              <a:t> </a:t>
            </a:r>
            <a:r>
              <a:rPr lang="en-US" sz="2400" dirty="0" err="1">
                <a:effectLst/>
              </a:rPr>
              <a:t>doğada</a:t>
            </a:r>
            <a:r>
              <a:rPr lang="en-US" sz="2400" dirty="0">
                <a:effectLst/>
              </a:rPr>
              <a:t> </a:t>
            </a:r>
            <a:r>
              <a:rPr lang="en-US" sz="2400" dirty="0" err="1">
                <a:effectLst/>
              </a:rPr>
              <a:t>azalıp</a:t>
            </a:r>
            <a:r>
              <a:rPr lang="en-US" sz="2400" dirty="0">
                <a:effectLst/>
              </a:rPr>
              <a:t> </a:t>
            </a:r>
            <a:r>
              <a:rPr lang="en-US" sz="2400" dirty="0" err="1">
                <a:effectLst/>
              </a:rPr>
              <a:t>biteceği</a:t>
            </a:r>
            <a:r>
              <a:rPr lang="en-US" sz="2400" dirty="0">
                <a:effectLst/>
              </a:rPr>
              <a:t> için </a:t>
            </a:r>
            <a:r>
              <a:rPr lang="en-US" sz="2400" dirty="0" err="1">
                <a:effectLst/>
              </a:rPr>
              <a:t>nükleer</a:t>
            </a:r>
            <a:r>
              <a:rPr lang="en-US" sz="2400" dirty="0">
                <a:effectLst/>
              </a:rPr>
              <a:t> </a:t>
            </a:r>
            <a:r>
              <a:rPr lang="en-US" sz="2400" dirty="0" err="1">
                <a:effectLst/>
              </a:rPr>
              <a:t>enerji</a:t>
            </a:r>
            <a:r>
              <a:rPr lang="en-US" sz="2400" dirty="0">
                <a:effectLst/>
              </a:rPr>
              <a:t> </a:t>
            </a:r>
            <a:r>
              <a:rPr lang="en-US" sz="2400" dirty="0" err="1">
                <a:effectLst/>
              </a:rPr>
              <a:t>yenilenemez</a:t>
            </a:r>
            <a:r>
              <a:rPr lang="en-US" sz="2400" dirty="0">
                <a:effectLst/>
              </a:rPr>
              <a:t> </a:t>
            </a:r>
            <a:r>
              <a:rPr lang="en-US" sz="2400" dirty="0" err="1">
                <a:effectLst/>
              </a:rPr>
              <a:t>enerji</a:t>
            </a:r>
            <a:r>
              <a:rPr lang="en-US" sz="2400" dirty="0">
                <a:effectLst/>
              </a:rPr>
              <a:t> </a:t>
            </a:r>
            <a:r>
              <a:rPr lang="en-US" sz="2400" dirty="0" err="1">
                <a:effectLst/>
              </a:rPr>
              <a:t>kaynağıdır</a:t>
            </a:r>
            <a:r>
              <a:rPr lang="en-US" sz="2400" dirty="0">
                <a:effectLst/>
              </a:rPr>
              <a:t>. </a:t>
            </a: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3317197059"/>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5" name="Resim 4">
            <a:extLst>
              <a:ext uri="{FF2B5EF4-FFF2-40B4-BE49-F238E27FC236}">
                <a16:creationId xmlns:a16="http://schemas.microsoft.com/office/drawing/2014/main" id="{5433A31E-FA41-4510-B5A5-29E0E87A8760}"/>
              </a:ext>
            </a:extLst>
          </p:cNvPr>
          <p:cNvPicPr>
            <a:picLocks noChangeAspect="1"/>
          </p:cNvPicPr>
          <p:nvPr/>
        </p:nvPicPr>
        <p:blipFill>
          <a:blip r:embed="rId2"/>
          <a:stretch>
            <a:fillRect/>
          </a:stretch>
        </p:blipFill>
        <p:spPr>
          <a:xfrm>
            <a:off x="1414812" y="320040"/>
            <a:ext cx="9359328" cy="4305291"/>
          </a:xfrm>
          <a:prstGeom prst="rect">
            <a:avLst/>
          </a:prstGeom>
        </p:spPr>
      </p:pic>
      <p:sp>
        <p:nvSpPr>
          <p:cNvPr id="12" name="Rectangle 11">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9742BDDA-BAD4-45EA-8F10-A92205ABFB32}"/>
              </a:ext>
            </a:extLst>
          </p:cNvPr>
          <p:cNvSpPr txBox="1"/>
          <p:nvPr/>
        </p:nvSpPr>
        <p:spPr>
          <a:xfrm>
            <a:off x="4379975" y="4782311"/>
            <a:ext cx="7490459" cy="1572769"/>
          </a:xfrm>
          <a:prstGeom prst="rect">
            <a:avLst/>
          </a:prstGeom>
        </p:spPr>
        <p:txBody>
          <a:bodyPr vert="horz" lIns="91440" tIns="45720" rIns="91440" bIns="45720" rtlCol="0" anchor="ctr">
            <a:normAutofit fontScale="92500"/>
          </a:bodyPr>
          <a:lstStyle/>
          <a:p>
            <a:pPr indent="-228600">
              <a:lnSpc>
                <a:spcPct val="150000"/>
              </a:lnSpc>
              <a:spcAft>
                <a:spcPts val="600"/>
              </a:spcAft>
              <a:buFont typeface="Arial" panose="020B0604020202020204" pitchFamily="34" charset="0"/>
              <a:buChar char="•"/>
            </a:pPr>
            <a:r>
              <a:rPr lang="en-US" sz="2000" b="1" dirty="0" err="1">
                <a:solidFill>
                  <a:schemeClr val="bg1"/>
                </a:solidFill>
                <a:effectLst/>
              </a:rPr>
              <a:t>Yenilenemez</a:t>
            </a:r>
            <a:r>
              <a:rPr lang="en-US" sz="2000" b="1" dirty="0">
                <a:solidFill>
                  <a:schemeClr val="bg1"/>
                </a:solidFill>
                <a:effectLst/>
              </a:rPr>
              <a:t> </a:t>
            </a:r>
            <a:r>
              <a:rPr lang="en-US" sz="2000" b="1" dirty="0" err="1">
                <a:solidFill>
                  <a:schemeClr val="bg1"/>
                </a:solidFill>
                <a:effectLst/>
              </a:rPr>
              <a:t>enerji</a:t>
            </a:r>
            <a:r>
              <a:rPr lang="en-US" sz="2000" b="1" dirty="0">
                <a:solidFill>
                  <a:schemeClr val="bg1"/>
                </a:solidFill>
                <a:effectLst/>
              </a:rPr>
              <a:t> </a:t>
            </a:r>
            <a:r>
              <a:rPr lang="en-US" sz="2000" b="1" dirty="0" err="1">
                <a:solidFill>
                  <a:schemeClr val="bg1"/>
                </a:solidFill>
                <a:effectLst/>
              </a:rPr>
              <a:t>kaynakları</a:t>
            </a:r>
            <a:r>
              <a:rPr lang="en-US" sz="2000" b="1" dirty="0">
                <a:solidFill>
                  <a:schemeClr val="bg1"/>
                </a:solidFill>
                <a:effectLst/>
              </a:rPr>
              <a:t> </a:t>
            </a:r>
            <a:r>
              <a:rPr lang="en-US" sz="2000" b="1" dirty="0" err="1">
                <a:solidFill>
                  <a:schemeClr val="bg1"/>
                </a:solidFill>
                <a:effectLst/>
              </a:rPr>
              <a:t>kullanıldığında</a:t>
            </a:r>
            <a:r>
              <a:rPr lang="en-US" sz="2000" b="1" dirty="0">
                <a:solidFill>
                  <a:schemeClr val="bg1"/>
                </a:solidFill>
                <a:effectLst/>
              </a:rPr>
              <a:t> </a:t>
            </a:r>
            <a:r>
              <a:rPr lang="en-US" sz="2000" b="1" dirty="0" err="1">
                <a:solidFill>
                  <a:schemeClr val="bg1"/>
                </a:solidFill>
                <a:effectLst/>
              </a:rPr>
              <a:t>atmosfere</a:t>
            </a:r>
            <a:r>
              <a:rPr lang="en-US" sz="2000" b="1" dirty="0">
                <a:solidFill>
                  <a:schemeClr val="bg1"/>
                </a:solidFill>
                <a:effectLst/>
              </a:rPr>
              <a:t> </a:t>
            </a:r>
            <a:r>
              <a:rPr lang="en-US" sz="2000" b="1" dirty="0" err="1">
                <a:solidFill>
                  <a:schemeClr val="bg1"/>
                </a:solidFill>
                <a:effectLst/>
              </a:rPr>
              <a:t>zehirli</a:t>
            </a:r>
            <a:r>
              <a:rPr lang="en-US" sz="2000" b="1" dirty="0">
                <a:solidFill>
                  <a:schemeClr val="bg1"/>
                </a:solidFill>
                <a:effectLst/>
              </a:rPr>
              <a:t> gazlar </a:t>
            </a:r>
            <a:r>
              <a:rPr lang="en-US" sz="2000" b="1" dirty="0" err="1">
                <a:solidFill>
                  <a:schemeClr val="bg1"/>
                </a:solidFill>
                <a:effectLst/>
              </a:rPr>
              <a:t>salarlar</a:t>
            </a:r>
            <a:r>
              <a:rPr lang="en-US" sz="2000" b="1" dirty="0">
                <a:solidFill>
                  <a:schemeClr val="bg1"/>
                </a:solidFill>
                <a:effectLst/>
              </a:rPr>
              <a:t>. Bu gazlar sera </a:t>
            </a:r>
            <a:r>
              <a:rPr lang="en-US" sz="2000" b="1" dirty="0" err="1">
                <a:solidFill>
                  <a:schemeClr val="bg1"/>
                </a:solidFill>
                <a:effectLst/>
              </a:rPr>
              <a:t>etkisine</a:t>
            </a:r>
            <a:r>
              <a:rPr lang="en-US" sz="2000" b="1" dirty="0">
                <a:solidFill>
                  <a:schemeClr val="bg1"/>
                </a:solidFill>
                <a:effectLst/>
              </a:rPr>
              <a:t> </a:t>
            </a:r>
            <a:r>
              <a:rPr lang="en-US" sz="2000" b="1" dirty="0" err="1">
                <a:solidFill>
                  <a:schemeClr val="bg1"/>
                </a:solidFill>
                <a:effectLst/>
              </a:rPr>
              <a:t>yani</a:t>
            </a:r>
            <a:r>
              <a:rPr lang="en-US" sz="2000" b="1" dirty="0">
                <a:solidFill>
                  <a:schemeClr val="bg1"/>
                </a:solidFill>
                <a:effectLst/>
              </a:rPr>
              <a:t> Dünya'nın sera </a:t>
            </a:r>
            <a:r>
              <a:rPr lang="en-US" sz="2000" b="1" dirty="0" err="1">
                <a:solidFill>
                  <a:schemeClr val="bg1"/>
                </a:solidFill>
                <a:effectLst/>
              </a:rPr>
              <a:t>gibi</a:t>
            </a:r>
            <a:r>
              <a:rPr lang="en-US" sz="2000" b="1" dirty="0">
                <a:solidFill>
                  <a:schemeClr val="bg1"/>
                </a:solidFill>
                <a:effectLst/>
              </a:rPr>
              <a:t> </a:t>
            </a:r>
            <a:r>
              <a:rPr lang="en-US" sz="2000" b="1" dirty="0" err="1">
                <a:solidFill>
                  <a:schemeClr val="bg1"/>
                </a:solidFill>
                <a:effectLst/>
              </a:rPr>
              <a:t>ısınmasına</a:t>
            </a:r>
            <a:r>
              <a:rPr lang="en-US" sz="2000" b="1" dirty="0">
                <a:solidFill>
                  <a:schemeClr val="bg1"/>
                </a:solidFill>
                <a:effectLst/>
              </a:rPr>
              <a:t> neden olur. Bunun </a:t>
            </a:r>
            <a:r>
              <a:rPr lang="en-US" sz="2000" b="1" dirty="0" err="1">
                <a:solidFill>
                  <a:schemeClr val="bg1"/>
                </a:solidFill>
                <a:effectLst/>
              </a:rPr>
              <a:t>sonucunda</a:t>
            </a:r>
            <a:r>
              <a:rPr lang="en-US" sz="2000" b="1" dirty="0">
                <a:solidFill>
                  <a:schemeClr val="bg1"/>
                </a:solidFill>
                <a:effectLst/>
              </a:rPr>
              <a:t> </a:t>
            </a:r>
            <a:r>
              <a:rPr lang="en-US" sz="2000" b="1" dirty="0" err="1">
                <a:solidFill>
                  <a:schemeClr val="bg1"/>
                </a:solidFill>
                <a:effectLst/>
              </a:rPr>
              <a:t>küresel</a:t>
            </a:r>
            <a:r>
              <a:rPr lang="en-US" sz="2000" b="1" dirty="0">
                <a:solidFill>
                  <a:schemeClr val="bg1"/>
                </a:solidFill>
                <a:effectLst/>
              </a:rPr>
              <a:t> </a:t>
            </a:r>
            <a:r>
              <a:rPr lang="en-US" sz="2000" b="1" dirty="0" err="1">
                <a:solidFill>
                  <a:schemeClr val="bg1"/>
                </a:solidFill>
                <a:effectLst/>
              </a:rPr>
              <a:t>ısınma</a:t>
            </a:r>
            <a:r>
              <a:rPr lang="en-US" sz="2000" b="1" dirty="0">
                <a:solidFill>
                  <a:schemeClr val="bg1"/>
                </a:solidFill>
                <a:effectLst/>
              </a:rPr>
              <a:t> meydana </a:t>
            </a:r>
            <a:r>
              <a:rPr lang="en-US" sz="2000" b="1" dirty="0" err="1">
                <a:solidFill>
                  <a:schemeClr val="bg1"/>
                </a:solidFill>
                <a:effectLst/>
              </a:rPr>
              <a:t>gelir</a:t>
            </a:r>
            <a:r>
              <a:rPr lang="en-US" sz="2000" b="1" dirty="0">
                <a:solidFill>
                  <a:schemeClr val="bg1"/>
                </a:solidFill>
                <a:effectLst/>
              </a:rPr>
              <a:t>.</a:t>
            </a: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71321"/>
            <a:ext cx="1086678" cy="1086678"/>
          </a:xfrm>
          <a:prstGeom prst="rect">
            <a:avLst/>
          </a:prstGeom>
        </p:spPr>
      </p:pic>
    </p:spTree>
    <p:extLst>
      <p:ext uri="{BB962C8B-B14F-4D97-AF65-F5344CB8AC3E}">
        <p14:creationId xmlns:p14="http://schemas.microsoft.com/office/powerpoint/2010/main" val="1090639160"/>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5C655EA-A669-49F1-A54A-B368817D7E69}"/>
              </a:ext>
            </a:extLst>
          </p:cNvPr>
          <p:cNvSpPr txBox="1"/>
          <p:nvPr/>
        </p:nvSpPr>
        <p:spPr>
          <a:xfrm>
            <a:off x="3816626" y="6282395"/>
            <a:ext cx="6096000" cy="369332"/>
          </a:xfrm>
          <a:prstGeom prst="rect">
            <a:avLst/>
          </a:prstGeom>
          <a:noFill/>
        </p:spPr>
        <p:txBody>
          <a:bodyPr wrap="square">
            <a:spAutoFit/>
          </a:bodyPr>
          <a:lstStyle/>
          <a:p>
            <a:r>
              <a:rPr lang="tr-TR" b="1" dirty="0">
                <a:hlinkClick r:id="rId3"/>
              </a:rPr>
              <a:t>https://www.youtube.com/watch?v=gUX2x3Y_BJA</a:t>
            </a:r>
            <a:endParaRPr lang="tr-TR" b="1" dirty="0"/>
          </a:p>
        </p:txBody>
      </p:sp>
      <p:pic>
        <p:nvPicPr>
          <p:cNvPr id="4" name="Çevrimiçi Medya 3" title="Küresel Isınma 101: Küresel Isınmayı Anlayalım">
            <a:hlinkClick r:id="" action="ppaction://media"/>
            <a:extLst>
              <a:ext uri="{FF2B5EF4-FFF2-40B4-BE49-F238E27FC236}">
                <a16:creationId xmlns:a16="http://schemas.microsoft.com/office/drawing/2014/main" id="{6076A577-5960-426F-9459-D2E24E220E04}"/>
              </a:ext>
            </a:extLst>
          </p:cNvPr>
          <p:cNvPicPr>
            <a:picLocks noRot="1" noChangeAspect="1"/>
          </p:cNvPicPr>
          <p:nvPr>
            <a:videoFile r:link="rId1"/>
          </p:nvPr>
        </p:nvPicPr>
        <p:blipFill>
          <a:blip r:embed="rId4"/>
          <a:stretch>
            <a:fillRect/>
          </a:stretch>
        </p:blipFill>
        <p:spPr>
          <a:xfrm>
            <a:off x="1126435" y="805862"/>
            <a:ext cx="9692979" cy="5476533"/>
          </a:xfrm>
          <a:prstGeom prst="rect">
            <a:avLst/>
          </a:prstGeom>
        </p:spPr>
      </p:pic>
      <p:sp>
        <p:nvSpPr>
          <p:cNvPr id="6" name="Metin kutusu 5">
            <a:extLst>
              <a:ext uri="{FF2B5EF4-FFF2-40B4-BE49-F238E27FC236}">
                <a16:creationId xmlns:a16="http://schemas.microsoft.com/office/drawing/2014/main" id="{B424B198-9598-44D0-9431-ADFC7CA8AD3D}"/>
              </a:ext>
            </a:extLst>
          </p:cNvPr>
          <p:cNvSpPr txBox="1"/>
          <p:nvPr/>
        </p:nvSpPr>
        <p:spPr>
          <a:xfrm>
            <a:off x="3193774" y="390939"/>
            <a:ext cx="6096000" cy="369332"/>
          </a:xfrm>
          <a:prstGeom prst="rect">
            <a:avLst/>
          </a:prstGeom>
          <a:noFill/>
        </p:spPr>
        <p:txBody>
          <a:bodyPr wrap="square">
            <a:spAutoFit/>
          </a:bodyPr>
          <a:lstStyle/>
          <a:p>
            <a:pPr algn="l"/>
            <a:r>
              <a:rPr lang="tr-TR" b="0" i="0" dirty="0">
                <a:effectLst/>
                <a:latin typeface="Roboto" panose="02000000000000000000" pitchFamily="2" charset="0"/>
              </a:rPr>
              <a:t>Küresel Isınma 101: Küresel Isınmayı Anlayalım</a:t>
            </a:r>
          </a:p>
        </p:txBody>
      </p:sp>
    </p:spTree>
    <p:extLst>
      <p:ext uri="{BB962C8B-B14F-4D97-AF65-F5344CB8AC3E}">
        <p14:creationId xmlns:p14="http://schemas.microsoft.com/office/powerpoint/2010/main" val="407555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SON UYKUNUZ OLMASIN! SOBA ZEHİRLENMESİNE KARŞI ALINACAK ÖNLEMLER — TÜRKOĞLU  HABER">
            <a:extLst>
              <a:ext uri="{FF2B5EF4-FFF2-40B4-BE49-F238E27FC236}">
                <a16:creationId xmlns:a16="http://schemas.microsoft.com/office/drawing/2014/main" id="{FA2363C0-91E4-4D3F-85DD-D266FD1DEFAA}"/>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l="11135" r="20479"/>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A67AC029-02CA-4517-9CFE-4E09BD5CBA60}"/>
              </a:ext>
            </a:extLst>
          </p:cNvPr>
          <p:cNvSpPr txBox="1"/>
          <p:nvPr/>
        </p:nvSpPr>
        <p:spPr>
          <a:xfrm>
            <a:off x="1160852" y="4439479"/>
            <a:ext cx="5319460" cy="2120348"/>
          </a:xfrm>
          <a:prstGeom prst="rect">
            <a:avLst/>
          </a:prstGeom>
        </p:spPr>
        <p:txBody>
          <a:bodyPr vert="horz" lIns="91440" tIns="45720" rIns="91440" bIns="45720" rtlCol="0">
            <a:normAutofit/>
          </a:bodyPr>
          <a:lstStyle/>
          <a:p>
            <a:pPr algn="ctr">
              <a:lnSpc>
                <a:spcPct val="150000"/>
              </a:lnSpc>
              <a:spcAft>
                <a:spcPts val="600"/>
              </a:spcAft>
            </a:pPr>
            <a:r>
              <a:rPr lang="en-US" sz="4000" b="1" dirty="0">
                <a:ln>
                  <a:solidFill>
                    <a:schemeClr val="bg1"/>
                  </a:solidFill>
                </a:ln>
                <a:solidFill>
                  <a:schemeClr val="bg1"/>
                </a:solidFill>
                <a:effectLst/>
                <a:latin typeface="Comic Sans MS" panose="030F0702030302020204" pitchFamily="66" charset="0"/>
              </a:rPr>
              <a:t>SOBA VE GAZ ZEHİRLENMELERİ</a:t>
            </a:r>
          </a:p>
        </p:txBody>
      </p:sp>
      <p:pic>
        <p:nvPicPr>
          <p:cNvPr id="15362" name="Picture 2" descr="SOBA ZEHİRLENMESİ: 1 ÖLÜ - ASAYİŞ">
            <a:extLst>
              <a:ext uri="{FF2B5EF4-FFF2-40B4-BE49-F238E27FC236}">
                <a16:creationId xmlns:a16="http://schemas.microsoft.com/office/drawing/2014/main" id="{E046DAC7-7B0E-4228-B87E-6D558A8084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988" r="1756"/>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176786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2" name="Rectangle 72">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8" name="Picture 4" descr="Rize&amp;#39;de soba ve gaz zehirlenmeleri görülmeye başlandı">
            <a:extLst>
              <a:ext uri="{FF2B5EF4-FFF2-40B4-BE49-F238E27FC236}">
                <a16:creationId xmlns:a16="http://schemas.microsoft.com/office/drawing/2014/main" id="{5C69502B-AB03-4AF0-B227-06EBBA66C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10" b="20523"/>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16393"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0370D047-187A-40E5-A98D-5E77F95AEA0B}"/>
              </a:ext>
            </a:extLst>
          </p:cNvPr>
          <p:cNvSpPr txBox="1"/>
          <p:nvPr/>
        </p:nvSpPr>
        <p:spPr>
          <a:xfrm>
            <a:off x="4654294" y="4579680"/>
            <a:ext cx="7259410" cy="2080261"/>
          </a:xfrm>
          <a:prstGeom prst="rect">
            <a:avLst/>
          </a:prstGeom>
        </p:spPr>
        <p:txBody>
          <a:bodyPr vert="horz" lIns="91440" tIns="45720" rIns="91440" bIns="45720" rtlCol="0" anchor="ctr">
            <a:normAutofit/>
          </a:bodyPr>
          <a:lstStyle/>
          <a:p>
            <a:pPr marL="114300" indent="-342900">
              <a:lnSpc>
                <a:spcPct val="150000"/>
              </a:lnSpc>
              <a:spcAft>
                <a:spcPts val="600"/>
              </a:spcAft>
              <a:buFont typeface="Wingdings" panose="05000000000000000000" pitchFamily="2" charset="2"/>
              <a:buChar char="v"/>
            </a:pPr>
            <a:r>
              <a:rPr lang="en-US" sz="2000" dirty="0" err="1">
                <a:effectLst/>
              </a:rPr>
              <a:t>Isınma</a:t>
            </a:r>
            <a:r>
              <a:rPr lang="en-US" sz="2000" dirty="0">
                <a:effectLst/>
              </a:rPr>
              <a:t> </a:t>
            </a:r>
            <a:r>
              <a:rPr lang="en-US" sz="2000" dirty="0" err="1">
                <a:effectLst/>
              </a:rPr>
              <a:t>amaçlı</a:t>
            </a:r>
            <a:r>
              <a:rPr lang="en-US" sz="2000" dirty="0">
                <a:effectLst/>
              </a:rPr>
              <a:t> </a:t>
            </a:r>
            <a:r>
              <a:rPr lang="en-US" sz="2000" dirty="0" err="1">
                <a:effectLst/>
              </a:rPr>
              <a:t>kullanılan</a:t>
            </a:r>
            <a:r>
              <a:rPr lang="en-US" sz="2000" dirty="0">
                <a:effectLst/>
              </a:rPr>
              <a:t> </a:t>
            </a:r>
            <a:r>
              <a:rPr lang="en-US" sz="2000" dirty="0" err="1">
                <a:effectLst/>
              </a:rPr>
              <a:t>fosil</a:t>
            </a:r>
            <a:r>
              <a:rPr lang="en-US" sz="2000" dirty="0">
                <a:effectLst/>
              </a:rPr>
              <a:t> </a:t>
            </a:r>
            <a:r>
              <a:rPr lang="en-US" sz="2000" dirty="0" err="1">
                <a:effectLst/>
              </a:rPr>
              <a:t>yakıtların</a:t>
            </a:r>
            <a:r>
              <a:rPr lang="en-US" sz="2000" dirty="0">
                <a:effectLst/>
              </a:rPr>
              <a:t> (</a:t>
            </a:r>
            <a:r>
              <a:rPr lang="en-US" sz="2000" dirty="0" err="1">
                <a:effectLst/>
              </a:rPr>
              <a:t>kömür</a:t>
            </a:r>
            <a:r>
              <a:rPr lang="en-US" sz="2000" dirty="0">
                <a:effectLst/>
              </a:rPr>
              <a:t>, </a:t>
            </a:r>
            <a:r>
              <a:rPr lang="en-US" sz="2000" dirty="0" err="1">
                <a:effectLst/>
              </a:rPr>
              <a:t>odun</a:t>
            </a:r>
            <a:r>
              <a:rPr lang="en-US" sz="2000" dirty="0">
                <a:effectLst/>
              </a:rPr>
              <a:t>, </a:t>
            </a:r>
            <a:r>
              <a:rPr lang="en-US" sz="2000" dirty="0" err="1">
                <a:effectLst/>
              </a:rPr>
              <a:t>doğalgaz</a:t>
            </a:r>
            <a:r>
              <a:rPr lang="en-US" sz="2000" dirty="0">
                <a:effectLst/>
              </a:rPr>
              <a:t>) </a:t>
            </a:r>
            <a:r>
              <a:rPr lang="en-US" sz="2000" dirty="0" err="1">
                <a:effectLst/>
              </a:rPr>
              <a:t>yakılması</a:t>
            </a:r>
            <a:r>
              <a:rPr lang="en-US" sz="2000" dirty="0">
                <a:effectLst/>
              </a:rPr>
              <a:t> sonucu </a:t>
            </a:r>
            <a:r>
              <a:rPr lang="en-US" sz="2000" dirty="0" err="1">
                <a:effectLst/>
              </a:rPr>
              <a:t>açığa</a:t>
            </a:r>
            <a:r>
              <a:rPr lang="en-US" sz="2000" dirty="0">
                <a:effectLst/>
              </a:rPr>
              <a:t> </a:t>
            </a:r>
            <a:r>
              <a:rPr lang="en-US" sz="2000" dirty="0" err="1">
                <a:effectLst/>
              </a:rPr>
              <a:t>çıkan</a:t>
            </a:r>
            <a:r>
              <a:rPr lang="en-US" sz="2000" dirty="0">
                <a:effectLst/>
              </a:rPr>
              <a:t> gazlar </a:t>
            </a:r>
            <a:r>
              <a:rPr lang="en-US" sz="2000" dirty="0" err="1">
                <a:effectLst/>
              </a:rPr>
              <a:t>zehirli</a:t>
            </a:r>
            <a:r>
              <a:rPr lang="en-US" sz="2000" dirty="0">
                <a:effectLst/>
              </a:rPr>
              <a:t> </a:t>
            </a:r>
            <a:r>
              <a:rPr lang="en-US" sz="2000" dirty="0" err="1">
                <a:effectLst/>
              </a:rPr>
              <a:t>gazlardır</a:t>
            </a:r>
            <a:r>
              <a:rPr lang="en-US" sz="2000" dirty="0">
                <a:effectLst/>
              </a:rPr>
              <a:t>. Bu </a:t>
            </a:r>
            <a:r>
              <a:rPr lang="en-US" sz="2000" dirty="0" err="1">
                <a:effectLst/>
              </a:rPr>
              <a:t>gazlardan</a:t>
            </a:r>
            <a:r>
              <a:rPr lang="en-US" sz="2000" dirty="0">
                <a:effectLst/>
              </a:rPr>
              <a:t> en </a:t>
            </a:r>
            <a:r>
              <a:rPr lang="en-US" sz="2000" dirty="0" err="1">
                <a:effectLst/>
              </a:rPr>
              <a:t>zehirlisi</a:t>
            </a:r>
            <a:r>
              <a:rPr lang="en-US" sz="2000" dirty="0">
                <a:effectLst/>
              </a:rPr>
              <a:t> </a:t>
            </a:r>
            <a:r>
              <a:rPr lang="en-US" sz="2000" dirty="0" err="1">
                <a:effectLst/>
              </a:rPr>
              <a:t>karbon</a:t>
            </a:r>
            <a:r>
              <a:rPr lang="en-US" sz="2000" dirty="0">
                <a:effectLst/>
              </a:rPr>
              <a:t> </a:t>
            </a:r>
            <a:r>
              <a:rPr lang="en-US" sz="2000" dirty="0" err="1">
                <a:effectLst/>
              </a:rPr>
              <a:t>monoksit</a:t>
            </a:r>
            <a:r>
              <a:rPr lang="en-US" sz="2000" dirty="0">
                <a:effectLst/>
              </a:rPr>
              <a:t> </a:t>
            </a:r>
            <a:r>
              <a:rPr lang="en-US" sz="2000" dirty="0" err="1">
                <a:effectLst/>
              </a:rPr>
              <a:t>gazıdır</a:t>
            </a:r>
            <a:r>
              <a:rPr lang="en-US" sz="2000" dirty="0">
                <a:effectLst/>
              </a:rPr>
              <a:t>. </a:t>
            </a:r>
            <a:r>
              <a:rPr lang="en-US" sz="2000" dirty="0" err="1">
                <a:effectLst/>
              </a:rPr>
              <a:t>Renksiz</a:t>
            </a:r>
            <a:r>
              <a:rPr lang="en-US" sz="2000" dirty="0">
                <a:effectLst/>
              </a:rPr>
              <a:t> ve </a:t>
            </a:r>
            <a:r>
              <a:rPr lang="en-US" sz="2000" dirty="0" err="1">
                <a:effectLst/>
              </a:rPr>
              <a:t>kokusuz</a:t>
            </a:r>
            <a:r>
              <a:rPr lang="en-US" sz="2000" dirty="0">
                <a:effectLst/>
              </a:rPr>
              <a:t> olan </a:t>
            </a:r>
            <a:r>
              <a:rPr lang="en-US" sz="2000" dirty="0" err="1">
                <a:effectLst/>
              </a:rPr>
              <a:t>karbon</a:t>
            </a:r>
            <a:r>
              <a:rPr lang="en-US" sz="2000" dirty="0">
                <a:effectLst/>
              </a:rPr>
              <a:t> </a:t>
            </a:r>
            <a:r>
              <a:rPr lang="en-US" sz="2000" dirty="0" err="1">
                <a:effectLst/>
              </a:rPr>
              <a:t>monoksit</a:t>
            </a:r>
            <a:r>
              <a:rPr lang="en-US" sz="2000" dirty="0">
                <a:effectLst/>
              </a:rPr>
              <a:t> </a:t>
            </a:r>
            <a:r>
              <a:rPr lang="en-US" sz="2000" dirty="0" err="1">
                <a:effectLst/>
              </a:rPr>
              <a:t>gazı</a:t>
            </a:r>
            <a:r>
              <a:rPr lang="en-US" sz="2000" dirty="0">
                <a:effectLst/>
              </a:rPr>
              <a:t> </a:t>
            </a:r>
            <a:r>
              <a:rPr lang="en-US" sz="2000" dirty="0" err="1">
                <a:effectLst/>
              </a:rPr>
              <a:t>zehirlenmelere</a:t>
            </a:r>
            <a:r>
              <a:rPr lang="en-US" sz="2000" dirty="0">
                <a:effectLst/>
              </a:rPr>
              <a:t>, </a:t>
            </a:r>
            <a:r>
              <a:rPr lang="en-US" sz="2000" dirty="0" err="1">
                <a:effectLst/>
              </a:rPr>
              <a:t>ölüme</a:t>
            </a:r>
            <a:r>
              <a:rPr lang="en-US" sz="2000" dirty="0">
                <a:effectLst/>
              </a:rPr>
              <a:t> neden olur.</a:t>
            </a: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96" y="5619811"/>
            <a:ext cx="1086678" cy="1086678"/>
          </a:xfrm>
          <a:prstGeom prst="rect">
            <a:avLst/>
          </a:prstGeom>
        </p:spPr>
      </p:pic>
    </p:spTree>
    <p:extLst>
      <p:ext uri="{BB962C8B-B14F-4D97-AF65-F5344CB8AC3E}">
        <p14:creationId xmlns:p14="http://schemas.microsoft.com/office/powerpoint/2010/main" val="1287458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4338" name="Picture 2" descr="Sağlık Bakanlığı Karbonmonoksit ve Soba Zehirlenmeleri Kamu Spotu – TED  KAYSERİ KOLEJİ">
            <a:extLst>
              <a:ext uri="{FF2B5EF4-FFF2-40B4-BE49-F238E27FC236}">
                <a16:creationId xmlns:a16="http://schemas.microsoft.com/office/drawing/2014/main" id="{387F826F-C468-450D-B8B3-B90EBC853D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0018" y="764277"/>
            <a:ext cx="5025525" cy="533859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6C382B03-BCAC-450F-9FD2-EB74175E9396}"/>
              </a:ext>
            </a:extLst>
          </p:cNvPr>
          <p:cNvSpPr txBox="1"/>
          <p:nvPr/>
        </p:nvSpPr>
        <p:spPr>
          <a:xfrm>
            <a:off x="6684264" y="2898648"/>
            <a:ext cx="4892040" cy="3209544"/>
          </a:xfrm>
          <a:prstGeom prst="rect">
            <a:avLst/>
          </a:prstGeom>
        </p:spPr>
        <p:txBody>
          <a:bodyPr vert="horz" lIns="91440" tIns="45720" rIns="91440" bIns="45720" rtlCol="0" anchor="t">
            <a:normAutofit/>
          </a:bodyPr>
          <a:lstStyle/>
          <a:p>
            <a:pPr marL="114300" indent="-342900">
              <a:lnSpc>
                <a:spcPct val="150000"/>
              </a:lnSpc>
              <a:spcAft>
                <a:spcPts val="600"/>
              </a:spcAft>
              <a:buFont typeface="Wingdings" panose="05000000000000000000" pitchFamily="2" charset="2"/>
              <a:buChar char="v"/>
            </a:pPr>
            <a:r>
              <a:rPr lang="en-US" sz="2800" b="1" dirty="0">
                <a:effectLst/>
              </a:rPr>
              <a:t>Gaz </a:t>
            </a:r>
            <a:r>
              <a:rPr lang="en-US" sz="2800" b="1" dirty="0" err="1">
                <a:effectLst/>
              </a:rPr>
              <a:t>zehirlenmesi</a:t>
            </a:r>
            <a:r>
              <a:rPr lang="en-US" sz="2800" b="1" dirty="0">
                <a:effectLst/>
              </a:rPr>
              <a:t> meydana </a:t>
            </a:r>
            <a:r>
              <a:rPr lang="en-US" sz="2800" b="1" dirty="0" err="1">
                <a:effectLst/>
              </a:rPr>
              <a:t>gelmişse</a:t>
            </a:r>
            <a:r>
              <a:rPr lang="en-US" sz="2800" b="1" dirty="0">
                <a:effectLst/>
              </a:rPr>
              <a:t> </a:t>
            </a:r>
            <a:r>
              <a:rPr lang="en-US" sz="2800" b="1" dirty="0" err="1">
                <a:effectLst/>
              </a:rPr>
              <a:t>açık</a:t>
            </a:r>
            <a:r>
              <a:rPr lang="en-US" sz="2800" b="1" dirty="0">
                <a:effectLst/>
              </a:rPr>
              <a:t> </a:t>
            </a:r>
            <a:r>
              <a:rPr lang="en-US" sz="2800" b="1" dirty="0" err="1">
                <a:effectLst/>
              </a:rPr>
              <a:t>havaya</a:t>
            </a:r>
            <a:r>
              <a:rPr lang="en-US" sz="2800" b="1" dirty="0">
                <a:effectLst/>
              </a:rPr>
              <a:t> </a:t>
            </a:r>
            <a:r>
              <a:rPr lang="en-US" sz="2800" b="1" dirty="0" err="1">
                <a:effectLst/>
              </a:rPr>
              <a:t>çıkartılmalı</a:t>
            </a:r>
            <a:r>
              <a:rPr lang="en-US" sz="2800" b="1" dirty="0">
                <a:effectLst/>
              </a:rPr>
              <a:t> ve </a:t>
            </a:r>
            <a:r>
              <a:rPr lang="en-US" sz="2800" b="1" dirty="0" err="1">
                <a:effectLst/>
              </a:rPr>
              <a:t>hemen</a:t>
            </a:r>
            <a:r>
              <a:rPr lang="en-US" sz="2800" b="1" dirty="0">
                <a:effectLst/>
              </a:rPr>
              <a:t> </a:t>
            </a:r>
            <a:r>
              <a:rPr lang="en-US" sz="2800" b="1" dirty="0" err="1">
                <a:effectLst/>
              </a:rPr>
              <a:t>acil</a:t>
            </a:r>
            <a:r>
              <a:rPr lang="en-US" sz="2800" b="1" dirty="0">
                <a:effectLst/>
              </a:rPr>
              <a:t> </a:t>
            </a:r>
            <a:r>
              <a:rPr lang="en-US" sz="2800" b="1" dirty="0" err="1">
                <a:effectLst/>
              </a:rPr>
              <a:t>servis</a:t>
            </a:r>
            <a:r>
              <a:rPr lang="en-US" sz="2800" b="1" dirty="0">
                <a:effectLst/>
              </a:rPr>
              <a:t> </a:t>
            </a:r>
            <a:r>
              <a:rPr lang="en-US" sz="2800" b="1" dirty="0" err="1">
                <a:effectLst/>
              </a:rPr>
              <a:t>aranmalıdır</a:t>
            </a:r>
            <a:r>
              <a:rPr lang="en-US" sz="2800" b="1" dirty="0">
                <a:effectLst/>
              </a:rPr>
              <a:t>.</a:t>
            </a: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1144744138"/>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etin kutusu 3">
            <a:extLst>
              <a:ext uri="{FF2B5EF4-FFF2-40B4-BE49-F238E27FC236}">
                <a16:creationId xmlns:a16="http://schemas.microsoft.com/office/drawing/2014/main" id="{5C0FABFA-0AAF-45A4-A485-F0C38B6935BF}"/>
              </a:ext>
            </a:extLst>
          </p:cNvPr>
          <p:cNvSpPr txBox="1"/>
          <p:nvPr/>
        </p:nvSpPr>
        <p:spPr>
          <a:xfrm>
            <a:off x="2165568" y="862219"/>
            <a:ext cx="7860863" cy="5133561"/>
          </a:xfrm>
          <a:prstGeom prst="rect">
            <a:avLst/>
          </a:prstGeom>
        </p:spPr>
        <p:txBody>
          <a:bodyPr vert="horz" lIns="91440" tIns="45720" rIns="91440" bIns="45720" rtlCol="0" anchor="t">
            <a:normAutofit fontScale="85000" lnSpcReduction="10000"/>
          </a:bodyPr>
          <a:lstStyle/>
          <a:p>
            <a:pPr>
              <a:lnSpc>
                <a:spcPct val="150000"/>
              </a:lnSpc>
              <a:spcAft>
                <a:spcPts val="600"/>
              </a:spcAft>
            </a:pPr>
            <a:r>
              <a:rPr lang="en-US" sz="2400" b="1" dirty="0">
                <a:effectLst/>
              </a:rPr>
              <a:t>Baca </a:t>
            </a:r>
            <a:r>
              <a:rPr lang="en-US" sz="2400" b="1" dirty="0" err="1">
                <a:effectLst/>
              </a:rPr>
              <a:t>Gazı</a:t>
            </a:r>
            <a:r>
              <a:rPr lang="en-US" sz="2400" b="1" dirty="0">
                <a:effectLst/>
              </a:rPr>
              <a:t> </a:t>
            </a:r>
            <a:r>
              <a:rPr lang="en-US" sz="2400" b="1" dirty="0" err="1">
                <a:effectLst/>
              </a:rPr>
              <a:t>Zehirlenmelerini</a:t>
            </a:r>
            <a:r>
              <a:rPr lang="en-US" sz="2400" b="1" dirty="0">
                <a:effectLst/>
              </a:rPr>
              <a:t> </a:t>
            </a:r>
            <a:r>
              <a:rPr lang="en-US" sz="2400" b="1" dirty="0" err="1">
                <a:effectLst/>
              </a:rPr>
              <a:t>Önlemek</a:t>
            </a:r>
            <a:r>
              <a:rPr lang="en-US" sz="2400" b="1" dirty="0">
                <a:effectLst/>
              </a:rPr>
              <a:t> İçin </a:t>
            </a:r>
            <a:r>
              <a:rPr lang="en-US" sz="2400" b="1" dirty="0" err="1">
                <a:effectLst/>
              </a:rPr>
              <a:t>Neler</a:t>
            </a:r>
            <a:r>
              <a:rPr lang="en-US" sz="2400" b="1" dirty="0">
                <a:effectLst/>
              </a:rPr>
              <a:t> </a:t>
            </a:r>
            <a:r>
              <a:rPr lang="en-US" sz="2400" b="1" dirty="0" err="1">
                <a:effectLst/>
              </a:rPr>
              <a:t>Yapılabilir</a:t>
            </a:r>
            <a:r>
              <a:rPr lang="en-US" sz="2400" b="1" dirty="0">
                <a:effectLst/>
              </a:rPr>
              <a:t>?</a:t>
            </a:r>
          </a:p>
          <a:p>
            <a:pPr>
              <a:lnSpc>
                <a:spcPct val="150000"/>
              </a:lnSpc>
              <a:spcAft>
                <a:spcPts val="600"/>
              </a:spcAft>
            </a:pPr>
            <a:r>
              <a:rPr lang="en-US" sz="2400" dirty="0">
                <a:effectLst/>
              </a:rPr>
              <a:t>1. Baca </a:t>
            </a:r>
            <a:r>
              <a:rPr lang="en-US" sz="2400" dirty="0" err="1">
                <a:effectLst/>
              </a:rPr>
              <a:t>temizliğine</a:t>
            </a:r>
            <a:r>
              <a:rPr lang="en-US" sz="2400" dirty="0">
                <a:effectLst/>
              </a:rPr>
              <a:t>, soba </a:t>
            </a:r>
            <a:r>
              <a:rPr lang="en-US" sz="2400" dirty="0" err="1">
                <a:effectLst/>
              </a:rPr>
              <a:t>borularının</a:t>
            </a:r>
            <a:r>
              <a:rPr lang="en-US" sz="2400" dirty="0">
                <a:effectLst/>
              </a:rPr>
              <a:t> </a:t>
            </a:r>
            <a:r>
              <a:rPr lang="en-US" sz="2400" dirty="0" err="1">
                <a:effectLst/>
              </a:rPr>
              <a:t>temizliğine</a:t>
            </a:r>
            <a:r>
              <a:rPr lang="en-US" sz="2400" dirty="0">
                <a:effectLst/>
              </a:rPr>
              <a:t> </a:t>
            </a:r>
            <a:r>
              <a:rPr lang="en-US" sz="2400" dirty="0" err="1">
                <a:effectLst/>
              </a:rPr>
              <a:t>dikkat</a:t>
            </a:r>
            <a:r>
              <a:rPr lang="en-US" sz="2400" dirty="0">
                <a:effectLst/>
              </a:rPr>
              <a:t> </a:t>
            </a:r>
            <a:r>
              <a:rPr lang="en-US" sz="2400" dirty="0" err="1">
                <a:effectLst/>
              </a:rPr>
              <a:t>edilmelidir</a:t>
            </a:r>
            <a:r>
              <a:rPr lang="en-US" sz="2400" dirty="0">
                <a:effectLst/>
              </a:rPr>
              <a:t>.</a:t>
            </a:r>
          </a:p>
          <a:p>
            <a:pPr>
              <a:lnSpc>
                <a:spcPct val="150000"/>
              </a:lnSpc>
              <a:spcAft>
                <a:spcPts val="600"/>
              </a:spcAft>
            </a:pPr>
            <a:r>
              <a:rPr lang="en-US" sz="2400" dirty="0">
                <a:effectLst/>
              </a:rPr>
              <a:t>2. </a:t>
            </a:r>
            <a:r>
              <a:rPr lang="en-US" sz="2400" dirty="0" err="1">
                <a:effectLst/>
              </a:rPr>
              <a:t>Yatmadan</a:t>
            </a:r>
            <a:r>
              <a:rPr lang="en-US" sz="2400" dirty="0">
                <a:effectLst/>
              </a:rPr>
              <a:t> </a:t>
            </a:r>
            <a:r>
              <a:rPr lang="en-US" sz="2400" dirty="0" err="1">
                <a:effectLst/>
              </a:rPr>
              <a:t>önce</a:t>
            </a:r>
            <a:r>
              <a:rPr lang="en-US" sz="2400" dirty="0">
                <a:effectLst/>
              </a:rPr>
              <a:t> </a:t>
            </a:r>
            <a:r>
              <a:rPr lang="en-US" sz="2400" dirty="0" err="1">
                <a:effectLst/>
              </a:rPr>
              <a:t>sobanın</a:t>
            </a:r>
            <a:r>
              <a:rPr lang="en-US" sz="2400" dirty="0">
                <a:effectLst/>
              </a:rPr>
              <a:t> </a:t>
            </a:r>
            <a:r>
              <a:rPr lang="en-US" sz="2400" dirty="0" err="1">
                <a:effectLst/>
              </a:rPr>
              <a:t>tamamen</a:t>
            </a:r>
            <a:r>
              <a:rPr lang="en-US" sz="2400" dirty="0">
                <a:effectLst/>
              </a:rPr>
              <a:t> </a:t>
            </a:r>
            <a:r>
              <a:rPr lang="en-US" sz="2400" dirty="0" err="1">
                <a:effectLst/>
              </a:rPr>
              <a:t>söndüğünden</a:t>
            </a:r>
            <a:r>
              <a:rPr lang="en-US" sz="2400" dirty="0">
                <a:effectLst/>
              </a:rPr>
              <a:t> </a:t>
            </a:r>
            <a:r>
              <a:rPr lang="en-US" sz="2400" dirty="0" err="1">
                <a:effectLst/>
              </a:rPr>
              <a:t>emin</a:t>
            </a:r>
            <a:r>
              <a:rPr lang="en-US" sz="2400" dirty="0">
                <a:effectLst/>
              </a:rPr>
              <a:t> </a:t>
            </a:r>
            <a:r>
              <a:rPr lang="en-US" sz="2400" dirty="0" err="1">
                <a:effectLst/>
              </a:rPr>
              <a:t>olunmalıdır</a:t>
            </a:r>
            <a:endParaRPr lang="en-US" sz="2400" dirty="0">
              <a:effectLst/>
            </a:endParaRPr>
          </a:p>
          <a:p>
            <a:pPr>
              <a:lnSpc>
                <a:spcPct val="150000"/>
              </a:lnSpc>
              <a:spcAft>
                <a:spcPts val="600"/>
              </a:spcAft>
            </a:pPr>
            <a:r>
              <a:rPr lang="en-US" sz="2400" dirty="0">
                <a:effectLst/>
              </a:rPr>
              <a:t>3. </a:t>
            </a:r>
            <a:r>
              <a:rPr lang="en-US" sz="2400" dirty="0" err="1">
                <a:effectLst/>
              </a:rPr>
              <a:t>Lodos</a:t>
            </a:r>
            <a:r>
              <a:rPr lang="en-US" sz="2400" dirty="0">
                <a:effectLst/>
              </a:rPr>
              <a:t>, </a:t>
            </a:r>
            <a:r>
              <a:rPr lang="en-US" sz="2400" dirty="0" err="1">
                <a:effectLst/>
              </a:rPr>
              <a:t>fırtınalı</a:t>
            </a:r>
            <a:r>
              <a:rPr lang="en-US" sz="2400" dirty="0">
                <a:effectLst/>
              </a:rPr>
              <a:t> </a:t>
            </a:r>
            <a:r>
              <a:rPr lang="en-US" sz="2400" dirty="0" err="1">
                <a:effectLst/>
              </a:rPr>
              <a:t>havalarda</a:t>
            </a:r>
            <a:r>
              <a:rPr lang="en-US" sz="2400" dirty="0">
                <a:effectLst/>
              </a:rPr>
              <a:t> soba </a:t>
            </a:r>
            <a:r>
              <a:rPr lang="en-US" sz="2400" dirty="0" err="1">
                <a:effectLst/>
              </a:rPr>
              <a:t>yakarken</a:t>
            </a:r>
            <a:r>
              <a:rPr lang="en-US" sz="2400" dirty="0">
                <a:effectLst/>
              </a:rPr>
              <a:t> </a:t>
            </a:r>
            <a:r>
              <a:rPr lang="en-US" sz="2400" dirty="0" err="1">
                <a:effectLst/>
              </a:rPr>
              <a:t>dikkat</a:t>
            </a:r>
            <a:r>
              <a:rPr lang="en-US" sz="2400" dirty="0">
                <a:effectLst/>
              </a:rPr>
              <a:t> </a:t>
            </a:r>
            <a:r>
              <a:rPr lang="en-US" sz="2400" dirty="0" err="1">
                <a:effectLst/>
              </a:rPr>
              <a:t>edilmelidir</a:t>
            </a:r>
            <a:r>
              <a:rPr lang="en-US" sz="2400" dirty="0">
                <a:effectLst/>
              </a:rPr>
              <a:t>. </a:t>
            </a:r>
            <a:r>
              <a:rPr lang="en-US" sz="2400" dirty="0" err="1">
                <a:effectLst/>
              </a:rPr>
              <a:t>Şiddetli</a:t>
            </a:r>
            <a:r>
              <a:rPr lang="en-US" sz="2400" dirty="0">
                <a:effectLst/>
              </a:rPr>
              <a:t> </a:t>
            </a:r>
            <a:r>
              <a:rPr lang="en-US" sz="2400" dirty="0" err="1">
                <a:effectLst/>
              </a:rPr>
              <a:t>rüzgâr</a:t>
            </a:r>
            <a:r>
              <a:rPr lang="en-US" sz="2400" dirty="0">
                <a:effectLst/>
              </a:rPr>
              <a:t> </a:t>
            </a:r>
            <a:r>
              <a:rPr lang="en-US" sz="2400" dirty="0" err="1">
                <a:effectLst/>
              </a:rPr>
              <a:t>sobadan</a:t>
            </a:r>
            <a:r>
              <a:rPr lang="en-US" sz="2400" dirty="0">
                <a:effectLst/>
              </a:rPr>
              <a:t> </a:t>
            </a:r>
            <a:r>
              <a:rPr lang="en-US" sz="2400" dirty="0" err="1">
                <a:effectLst/>
              </a:rPr>
              <a:t>çıkan</a:t>
            </a:r>
            <a:r>
              <a:rPr lang="en-US" sz="2400" dirty="0">
                <a:effectLst/>
              </a:rPr>
              <a:t> </a:t>
            </a:r>
            <a:r>
              <a:rPr lang="en-US" sz="2400" dirty="0" err="1">
                <a:effectLst/>
              </a:rPr>
              <a:t>gazın</a:t>
            </a:r>
            <a:r>
              <a:rPr lang="en-US" sz="2400" dirty="0">
                <a:effectLst/>
              </a:rPr>
              <a:t> </a:t>
            </a:r>
            <a:r>
              <a:rPr lang="en-US" sz="2400" dirty="0" err="1">
                <a:effectLst/>
              </a:rPr>
              <a:t>bacadan</a:t>
            </a:r>
            <a:r>
              <a:rPr lang="en-US" sz="2400" dirty="0">
                <a:effectLst/>
              </a:rPr>
              <a:t> </a:t>
            </a:r>
            <a:r>
              <a:rPr lang="en-US" sz="2400" dirty="0" err="1">
                <a:effectLst/>
              </a:rPr>
              <a:t>geri</a:t>
            </a:r>
            <a:r>
              <a:rPr lang="en-US" sz="2400" dirty="0">
                <a:effectLst/>
              </a:rPr>
              <a:t> </a:t>
            </a:r>
            <a:r>
              <a:rPr lang="en-US" sz="2400" dirty="0" err="1">
                <a:effectLst/>
              </a:rPr>
              <a:t>gelmesine</a:t>
            </a:r>
            <a:r>
              <a:rPr lang="en-US" sz="2400" dirty="0">
                <a:effectLst/>
              </a:rPr>
              <a:t> neden </a:t>
            </a:r>
            <a:r>
              <a:rPr lang="en-US" sz="2400" dirty="0" err="1">
                <a:effectLst/>
              </a:rPr>
              <a:t>olabilir</a:t>
            </a:r>
            <a:r>
              <a:rPr lang="en-US" sz="2400" dirty="0">
                <a:effectLst/>
              </a:rPr>
              <a:t>.</a:t>
            </a:r>
          </a:p>
          <a:p>
            <a:pPr>
              <a:lnSpc>
                <a:spcPct val="150000"/>
              </a:lnSpc>
              <a:spcAft>
                <a:spcPts val="600"/>
              </a:spcAft>
            </a:pPr>
            <a:r>
              <a:rPr lang="en-US" sz="2400" dirty="0">
                <a:effectLst/>
              </a:rPr>
              <a:t>4. </a:t>
            </a:r>
            <a:r>
              <a:rPr lang="en-US" sz="2400" dirty="0" err="1">
                <a:effectLst/>
              </a:rPr>
              <a:t>Sobanın</a:t>
            </a:r>
            <a:r>
              <a:rPr lang="en-US" sz="2400" dirty="0">
                <a:effectLst/>
              </a:rPr>
              <a:t> </a:t>
            </a:r>
            <a:r>
              <a:rPr lang="en-US" sz="2400" dirty="0" err="1">
                <a:effectLst/>
              </a:rPr>
              <a:t>tutuşturulması</a:t>
            </a:r>
            <a:r>
              <a:rPr lang="en-US" sz="2400" dirty="0">
                <a:effectLst/>
              </a:rPr>
              <a:t> </a:t>
            </a:r>
            <a:r>
              <a:rPr lang="en-US" sz="2400" dirty="0" err="1">
                <a:effectLst/>
              </a:rPr>
              <a:t>üstten</a:t>
            </a:r>
            <a:r>
              <a:rPr lang="en-US" sz="2400" dirty="0">
                <a:effectLst/>
              </a:rPr>
              <a:t> </a:t>
            </a:r>
            <a:r>
              <a:rPr lang="en-US" sz="2400" dirty="0" err="1">
                <a:effectLst/>
              </a:rPr>
              <a:t>olmalıdır</a:t>
            </a:r>
            <a:r>
              <a:rPr lang="en-US" sz="2400" dirty="0">
                <a:effectLst/>
              </a:rPr>
              <a:t>.</a:t>
            </a:r>
          </a:p>
          <a:p>
            <a:pPr>
              <a:lnSpc>
                <a:spcPct val="150000"/>
              </a:lnSpc>
              <a:spcAft>
                <a:spcPts val="600"/>
              </a:spcAft>
            </a:pPr>
            <a:r>
              <a:rPr lang="en-US" sz="2400" dirty="0">
                <a:effectLst/>
              </a:rPr>
              <a:t>5. Gaz </a:t>
            </a:r>
            <a:r>
              <a:rPr lang="en-US" sz="2400" dirty="0" err="1">
                <a:effectLst/>
              </a:rPr>
              <a:t>zehirlenmelerine</a:t>
            </a:r>
            <a:r>
              <a:rPr lang="en-US" sz="2400" dirty="0">
                <a:effectLst/>
              </a:rPr>
              <a:t> </a:t>
            </a:r>
            <a:r>
              <a:rPr lang="en-US" sz="2400" dirty="0" err="1">
                <a:effectLst/>
              </a:rPr>
              <a:t>karşı</a:t>
            </a:r>
            <a:r>
              <a:rPr lang="en-US" sz="2400" dirty="0">
                <a:effectLst/>
              </a:rPr>
              <a:t>, </a:t>
            </a:r>
            <a:r>
              <a:rPr lang="en-US" sz="2400" dirty="0" err="1">
                <a:effectLst/>
              </a:rPr>
              <a:t>gaz</a:t>
            </a:r>
            <a:r>
              <a:rPr lang="en-US" sz="2400" dirty="0">
                <a:effectLst/>
              </a:rPr>
              <a:t> </a:t>
            </a:r>
            <a:r>
              <a:rPr lang="en-US" sz="2400" dirty="0" err="1">
                <a:effectLst/>
              </a:rPr>
              <a:t>dedektörleri</a:t>
            </a:r>
            <a:r>
              <a:rPr lang="en-US" sz="2400" dirty="0">
                <a:effectLst/>
              </a:rPr>
              <a:t> </a:t>
            </a:r>
            <a:r>
              <a:rPr lang="en-US" sz="2400" dirty="0" err="1">
                <a:effectLst/>
              </a:rPr>
              <a:t>takılmalıdır</a:t>
            </a:r>
            <a:r>
              <a:rPr lang="en-US" sz="2400" dirty="0">
                <a:effectLst/>
              </a:rPr>
              <a:t>.</a:t>
            </a:r>
          </a:p>
          <a:p>
            <a:pPr>
              <a:lnSpc>
                <a:spcPct val="150000"/>
              </a:lnSpc>
              <a:spcAft>
                <a:spcPts val="600"/>
              </a:spcAft>
            </a:pPr>
            <a:r>
              <a:rPr lang="en-US" sz="2400" dirty="0">
                <a:effectLst/>
              </a:rPr>
              <a:t>6. Uzun </a:t>
            </a:r>
            <a:r>
              <a:rPr lang="en-US" sz="2400" dirty="0" err="1">
                <a:effectLst/>
              </a:rPr>
              <a:t>uzun</a:t>
            </a:r>
            <a:r>
              <a:rPr lang="en-US" sz="2400" dirty="0">
                <a:effectLst/>
              </a:rPr>
              <a:t> soba </a:t>
            </a:r>
            <a:r>
              <a:rPr lang="en-US" sz="2400" dirty="0" err="1">
                <a:effectLst/>
              </a:rPr>
              <a:t>boruları</a:t>
            </a:r>
            <a:r>
              <a:rPr lang="en-US" sz="2400" dirty="0">
                <a:effectLst/>
              </a:rPr>
              <a:t> </a:t>
            </a:r>
            <a:r>
              <a:rPr lang="en-US" sz="2400" dirty="0" err="1">
                <a:effectLst/>
              </a:rPr>
              <a:t>ile</a:t>
            </a:r>
            <a:r>
              <a:rPr lang="en-US" sz="2400" dirty="0">
                <a:effectLst/>
              </a:rPr>
              <a:t> </a:t>
            </a:r>
            <a:r>
              <a:rPr lang="en-US" sz="2400" dirty="0" err="1">
                <a:effectLst/>
              </a:rPr>
              <a:t>fazla</a:t>
            </a:r>
            <a:r>
              <a:rPr lang="en-US" sz="2400" dirty="0">
                <a:effectLst/>
              </a:rPr>
              <a:t> </a:t>
            </a:r>
            <a:r>
              <a:rPr lang="en-US" sz="2400" dirty="0" err="1">
                <a:effectLst/>
              </a:rPr>
              <a:t>dirsek</a:t>
            </a:r>
            <a:r>
              <a:rPr lang="en-US" sz="2400" dirty="0">
                <a:effectLst/>
              </a:rPr>
              <a:t> </a:t>
            </a:r>
            <a:r>
              <a:rPr lang="en-US" sz="2400" dirty="0" err="1">
                <a:effectLst/>
              </a:rPr>
              <a:t>kullanılarak</a:t>
            </a:r>
            <a:r>
              <a:rPr lang="en-US" sz="2400" dirty="0">
                <a:effectLst/>
              </a:rPr>
              <a:t> soba </a:t>
            </a:r>
            <a:r>
              <a:rPr lang="en-US" sz="2400" dirty="0" err="1">
                <a:effectLst/>
              </a:rPr>
              <a:t>kurulmamalıdır</a:t>
            </a:r>
            <a:r>
              <a:rPr lang="en-US" sz="2400" dirty="0">
                <a:effectLst/>
              </a:rPr>
              <a:t>.</a:t>
            </a:r>
            <a:endParaRPr lang="en-US" sz="2400" dirty="0"/>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2161203872"/>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C6777B5-64F4-4200-B099-34168B69F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Karbonmonoksit Zehirlenmesi">
            <a:extLst>
              <a:ext uri="{FF2B5EF4-FFF2-40B4-BE49-F238E27FC236}">
                <a16:creationId xmlns:a16="http://schemas.microsoft.com/office/drawing/2014/main" id="{ECAE94A4-9046-4031-94DE-177BA970BD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20" b="21235"/>
          <a:stretch/>
        </p:blipFill>
        <p:spPr bwMode="auto">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effectLst>
            <a:outerShdw blurRad="381000" dist="152400" dir="54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74" name="Freeform: Shape 73">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1509431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75117007-3FA1-4CF5-BC3F-AE92CB858E48}"/>
              </a:ext>
            </a:extLst>
          </p:cNvPr>
          <p:cNvSpPr txBox="1"/>
          <p:nvPr/>
        </p:nvSpPr>
        <p:spPr>
          <a:xfrm>
            <a:off x="3392557" y="6149873"/>
            <a:ext cx="6096000" cy="369332"/>
          </a:xfrm>
          <a:prstGeom prst="rect">
            <a:avLst/>
          </a:prstGeom>
          <a:noFill/>
        </p:spPr>
        <p:txBody>
          <a:bodyPr wrap="square">
            <a:spAutoFit/>
          </a:bodyPr>
          <a:lstStyle/>
          <a:p>
            <a:r>
              <a:rPr lang="tr-TR" b="1" dirty="0">
                <a:hlinkClick r:id="rId3"/>
              </a:rPr>
              <a:t>https://www.youtube.com/watch?v=uEQoYC8vcUg</a:t>
            </a:r>
            <a:endParaRPr lang="tr-TR" b="1" dirty="0"/>
          </a:p>
        </p:txBody>
      </p:sp>
      <p:pic>
        <p:nvPicPr>
          <p:cNvPr id="4" name="Çevrimiçi Medya 3" title="MADDE ve ISI - YAKITLAR \ 6.Sınıf \ Fen Bilimleri">
            <a:hlinkClick r:id="" action="ppaction://media"/>
            <a:extLst>
              <a:ext uri="{FF2B5EF4-FFF2-40B4-BE49-F238E27FC236}">
                <a16:creationId xmlns:a16="http://schemas.microsoft.com/office/drawing/2014/main" id="{66FC53F0-5D2A-4A65-B399-A6A56D9A2DB3}"/>
              </a:ext>
            </a:extLst>
          </p:cNvPr>
          <p:cNvPicPr>
            <a:picLocks noRot="1" noChangeAspect="1"/>
          </p:cNvPicPr>
          <p:nvPr>
            <a:videoFile r:link="rId1"/>
          </p:nvPr>
        </p:nvPicPr>
        <p:blipFill>
          <a:blip r:embed="rId4"/>
          <a:stretch>
            <a:fillRect/>
          </a:stretch>
        </p:blipFill>
        <p:spPr>
          <a:xfrm>
            <a:off x="2120348" y="1113182"/>
            <a:ext cx="8685922" cy="4907546"/>
          </a:xfrm>
          <a:prstGeom prst="rect">
            <a:avLst/>
          </a:prstGeom>
        </p:spPr>
      </p:pic>
      <p:sp>
        <p:nvSpPr>
          <p:cNvPr id="6" name="Metin kutusu 5">
            <a:extLst>
              <a:ext uri="{FF2B5EF4-FFF2-40B4-BE49-F238E27FC236}">
                <a16:creationId xmlns:a16="http://schemas.microsoft.com/office/drawing/2014/main" id="{0D075B9F-7A71-4AF7-A405-9FE7A939FD3A}"/>
              </a:ext>
            </a:extLst>
          </p:cNvPr>
          <p:cNvSpPr txBox="1"/>
          <p:nvPr/>
        </p:nvSpPr>
        <p:spPr>
          <a:xfrm>
            <a:off x="3392557" y="338795"/>
            <a:ext cx="6096000" cy="369332"/>
          </a:xfrm>
          <a:prstGeom prst="rect">
            <a:avLst/>
          </a:prstGeom>
          <a:noFill/>
        </p:spPr>
        <p:txBody>
          <a:bodyPr wrap="square">
            <a:spAutoFit/>
          </a:bodyPr>
          <a:lstStyle/>
          <a:p>
            <a:pPr algn="l"/>
            <a:r>
              <a:rPr lang="tr-TR" b="0" i="0" dirty="0">
                <a:effectLst/>
                <a:latin typeface="Roboto" panose="02000000000000000000" pitchFamily="2" charset="0"/>
              </a:rPr>
              <a:t>MADDE ve ISI - YAKITLAR \ 6.Sınıf \ Fen Bilimleri</a:t>
            </a:r>
          </a:p>
        </p:txBody>
      </p:sp>
    </p:spTree>
    <p:extLst>
      <p:ext uri="{BB962C8B-B14F-4D97-AF65-F5344CB8AC3E}">
        <p14:creationId xmlns:p14="http://schemas.microsoft.com/office/powerpoint/2010/main" val="43402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034F318-0DA0-44D8-A98B-3B914607AEA3}"/>
              </a:ext>
            </a:extLst>
          </p:cNvPr>
          <p:cNvSpPr/>
          <p:nvPr/>
        </p:nvSpPr>
        <p:spPr>
          <a:xfrm>
            <a:off x="1109980" y="4206240"/>
            <a:ext cx="9966960" cy="1325880"/>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gn="ctr" defTabSz="914400">
              <a:lnSpc>
                <a:spcPct val="85000"/>
              </a:lnSpc>
              <a:spcBef>
                <a:spcPct val="0"/>
              </a:spcBef>
              <a:spcAft>
                <a:spcPts val="600"/>
              </a:spcAft>
            </a:pPr>
            <a:r>
              <a:rPr lang="en-US" sz="7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j-lt"/>
                <a:ea typeface="+mj-ea"/>
                <a:cs typeface="+mj-cs"/>
              </a:rPr>
              <a:t>M</a:t>
            </a:r>
            <a:r>
              <a:rPr lang="tr-TR" sz="7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j-lt"/>
                <a:ea typeface="+mj-ea"/>
                <a:cs typeface="+mj-cs"/>
              </a:rPr>
              <a:t>EB</a:t>
            </a:r>
            <a:r>
              <a:rPr lang="en-US" sz="7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mj-lt"/>
                <a:ea typeface="+mj-ea"/>
                <a:cs typeface="+mj-cs"/>
              </a:rPr>
              <a:t> ÖRNEK SORULAR </a:t>
            </a:r>
          </a:p>
        </p:txBody>
      </p:sp>
      <p:pic>
        <p:nvPicPr>
          <p:cNvPr id="5" name="Resim 4">
            <a:extLst>
              <a:ext uri="{FF2B5EF4-FFF2-40B4-BE49-F238E27FC236}">
                <a16:creationId xmlns:a16="http://schemas.microsoft.com/office/drawing/2014/main" id="{5277DF1D-6FB5-4965-8D27-627DBE552698}"/>
              </a:ext>
            </a:extLst>
          </p:cNvPr>
          <p:cNvPicPr>
            <a:picLocks noChangeAspect="1"/>
          </p:cNvPicPr>
          <p:nvPr/>
        </p:nvPicPr>
        <p:blipFill>
          <a:blip r:embed="rId2"/>
          <a:stretch>
            <a:fillRect/>
          </a:stretch>
        </p:blipFill>
        <p:spPr>
          <a:xfrm>
            <a:off x="2610749" y="690377"/>
            <a:ext cx="7582991" cy="3279644"/>
          </a:xfrm>
          <a:prstGeom prst="rect">
            <a:avLst/>
          </a:prstGeom>
        </p:spPr>
      </p:pic>
      <p:pic>
        <p:nvPicPr>
          <p:cNvPr id="33" name="Resim 32" descr="Soru Zutto">
            <a:extLst>
              <a:ext uri="{FF2B5EF4-FFF2-40B4-BE49-F238E27FC236}">
                <a16:creationId xmlns:a16="http://schemas.microsoft.com/office/drawing/2014/main" id="{D1C180C0-C7F5-4B4F-857F-10B9F7032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 y="4084320"/>
            <a:ext cx="2131131" cy="2131131"/>
          </a:xfrm>
          <a:prstGeom prst="rect">
            <a:avLst/>
          </a:prstGeom>
        </p:spPr>
      </p:pic>
      <p:pic>
        <p:nvPicPr>
          <p:cNvPr id="13" name="Resim 12">
            <a:extLst>
              <a:ext uri="{FF2B5EF4-FFF2-40B4-BE49-F238E27FC236}">
                <a16:creationId xmlns:a16="http://schemas.microsoft.com/office/drawing/2014/main" id="{4AF365DE-7D9B-4255-B6E0-9EBEC0669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2239695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026" name="Picture 2" descr="Yakıtlar konu anlatımı özetleri, katı yakıtlar, sıvı yakıtlar ve yaz  yakıtlar nelerdir">
            <a:extLst>
              <a:ext uri="{FF2B5EF4-FFF2-40B4-BE49-F238E27FC236}">
                <a16:creationId xmlns:a16="http://schemas.microsoft.com/office/drawing/2014/main" id="{3724593F-E387-4476-A17C-B4CCB9BC42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32881" y="320040"/>
            <a:ext cx="8123190" cy="4305291"/>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5" name="Straight Connector 74">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07652CBF-CDDF-4F49-9747-377B1096DD2F}"/>
              </a:ext>
            </a:extLst>
          </p:cNvPr>
          <p:cNvSpPr txBox="1"/>
          <p:nvPr/>
        </p:nvSpPr>
        <p:spPr>
          <a:xfrm>
            <a:off x="4379976" y="5010912"/>
            <a:ext cx="6976872" cy="1344168"/>
          </a:xfrm>
          <a:prstGeom prst="rect">
            <a:avLst/>
          </a:prstGeom>
        </p:spPr>
        <p:txBody>
          <a:bodyPr vert="horz" lIns="91440" tIns="45720" rIns="91440" bIns="45720" rtlCol="0" anchor="ctr">
            <a:normAutofit/>
          </a:bodyPr>
          <a:lstStyle/>
          <a:p>
            <a:pPr marL="114300" indent="-342900">
              <a:lnSpc>
                <a:spcPct val="150000"/>
              </a:lnSpc>
              <a:spcAft>
                <a:spcPts val="600"/>
              </a:spcAft>
              <a:buFont typeface="Wingdings" panose="05000000000000000000" pitchFamily="2" charset="2"/>
              <a:buChar char="ü"/>
            </a:pPr>
            <a:r>
              <a:rPr lang="en-US" sz="2400" dirty="0" err="1">
                <a:solidFill>
                  <a:schemeClr val="bg1"/>
                </a:solidFill>
                <a:effectLst/>
              </a:rPr>
              <a:t>Yakıtlar</a:t>
            </a:r>
            <a:r>
              <a:rPr lang="en-US" sz="2400" dirty="0">
                <a:solidFill>
                  <a:schemeClr val="bg1"/>
                </a:solidFill>
                <a:effectLst/>
              </a:rPr>
              <a:t>, </a:t>
            </a:r>
            <a:r>
              <a:rPr lang="en-US" sz="2400" dirty="0" err="1">
                <a:solidFill>
                  <a:schemeClr val="bg1"/>
                </a:solidFill>
                <a:effectLst/>
              </a:rPr>
              <a:t>katı</a:t>
            </a:r>
            <a:r>
              <a:rPr lang="en-US" sz="2400" dirty="0">
                <a:solidFill>
                  <a:schemeClr val="bg1"/>
                </a:solidFill>
                <a:effectLst/>
              </a:rPr>
              <a:t> </a:t>
            </a:r>
            <a:r>
              <a:rPr lang="en-US" sz="2400" dirty="0" err="1">
                <a:solidFill>
                  <a:schemeClr val="bg1"/>
                </a:solidFill>
                <a:effectLst/>
              </a:rPr>
              <a:t>yakıt</a:t>
            </a:r>
            <a:r>
              <a:rPr lang="en-US" sz="2400" dirty="0">
                <a:solidFill>
                  <a:schemeClr val="bg1"/>
                </a:solidFill>
                <a:effectLst/>
              </a:rPr>
              <a:t> , </a:t>
            </a:r>
            <a:r>
              <a:rPr lang="en-US" sz="2400" dirty="0" err="1">
                <a:solidFill>
                  <a:schemeClr val="bg1"/>
                </a:solidFill>
                <a:effectLst/>
              </a:rPr>
              <a:t>sıvı</a:t>
            </a:r>
            <a:r>
              <a:rPr lang="en-US" sz="2400" dirty="0">
                <a:solidFill>
                  <a:schemeClr val="bg1"/>
                </a:solidFill>
                <a:effectLst/>
              </a:rPr>
              <a:t> </a:t>
            </a:r>
            <a:r>
              <a:rPr lang="en-US" sz="2400" dirty="0" err="1">
                <a:solidFill>
                  <a:schemeClr val="bg1"/>
                </a:solidFill>
                <a:effectLst/>
              </a:rPr>
              <a:t>yakıt</a:t>
            </a:r>
            <a:r>
              <a:rPr lang="en-US" sz="2400" dirty="0">
                <a:solidFill>
                  <a:schemeClr val="bg1"/>
                </a:solidFill>
                <a:effectLst/>
              </a:rPr>
              <a:t> ve </a:t>
            </a:r>
            <a:r>
              <a:rPr lang="en-US" sz="2400" dirty="0" err="1">
                <a:solidFill>
                  <a:schemeClr val="bg1"/>
                </a:solidFill>
                <a:effectLst/>
              </a:rPr>
              <a:t>gaz</a:t>
            </a:r>
            <a:r>
              <a:rPr lang="en-US" sz="2400" dirty="0">
                <a:solidFill>
                  <a:schemeClr val="bg1"/>
                </a:solidFill>
                <a:effectLst/>
              </a:rPr>
              <a:t> </a:t>
            </a:r>
            <a:r>
              <a:rPr lang="en-US" sz="2400" dirty="0" err="1">
                <a:solidFill>
                  <a:schemeClr val="bg1"/>
                </a:solidFill>
                <a:effectLst/>
              </a:rPr>
              <a:t>yakıt</a:t>
            </a:r>
            <a:r>
              <a:rPr lang="en-US" sz="2400" dirty="0">
                <a:solidFill>
                  <a:schemeClr val="bg1"/>
                </a:solidFill>
                <a:effectLst/>
              </a:rPr>
              <a:t> olmak üzere </a:t>
            </a:r>
            <a:r>
              <a:rPr lang="en-US" sz="2400" dirty="0" err="1">
                <a:solidFill>
                  <a:schemeClr val="bg1"/>
                </a:solidFill>
                <a:effectLst/>
              </a:rPr>
              <a:t>üçe</a:t>
            </a:r>
            <a:r>
              <a:rPr lang="en-US" sz="2400" dirty="0">
                <a:solidFill>
                  <a:schemeClr val="bg1"/>
                </a:solidFill>
                <a:effectLst/>
              </a:rPr>
              <a:t> ayrılır.</a:t>
            </a: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2985040987"/>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EAFD83E-6CED-45EE-96D6-07B0138EE64E}"/>
              </a:ext>
            </a:extLst>
          </p:cNvPr>
          <p:cNvPicPr>
            <a:picLocks noChangeAspect="1"/>
          </p:cNvPicPr>
          <p:nvPr/>
        </p:nvPicPr>
        <p:blipFill>
          <a:blip r:embed="rId2"/>
          <a:stretch>
            <a:fillRect/>
          </a:stretch>
        </p:blipFill>
        <p:spPr>
          <a:xfrm>
            <a:off x="3068074" y="178490"/>
            <a:ext cx="5307483" cy="6485546"/>
          </a:xfrm>
          <a:prstGeom prst="rect">
            <a:avLst/>
          </a:prstGeom>
        </p:spPr>
      </p:pic>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1393504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a:extLst>
              <a:ext uri="{FF2B5EF4-FFF2-40B4-BE49-F238E27FC236}">
                <a16:creationId xmlns:a16="http://schemas.microsoft.com/office/drawing/2014/main" id="{F6804854-D5A1-4A81-AD60-0815C0494702}"/>
              </a:ext>
            </a:extLst>
          </p:cNvPr>
          <p:cNvPicPr>
            <a:picLocks noChangeAspect="1"/>
          </p:cNvPicPr>
          <p:nvPr/>
        </p:nvPicPr>
        <p:blipFill>
          <a:blip r:embed="rId2"/>
          <a:stretch>
            <a:fillRect/>
          </a:stretch>
        </p:blipFill>
        <p:spPr>
          <a:xfrm>
            <a:off x="2274591" y="136424"/>
            <a:ext cx="5307483" cy="6485546"/>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6885" y="6237813"/>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91906" y="2885661"/>
            <a:ext cx="1086678" cy="1086678"/>
          </a:xfrm>
          <a:prstGeom prst="rect">
            <a:avLst/>
          </a:prstGeom>
        </p:spPr>
      </p:pic>
    </p:spTree>
    <p:extLst>
      <p:ext uri="{BB962C8B-B14F-4D97-AF65-F5344CB8AC3E}">
        <p14:creationId xmlns:p14="http://schemas.microsoft.com/office/powerpoint/2010/main" val="48993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
        <p:nvSpPr>
          <p:cNvPr id="4" name="Metin kutusu 3">
            <a:extLst>
              <a:ext uri="{FF2B5EF4-FFF2-40B4-BE49-F238E27FC236}">
                <a16:creationId xmlns:a16="http://schemas.microsoft.com/office/drawing/2014/main" id="{F42E183D-66E6-488B-B4BA-780F582D99C6}"/>
              </a:ext>
            </a:extLst>
          </p:cNvPr>
          <p:cNvSpPr txBox="1"/>
          <p:nvPr/>
        </p:nvSpPr>
        <p:spPr>
          <a:xfrm>
            <a:off x="178904" y="425771"/>
            <a:ext cx="11834191" cy="5623847"/>
          </a:xfrm>
          <a:prstGeom prst="rect">
            <a:avLst/>
          </a:prstGeom>
          <a:noFill/>
        </p:spPr>
        <p:txBody>
          <a:bodyPr wrap="square">
            <a:spAutoFit/>
          </a:bodyPr>
          <a:lstStyle/>
          <a:p>
            <a:pPr algn="l">
              <a:lnSpc>
                <a:spcPct val="150000"/>
              </a:lnSpc>
            </a:pPr>
            <a:r>
              <a:rPr lang="tr-TR" sz="2200" b="0" i="1" u="none" strike="noStrike" baseline="0" dirty="0">
                <a:latin typeface="Arial-ItalicMT"/>
              </a:rPr>
              <a:t>Kömür: Yer altında bulunan sertleşmiş bitki fosillerinin oluşturduğu kolayca yanabilen siyahımsı bir maddedir. Ülkemizde en çok bulunan kömür türü linyit olup yaygın şekilde kullanılmaktadır. Taş kömürü ise Zonguldak, Ereğli ve Amasra bölgelerindeki kömür yataklarından çıkartılır. Buradaki madenlerde çıkartılan taş kömürleri yüksek kalori vermeleri ve pahalı olmaları nedeniyle daha çok demir-çelik sanayilerinde kullanılmaktadır.</a:t>
            </a:r>
          </a:p>
          <a:p>
            <a:pPr algn="l">
              <a:lnSpc>
                <a:spcPct val="150000"/>
              </a:lnSpc>
            </a:pPr>
            <a:r>
              <a:rPr lang="tr-TR" sz="2200" b="1" i="0" u="none" strike="noStrike" baseline="0" dirty="0">
                <a:latin typeface="Arial-BoldMT"/>
              </a:rPr>
              <a:t>Yukarıdaki verilen metine göre aşağıdaki yorumlardan hangisine ulaşılamaz?</a:t>
            </a:r>
          </a:p>
          <a:p>
            <a:pPr algn="l">
              <a:lnSpc>
                <a:spcPct val="150000"/>
              </a:lnSpc>
            </a:pPr>
            <a:r>
              <a:rPr lang="tr-TR" sz="2200" b="0" i="0" u="none" strike="noStrike" baseline="0" dirty="0">
                <a:latin typeface="ArialMT"/>
              </a:rPr>
              <a:t>A) Kömür bitki fosillerinin zamanla sertleşmesi sonucunda oluşan siyahımsı bir maddedir.</a:t>
            </a:r>
          </a:p>
          <a:p>
            <a:pPr algn="l">
              <a:lnSpc>
                <a:spcPct val="150000"/>
              </a:lnSpc>
            </a:pPr>
            <a:r>
              <a:rPr lang="tr-TR" sz="2200" b="0" i="0" u="none" strike="noStrike" baseline="0" dirty="0">
                <a:latin typeface="ArialMT"/>
              </a:rPr>
              <a:t>B) Taşkömürü yüksek kalorili olduğu için daha çok sanayide kullanılmaktadır.</a:t>
            </a:r>
          </a:p>
          <a:p>
            <a:pPr algn="l">
              <a:lnSpc>
                <a:spcPct val="150000"/>
              </a:lnSpc>
            </a:pPr>
            <a:r>
              <a:rPr lang="tr-TR" sz="2200" b="0" i="0" u="none" strike="noStrike" baseline="0" dirty="0">
                <a:latin typeface="ArialMT"/>
              </a:rPr>
              <a:t>C) Ülkemizde en çok bulunan kömür çeşidi linyittir.</a:t>
            </a:r>
          </a:p>
          <a:p>
            <a:pPr algn="l">
              <a:lnSpc>
                <a:spcPct val="150000"/>
              </a:lnSpc>
            </a:pPr>
            <a:r>
              <a:rPr lang="tr-TR" sz="2200" b="0" i="0" u="none" strike="noStrike" baseline="0" dirty="0">
                <a:latin typeface="ArialMT"/>
              </a:rPr>
              <a:t>D) Kömür kolay yanabildiği için insanlara ve doğaya en fazla zarar veren katı yakıtlardan birdir.</a:t>
            </a:r>
            <a:endParaRPr lang="tr-TR" sz="2200" dirty="0"/>
          </a:p>
        </p:txBody>
      </p:sp>
    </p:spTree>
    <p:extLst>
      <p:ext uri="{BB962C8B-B14F-4D97-AF65-F5344CB8AC3E}">
        <p14:creationId xmlns:p14="http://schemas.microsoft.com/office/powerpoint/2010/main" val="9874439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EEF18C69-C3B4-4731-A982-951C07B900B7}"/>
              </a:ext>
            </a:extLst>
          </p:cNvPr>
          <p:cNvSpPr txBox="1"/>
          <p:nvPr/>
        </p:nvSpPr>
        <p:spPr>
          <a:xfrm>
            <a:off x="178904" y="425771"/>
            <a:ext cx="11834191" cy="5623847"/>
          </a:xfrm>
          <a:prstGeom prst="rect">
            <a:avLst/>
          </a:prstGeom>
          <a:noFill/>
        </p:spPr>
        <p:txBody>
          <a:bodyPr wrap="square">
            <a:spAutoFit/>
          </a:bodyPr>
          <a:lstStyle/>
          <a:p>
            <a:pPr algn="l">
              <a:lnSpc>
                <a:spcPct val="150000"/>
              </a:lnSpc>
            </a:pPr>
            <a:r>
              <a:rPr lang="tr-TR" sz="2200" b="0" i="1" u="none" strike="noStrike" baseline="0" dirty="0">
                <a:latin typeface="Arial-ItalicMT"/>
              </a:rPr>
              <a:t>Kömür: Yer altında bulunan sertleşmiş bitki fosillerinin oluşturduğu kolayca yanabilen siyahımsı bir maddedir. Ülkemizde en çok bulunan kömür türü linyit olup yaygın şekilde kullanılmaktadır. Taş kömürü ise Zonguldak, Ereğli ve Amasra bölgelerindeki kömür yataklarından çıkartılır. Buradaki madenlerde çıkartılan taş kömürleri yüksek kalori vermeleri ve pahalı olmaları nedeniyle daha çok demir-çelik sanayilerinde kullanılmaktadır.</a:t>
            </a:r>
          </a:p>
          <a:p>
            <a:pPr algn="l">
              <a:lnSpc>
                <a:spcPct val="150000"/>
              </a:lnSpc>
            </a:pPr>
            <a:r>
              <a:rPr lang="tr-TR" sz="2200" b="1" i="0" u="none" strike="noStrike" baseline="0" dirty="0">
                <a:latin typeface="Arial-BoldMT"/>
              </a:rPr>
              <a:t>Yukarıdaki verilen metine göre aşağıdaki yorumlardan hangisine ulaşılamaz?</a:t>
            </a:r>
          </a:p>
          <a:p>
            <a:pPr algn="l">
              <a:lnSpc>
                <a:spcPct val="150000"/>
              </a:lnSpc>
            </a:pPr>
            <a:r>
              <a:rPr lang="tr-TR" sz="2200" b="0" i="0" u="none" strike="noStrike" baseline="0" dirty="0">
                <a:latin typeface="ArialMT"/>
              </a:rPr>
              <a:t>A) Kömür bitki fosillerinin zamanla sertleşmesi sonucunda oluşan siyahımsı bir maddedir.</a:t>
            </a:r>
          </a:p>
          <a:p>
            <a:pPr algn="l">
              <a:lnSpc>
                <a:spcPct val="150000"/>
              </a:lnSpc>
            </a:pPr>
            <a:r>
              <a:rPr lang="tr-TR" sz="2200" b="0" i="0" u="none" strike="noStrike" baseline="0" dirty="0">
                <a:latin typeface="ArialMT"/>
              </a:rPr>
              <a:t>B) Taşkömürü yüksek kalorili olduğu için daha çok sanayide kullanılmaktadır.</a:t>
            </a:r>
          </a:p>
          <a:p>
            <a:pPr algn="l">
              <a:lnSpc>
                <a:spcPct val="150000"/>
              </a:lnSpc>
            </a:pPr>
            <a:r>
              <a:rPr lang="tr-TR" sz="2200" b="0" i="0" u="none" strike="noStrike" baseline="0" dirty="0">
                <a:latin typeface="ArialMT"/>
              </a:rPr>
              <a:t>C) Ülkemizde en çok bulunan kömür çeşidi linyittir.</a:t>
            </a:r>
          </a:p>
          <a:p>
            <a:pPr algn="l">
              <a:lnSpc>
                <a:spcPct val="150000"/>
              </a:lnSpc>
            </a:pPr>
            <a:r>
              <a:rPr lang="tr-TR" sz="2200" b="0" i="0" u="none" strike="noStrike" baseline="0" dirty="0">
                <a:latin typeface="ArialMT"/>
              </a:rPr>
              <a:t>D) Kömür kolay yanabildiği için insanlara ve doğaya en fazla zarar veren katı yakıtlardan birdir.</a:t>
            </a:r>
            <a:endParaRPr lang="tr-TR" sz="22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344" y="5038388"/>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4116" y="2392018"/>
            <a:ext cx="1086678" cy="1086678"/>
          </a:xfrm>
          <a:prstGeom prst="rect">
            <a:avLst/>
          </a:prstGeom>
        </p:spPr>
      </p:pic>
    </p:spTree>
    <p:extLst>
      <p:ext uri="{BB962C8B-B14F-4D97-AF65-F5344CB8AC3E}">
        <p14:creationId xmlns:p14="http://schemas.microsoft.com/office/powerpoint/2010/main" val="296538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Resim 3">
            <a:extLst>
              <a:ext uri="{FF2B5EF4-FFF2-40B4-BE49-F238E27FC236}">
                <a16:creationId xmlns:a16="http://schemas.microsoft.com/office/drawing/2014/main" id="{7954C245-4E40-47F5-B505-9E7EC8F06EB1}"/>
              </a:ext>
            </a:extLst>
          </p:cNvPr>
          <p:cNvPicPr>
            <a:picLocks noChangeAspect="1"/>
          </p:cNvPicPr>
          <p:nvPr/>
        </p:nvPicPr>
        <p:blipFill>
          <a:blip r:embed="rId2"/>
          <a:stretch>
            <a:fillRect/>
          </a:stretch>
        </p:blipFill>
        <p:spPr>
          <a:xfrm>
            <a:off x="3520356" y="265225"/>
            <a:ext cx="6621171" cy="6327549"/>
          </a:xfrm>
          <a:prstGeom prst="rect">
            <a:avLst/>
          </a:prstGeom>
        </p:spPr>
      </p:pic>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1392869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7DFFEFCE-0D59-4042-AA5E-09258C1B2BD9}"/>
              </a:ext>
            </a:extLst>
          </p:cNvPr>
          <p:cNvPicPr>
            <a:picLocks noChangeAspect="1"/>
          </p:cNvPicPr>
          <p:nvPr/>
        </p:nvPicPr>
        <p:blipFill>
          <a:blip r:embed="rId2"/>
          <a:stretch>
            <a:fillRect/>
          </a:stretch>
        </p:blipFill>
        <p:spPr>
          <a:xfrm>
            <a:off x="1254234" y="328781"/>
            <a:ext cx="6621171" cy="6327549"/>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64819" y="4907032"/>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91906" y="2885661"/>
            <a:ext cx="1086678" cy="1086678"/>
          </a:xfrm>
          <a:prstGeom prst="rect">
            <a:avLst/>
          </a:prstGeom>
        </p:spPr>
      </p:pic>
    </p:spTree>
    <p:extLst>
      <p:ext uri="{BB962C8B-B14F-4D97-AF65-F5344CB8AC3E}">
        <p14:creationId xmlns:p14="http://schemas.microsoft.com/office/powerpoint/2010/main" val="139354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
        <p:nvSpPr>
          <p:cNvPr id="4" name="Metin kutusu 3">
            <a:extLst>
              <a:ext uri="{FF2B5EF4-FFF2-40B4-BE49-F238E27FC236}">
                <a16:creationId xmlns:a16="http://schemas.microsoft.com/office/drawing/2014/main" id="{870C4D47-789F-4377-8D06-F8EEFAF71C3F}"/>
              </a:ext>
            </a:extLst>
          </p:cNvPr>
          <p:cNvSpPr txBox="1"/>
          <p:nvPr/>
        </p:nvSpPr>
        <p:spPr>
          <a:xfrm>
            <a:off x="410817" y="481113"/>
            <a:ext cx="11555895" cy="5839740"/>
          </a:xfrm>
          <a:prstGeom prst="rect">
            <a:avLst/>
          </a:prstGeom>
          <a:noFill/>
        </p:spPr>
        <p:txBody>
          <a:bodyPr wrap="square">
            <a:spAutoFit/>
          </a:bodyPr>
          <a:lstStyle/>
          <a:p>
            <a:pPr algn="l">
              <a:lnSpc>
                <a:spcPct val="150000"/>
              </a:lnSpc>
            </a:pPr>
            <a:r>
              <a:rPr lang="tr-TR" sz="2800" b="0" i="1" u="none" strike="noStrike" baseline="0" dirty="0">
                <a:latin typeface="Arial-ItalicMT"/>
              </a:rPr>
              <a:t>Kullanıldıkları halde tükenmeyen enerji kaynaklarına “yenilenebilir enerji kaynakları” denir. Bu enerji kaynakları, yenilenemez enerji kaynaklarına göre çevreye daha az zarar verir. Kaynağı asla tükenmediği gibi doğal yollarla ortaya çıktığı için çevreye verdiği zarar önemsiz bir seviyede kalır.</a:t>
            </a:r>
          </a:p>
          <a:p>
            <a:pPr algn="l">
              <a:lnSpc>
                <a:spcPct val="150000"/>
              </a:lnSpc>
            </a:pPr>
            <a:r>
              <a:rPr lang="tr-TR" sz="2800" b="1" i="0" u="none" strike="noStrike" baseline="0" dirty="0">
                <a:latin typeface="Arial-BoldMT"/>
              </a:rPr>
              <a:t>Buna göre aşağıdaki enerji kaynaklarından hangisi yenilenebilir enerji kaynağına örnek olarak verilemez?</a:t>
            </a:r>
          </a:p>
          <a:p>
            <a:pPr algn="l">
              <a:lnSpc>
                <a:spcPct val="150000"/>
              </a:lnSpc>
            </a:pPr>
            <a:r>
              <a:rPr lang="tr-TR" sz="2800" b="0" i="0" u="none" strike="noStrike" baseline="0" dirty="0">
                <a:latin typeface="ArialMT"/>
              </a:rPr>
              <a:t>A) Güneş Enerjisi                              B) Jeotermal Enerji</a:t>
            </a:r>
          </a:p>
          <a:p>
            <a:pPr algn="l">
              <a:lnSpc>
                <a:spcPct val="150000"/>
              </a:lnSpc>
            </a:pPr>
            <a:r>
              <a:rPr lang="tr-TR" sz="2800" b="0" i="0" u="none" strike="noStrike" baseline="0" dirty="0">
                <a:latin typeface="ArialMT"/>
              </a:rPr>
              <a:t>C) </a:t>
            </a:r>
            <a:r>
              <a:rPr lang="tr-TR" sz="2800" b="0" i="0" u="none" strike="noStrike" baseline="0" dirty="0" err="1">
                <a:latin typeface="ArialMT"/>
              </a:rPr>
              <a:t>Biyokütle</a:t>
            </a:r>
            <a:r>
              <a:rPr lang="tr-TR" sz="2800" b="0" i="0" u="none" strike="noStrike" baseline="0" dirty="0">
                <a:latin typeface="ArialMT"/>
              </a:rPr>
              <a:t> Enerjisi                          D) Nükleer Enerji</a:t>
            </a:r>
            <a:endParaRPr lang="tr-TR" sz="2800" dirty="0"/>
          </a:p>
        </p:txBody>
      </p:sp>
    </p:spTree>
    <p:extLst>
      <p:ext uri="{BB962C8B-B14F-4D97-AF65-F5344CB8AC3E}">
        <p14:creationId xmlns:p14="http://schemas.microsoft.com/office/powerpoint/2010/main" val="33913039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705D869A-C465-4A9F-A281-9217E32114D8}"/>
              </a:ext>
            </a:extLst>
          </p:cNvPr>
          <p:cNvSpPr txBox="1"/>
          <p:nvPr/>
        </p:nvSpPr>
        <p:spPr>
          <a:xfrm>
            <a:off x="410817" y="481113"/>
            <a:ext cx="11555895" cy="4464684"/>
          </a:xfrm>
          <a:prstGeom prst="rect">
            <a:avLst/>
          </a:prstGeom>
          <a:noFill/>
        </p:spPr>
        <p:txBody>
          <a:bodyPr wrap="square">
            <a:spAutoFit/>
          </a:bodyPr>
          <a:lstStyle/>
          <a:p>
            <a:pPr algn="l">
              <a:lnSpc>
                <a:spcPct val="150000"/>
              </a:lnSpc>
            </a:pPr>
            <a:r>
              <a:rPr lang="tr-TR" sz="2400" b="0" i="1" u="none" strike="noStrike" baseline="0" dirty="0">
                <a:latin typeface="Arial-ItalicMT"/>
              </a:rPr>
              <a:t>Kullanıldıkları halde tükenmeyen enerji kaynaklarına “yenilenebilir enerji kaynakları” denir. Bu enerji kaynakları, yenilenemez enerji kaynaklarına göre çevreye daha az zarar verir. Kaynağı asla tükenmediği gibi doğal yollarla ortaya çıktığı için çevreye verdiği zarar önemsiz bir seviyede kalır.</a:t>
            </a:r>
          </a:p>
          <a:p>
            <a:pPr algn="l">
              <a:lnSpc>
                <a:spcPct val="150000"/>
              </a:lnSpc>
            </a:pPr>
            <a:r>
              <a:rPr lang="tr-TR" sz="2400" b="1" i="0" u="none" strike="noStrike" baseline="0" dirty="0">
                <a:latin typeface="Arial-BoldMT"/>
              </a:rPr>
              <a:t>Buna göre aşağıdaki enerji kaynaklarından hangisi yenilenebilir enerji kaynağına örnek olarak verilemez?</a:t>
            </a:r>
          </a:p>
          <a:p>
            <a:pPr algn="l">
              <a:lnSpc>
                <a:spcPct val="150000"/>
              </a:lnSpc>
            </a:pPr>
            <a:r>
              <a:rPr lang="tr-TR" sz="2400" b="0" i="0" u="none" strike="noStrike" baseline="0" dirty="0">
                <a:latin typeface="ArialMT"/>
              </a:rPr>
              <a:t>A) Güneş Enerjisi                              B) Jeotermal Enerji</a:t>
            </a:r>
          </a:p>
          <a:p>
            <a:pPr algn="l">
              <a:lnSpc>
                <a:spcPct val="150000"/>
              </a:lnSpc>
            </a:pPr>
            <a:r>
              <a:rPr lang="tr-TR" sz="2400" b="0" i="0" u="none" strike="noStrike" baseline="0" dirty="0">
                <a:latin typeface="ArialMT"/>
              </a:rPr>
              <a:t>C) </a:t>
            </a:r>
            <a:r>
              <a:rPr lang="tr-TR" sz="2400" b="0" i="0" u="none" strike="noStrike" baseline="0" dirty="0" err="1">
                <a:latin typeface="ArialMT"/>
              </a:rPr>
              <a:t>Biyokütle</a:t>
            </a:r>
            <a:r>
              <a:rPr lang="tr-TR" sz="2400" b="0" i="0" u="none" strike="noStrike" baseline="0" dirty="0">
                <a:latin typeface="ArialMT"/>
              </a:rPr>
              <a:t> Enerjisi                          D) Nükleer Enerji</a:t>
            </a:r>
            <a:endParaRPr lang="tr-TR" sz="24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0800" y="4478899"/>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51335" y="3000866"/>
            <a:ext cx="856267" cy="856267"/>
          </a:xfrm>
          <a:prstGeom prst="rect">
            <a:avLst/>
          </a:prstGeom>
        </p:spPr>
      </p:pic>
    </p:spTree>
    <p:extLst>
      <p:ext uri="{BB962C8B-B14F-4D97-AF65-F5344CB8AC3E}">
        <p14:creationId xmlns:p14="http://schemas.microsoft.com/office/powerpoint/2010/main" val="58714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
        <p:nvSpPr>
          <p:cNvPr id="4" name="Metin kutusu 3">
            <a:extLst>
              <a:ext uri="{FF2B5EF4-FFF2-40B4-BE49-F238E27FC236}">
                <a16:creationId xmlns:a16="http://schemas.microsoft.com/office/drawing/2014/main" id="{6ABBADD4-6252-4FC0-83B3-A4DA1E303115}"/>
              </a:ext>
            </a:extLst>
          </p:cNvPr>
          <p:cNvSpPr txBox="1"/>
          <p:nvPr/>
        </p:nvSpPr>
        <p:spPr>
          <a:xfrm>
            <a:off x="318052" y="306170"/>
            <a:ext cx="11873948" cy="5572679"/>
          </a:xfrm>
          <a:prstGeom prst="rect">
            <a:avLst/>
          </a:prstGeom>
          <a:noFill/>
        </p:spPr>
        <p:txBody>
          <a:bodyPr wrap="square">
            <a:spAutoFit/>
          </a:bodyPr>
          <a:lstStyle/>
          <a:p>
            <a:pPr algn="l">
              <a:lnSpc>
                <a:spcPct val="150000"/>
              </a:lnSpc>
            </a:pPr>
            <a:r>
              <a:rPr lang="tr-TR" sz="2400" b="0" i="0" u="none" strike="noStrike" baseline="0" dirty="0">
                <a:latin typeface="ArialMT"/>
              </a:rPr>
              <a:t>Benzer özelliklerdeki K ve L şehirlerinden K şehrinde kömür, L şehrinde ise doğalgaz yaygın olarak kullanılmaktadır.</a:t>
            </a:r>
          </a:p>
          <a:p>
            <a:pPr algn="l">
              <a:lnSpc>
                <a:spcPct val="150000"/>
              </a:lnSpc>
            </a:pPr>
            <a:r>
              <a:rPr lang="tr-TR" sz="2400" b="1" i="0" u="none" strike="noStrike" baseline="0" dirty="0">
                <a:latin typeface="Arial-BoldMT"/>
              </a:rPr>
              <a:t>Buna göre K ve L şehirleri ile ilgili aşağıda yapılan yorumlardan hangisi yanlıştır?</a:t>
            </a:r>
          </a:p>
          <a:p>
            <a:pPr algn="l">
              <a:lnSpc>
                <a:spcPct val="150000"/>
              </a:lnSpc>
            </a:pPr>
            <a:r>
              <a:rPr lang="tr-TR" sz="2400" b="0" i="0" u="none" strike="noStrike" baseline="0" dirty="0">
                <a:latin typeface="ArialMT"/>
              </a:rPr>
              <a:t>A) Kışın K şehrindeki hava kirliliği daha fazladır.</a:t>
            </a:r>
          </a:p>
          <a:p>
            <a:pPr algn="l">
              <a:lnSpc>
                <a:spcPct val="150000"/>
              </a:lnSpc>
            </a:pPr>
            <a:r>
              <a:rPr lang="tr-TR" sz="2400" b="0" i="0" u="none" strike="noStrike" baseline="0" dirty="0">
                <a:latin typeface="ArialMT"/>
              </a:rPr>
              <a:t>B) Kışın L şehrinde hava daha temizdir.</a:t>
            </a:r>
          </a:p>
          <a:p>
            <a:pPr algn="l">
              <a:lnSpc>
                <a:spcPct val="150000"/>
              </a:lnSpc>
            </a:pPr>
            <a:r>
              <a:rPr lang="tr-TR" sz="2400" b="0" i="0" u="none" strike="noStrike" baseline="0" dirty="0">
                <a:latin typeface="ArialMT"/>
              </a:rPr>
              <a:t>C) Kışın her iki şehirde de havadaki karbondioksit (CO</a:t>
            </a:r>
            <a:r>
              <a:rPr lang="tr-TR" sz="1000" b="0" i="0" u="none" strike="noStrike" baseline="0" dirty="0">
                <a:latin typeface="ArialMT"/>
              </a:rPr>
              <a:t>2</a:t>
            </a:r>
            <a:r>
              <a:rPr lang="tr-TR" sz="2400" b="0" i="0" u="none" strike="noStrike" baseline="0" dirty="0">
                <a:latin typeface="ArialMT"/>
              </a:rPr>
              <a:t>) oranı, oksijen (O</a:t>
            </a:r>
            <a:r>
              <a:rPr lang="tr-TR" sz="1000" b="0" i="0" u="none" strike="noStrike" baseline="0" dirty="0">
                <a:latin typeface="ArialMT"/>
              </a:rPr>
              <a:t>2</a:t>
            </a:r>
            <a:r>
              <a:rPr lang="tr-TR" sz="2400" b="0" i="0" u="none" strike="noStrike" baseline="0" dirty="0">
                <a:latin typeface="ArialMT"/>
              </a:rPr>
              <a:t>) oranından kesinlikle daha</a:t>
            </a:r>
          </a:p>
          <a:p>
            <a:pPr algn="l">
              <a:lnSpc>
                <a:spcPct val="150000"/>
              </a:lnSpc>
            </a:pPr>
            <a:r>
              <a:rPr lang="tr-TR" sz="2400" b="0" i="0" u="none" strike="noStrike" baseline="0" dirty="0">
                <a:latin typeface="ArialMT"/>
              </a:rPr>
              <a:t>fazladır.</a:t>
            </a:r>
          </a:p>
          <a:p>
            <a:pPr algn="l">
              <a:lnSpc>
                <a:spcPct val="150000"/>
              </a:lnSpc>
            </a:pPr>
            <a:r>
              <a:rPr lang="tr-TR" sz="2400" b="0" i="0" u="none" strike="noStrike" baseline="0" dirty="0">
                <a:latin typeface="ArialMT"/>
              </a:rPr>
              <a:t>D) K şehrinde solunum rahatsızlıklarının görülme ihtimali daha fazla olabilir.</a:t>
            </a:r>
            <a:endParaRPr lang="tr-TR" sz="2400" dirty="0"/>
          </a:p>
        </p:txBody>
      </p:sp>
    </p:spTree>
    <p:extLst>
      <p:ext uri="{BB962C8B-B14F-4D97-AF65-F5344CB8AC3E}">
        <p14:creationId xmlns:p14="http://schemas.microsoft.com/office/powerpoint/2010/main" val="421973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FE369361-B01D-44B4-947B-73DEE2C1A2AB}"/>
              </a:ext>
            </a:extLst>
          </p:cNvPr>
          <p:cNvSpPr txBox="1"/>
          <p:nvPr/>
        </p:nvSpPr>
        <p:spPr>
          <a:xfrm>
            <a:off x="318052" y="306170"/>
            <a:ext cx="11873948" cy="5018682"/>
          </a:xfrm>
          <a:prstGeom prst="rect">
            <a:avLst/>
          </a:prstGeom>
          <a:noFill/>
        </p:spPr>
        <p:txBody>
          <a:bodyPr wrap="square">
            <a:spAutoFit/>
          </a:bodyPr>
          <a:lstStyle/>
          <a:p>
            <a:pPr algn="l">
              <a:lnSpc>
                <a:spcPct val="150000"/>
              </a:lnSpc>
            </a:pPr>
            <a:r>
              <a:rPr lang="tr-TR" sz="2400" b="0" i="0" u="none" strike="noStrike" baseline="0" dirty="0">
                <a:latin typeface="ArialMT"/>
              </a:rPr>
              <a:t>Benzer özelliklerdeki K ve L şehirlerinden K şehrinde kömür, L şehrinde ise doğalgaz yaygın olarak kullanılmaktadır.</a:t>
            </a:r>
          </a:p>
          <a:p>
            <a:pPr algn="l">
              <a:lnSpc>
                <a:spcPct val="150000"/>
              </a:lnSpc>
            </a:pPr>
            <a:r>
              <a:rPr lang="tr-TR" sz="2400" b="1" i="0" u="none" strike="noStrike" baseline="0" dirty="0">
                <a:latin typeface="Arial-BoldMT"/>
              </a:rPr>
              <a:t>Buna göre K ve L şehirleri ile ilgili aşağıda yapılan yorumlardan hangisi yanlıştır?</a:t>
            </a:r>
          </a:p>
          <a:p>
            <a:pPr algn="l">
              <a:lnSpc>
                <a:spcPct val="150000"/>
              </a:lnSpc>
            </a:pPr>
            <a:r>
              <a:rPr lang="tr-TR" sz="2400" b="0" i="0" u="none" strike="noStrike" baseline="0" dirty="0">
                <a:latin typeface="ArialMT"/>
              </a:rPr>
              <a:t>A) Kışın K şehrindeki hava kirliliği daha fazladır.</a:t>
            </a:r>
          </a:p>
          <a:p>
            <a:pPr algn="l">
              <a:lnSpc>
                <a:spcPct val="150000"/>
              </a:lnSpc>
            </a:pPr>
            <a:r>
              <a:rPr lang="tr-TR" sz="2400" b="0" i="0" u="none" strike="noStrike" baseline="0" dirty="0">
                <a:latin typeface="ArialMT"/>
              </a:rPr>
              <a:t>B) Kışın L şehrinde hava daha temizdir.</a:t>
            </a:r>
          </a:p>
          <a:p>
            <a:pPr algn="l">
              <a:lnSpc>
                <a:spcPct val="150000"/>
              </a:lnSpc>
            </a:pPr>
            <a:r>
              <a:rPr lang="tr-TR" sz="2400" b="0" i="0" u="none" strike="noStrike" baseline="0" dirty="0">
                <a:latin typeface="ArialMT"/>
              </a:rPr>
              <a:t>C) Kışın her iki şehirde de havadaki karbondioksit (CO</a:t>
            </a:r>
            <a:r>
              <a:rPr lang="tr-TR" sz="1000" b="0" i="0" u="none" strike="noStrike" baseline="0" dirty="0">
                <a:latin typeface="ArialMT"/>
              </a:rPr>
              <a:t>2</a:t>
            </a:r>
            <a:r>
              <a:rPr lang="tr-TR" sz="2400" b="0" i="0" u="none" strike="noStrike" baseline="0" dirty="0">
                <a:latin typeface="ArialMT"/>
              </a:rPr>
              <a:t>) oranı, oksijen (O</a:t>
            </a:r>
            <a:r>
              <a:rPr lang="tr-TR" sz="1000" b="0" i="0" u="none" strike="noStrike" baseline="0" dirty="0">
                <a:latin typeface="ArialMT"/>
              </a:rPr>
              <a:t>2</a:t>
            </a:r>
            <a:r>
              <a:rPr lang="tr-TR" sz="2400" b="0" i="0" u="none" strike="noStrike" baseline="0" dirty="0">
                <a:latin typeface="ArialMT"/>
              </a:rPr>
              <a:t>) oranından kesinlikle </a:t>
            </a:r>
            <a:r>
              <a:rPr lang="tr-TR" sz="2400" b="0" i="0" u="none" strike="noStrike" baseline="0" dirty="0" err="1">
                <a:latin typeface="ArialMT"/>
              </a:rPr>
              <a:t>dahafazladır</a:t>
            </a:r>
            <a:r>
              <a:rPr lang="tr-TR" sz="2400" b="0" i="0" u="none" strike="noStrike" baseline="0" dirty="0">
                <a:latin typeface="ArialMT"/>
              </a:rPr>
              <a:t>.</a:t>
            </a:r>
          </a:p>
          <a:p>
            <a:pPr algn="l">
              <a:lnSpc>
                <a:spcPct val="150000"/>
              </a:lnSpc>
            </a:pPr>
            <a:r>
              <a:rPr lang="tr-TR" sz="2400" b="0" i="0" u="none" strike="noStrike" baseline="0" dirty="0">
                <a:latin typeface="ArialMT"/>
              </a:rPr>
              <a:t>D) K şehrinde solunum rahatsızlıklarının görülme ihtimali daha fazla olabilir.</a:t>
            </a:r>
            <a:endParaRPr lang="tr-TR" sz="24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402104" y="723404"/>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750942"/>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67200" y="2223480"/>
            <a:ext cx="1086678" cy="1086678"/>
          </a:xfrm>
          <a:prstGeom prst="rect">
            <a:avLst/>
          </a:prstGeom>
        </p:spPr>
      </p:pic>
    </p:spTree>
    <p:extLst>
      <p:ext uri="{BB962C8B-B14F-4D97-AF65-F5344CB8AC3E}">
        <p14:creationId xmlns:p14="http://schemas.microsoft.com/office/powerpoint/2010/main" val="152204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98135EBA-B3A3-4F88-BCB1-D0C8E63F4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Solid Fuels Inspection in Visakhapatnam, Kurmannapalem by MSV Quality  Inspection Services | ID: 8173348455">
            <a:extLst>
              <a:ext uri="{FF2B5EF4-FFF2-40B4-BE49-F238E27FC236}">
                <a16:creationId xmlns:a16="http://schemas.microsoft.com/office/drawing/2014/main" id="{AA9E6A51-BE3E-402B-8409-0822DF6EE0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36" r="24307" b="2"/>
          <a:stretch/>
        </p:blipFill>
        <p:spPr bwMode="auto">
          <a:xfrm>
            <a:off x="361466" y="365124"/>
            <a:ext cx="2834938" cy="357472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kok kömürü - BilginCin">
            <a:extLst>
              <a:ext uri="{FF2B5EF4-FFF2-40B4-BE49-F238E27FC236}">
                <a16:creationId xmlns:a16="http://schemas.microsoft.com/office/drawing/2014/main" id="{B56145AA-0F4A-4389-B7DF-54F3FA991E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46"/>
          <a:stretch/>
        </p:blipFill>
        <p:spPr bwMode="auto">
          <a:xfrm>
            <a:off x="3382833" y="365124"/>
            <a:ext cx="2834938" cy="2057400"/>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447D1B1D-04C6-4151-9423-F5437649E4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788307" y="831087"/>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11272" name="Picture 8" descr="MANGALDA DOĞRU ODUN SEÇİMİ | Greenmall Blog">
            <a:extLst>
              <a:ext uri="{FF2B5EF4-FFF2-40B4-BE49-F238E27FC236}">
                <a16:creationId xmlns:a16="http://schemas.microsoft.com/office/drawing/2014/main" id="{8CC0824A-19F5-4A86-A295-423756A636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591" r="-5" b="-5"/>
          <a:stretch/>
        </p:blipFill>
        <p:spPr bwMode="auto">
          <a:xfrm>
            <a:off x="361466" y="4119239"/>
            <a:ext cx="2834938" cy="205772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Linyit Nedir? - Webders.net">
            <a:extLst>
              <a:ext uri="{FF2B5EF4-FFF2-40B4-BE49-F238E27FC236}">
                <a16:creationId xmlns:a16="http://schemas.microsoft.com/office/drawing/2014/main" id="{B89DB43E-CC13-419F-A132-7D029BF45B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331" r="25469"/>
          <a:stretch/>
        </p:blipFill>
        <p:spPr bwMode="auto">
          <a:xfrm>
            <a:off x="3382834" y="2601911"/>
            <a:ext cx="2834937" cy="357505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1802B8D2-41D5-4977-8F0F-26E34BAB53A2}"/>
              </a:ext>
            </a:extLst>
          </p:cNvPr>
          <p:cNvSpPr txBox="1"/>
          <p:nvPr/>
        </p:nvSpPr>
        <p:spPr>
          <a:xfrm>
            <a:off x="7214190" y="831087"/>
            <a:ext cx="4413749" cy="5341113"/>
          </a:xfrm>
          <a:prstGeom prst="rect">
            <a:avLst/>
          </a:prstGeom>
        </p:spPr>
        <p:txBody>
          <a:bodyPr vert="horz" lIns="91440" tIns="45720" rIns="91440" bIns="45720" rtlCol="0">
            <a:normAutofit lnSpcReduction="10000"/>
          </a:bodyPr>
          <a:lstStyle/>
          <a:p>
            <a:pPr lvl="0">
              <a:lnSpc>
                <a:spcPct val="150000"/>
              </a:lnSpc>
              <a:spcAft>
                <a:spcPts val="600"/>
              </a:spcAft>
            </a:pPr>
            <a:r>
              <a:rPr lang="en-US" sz="3200" b="1" dirty="0">
                <a:effectLst/>
              </a:rPr>
              <a:t> </a:t>
            </a:r>
            <a:r>
              <a:rPr lang="en-US" sz="3200" b="1" dirty="0" err="1">
                <a:effectLst/>
              </a:rPr>
              <a:t>Katı</a:t>
            </a:r>
            <a:r>
              <a:rPr lang="en-US" sz="3200" b="1" dirty="0">
                <a:effectLst/>
              </a:rPr>
              <a:t> </a:t>
            </a:r>
            <a:r>
              <a:rPr lang="en-US" sz="3200" b="1" dirty="0" err="1">
                <a:effectLst/>
              </a:rPr>
              <a:t>Yakıtlar</a:t>
            </a:r>
            <a:endParaRPr lang="en-US" sz="3200" b="1" dirty="0">
              <a:effectLst/>
            </a:endParaRPr>
          </a:p>
          <a:p>
            <a:pPr marL="114300" indent="-342900">
              <a:lnSpc>
                <a:spcPct val="150000"/>
              </a:lnSpc>
              <a:spcAft>
                <a:spcPts val="600"/>
              </a:spcAft>
              <a:buFont typeface="Wingdings" panose="05000000000000000000" pitchFamily="2" charset="2"/>
              <a:buChar char="ü"/>
            </a:pPr>
            <a:r>
              <a:rPr lang="en-US" sz="2400" dirty="0" err="1">
                <a:effectLst/>
              </a:rPr>
              <a:t>Katı</a:t>
            </a:r>
            <a:r>
              <a:rPr lang="en-US" sz="2400" dirty="0">
                <a:effectLst/>
              </a:rPr>
              <a:t> </a:t>
            </a:r>
            <a:r>
              <a:rPr lang="en-US" sz="2400" dirty="0" err="1">
                <a:effectLst/>
              </a:rPr>
              <a:t>haldedirler</a:t>
            </a:r>
            <a:r>
              <a:rPr lang="en-US" sz="2400" dirty="0">
                <a:effectLst/>
              </a:rPr>
              <a:t>.</a:t>
            </a:r>
          </a:p>
          <a:p>
            <a:pPr marL="114300" indent="-342900">
              <a:lnSpc>
                <a:spcPct val="150000"/>
              </a:lnSpc>
              <a:spcAft>
                <a:spcPts val="600"/>
              </a:spcAft>
              <a:buFont typeface="Wingdings" panose="05000000000000000000" pitchFamily="2" charset="2"/>
              <a:buChar char="ü"/>
            </a:pPr>
            <a:r>
              <a:rPr lang="en-US" sz="2400" dirty="0" err="1">
                <a:effectLst/>
              </a:rPr>
              <a:t>Yanmaları</a:t>
            </a:r>
            <a:r>
              <a:rPr lang="en-US" sz="2400" dirty="0">
                <a:effectLst/>
              </a:rPr>
              <a:t> sonucu </a:t>
            </a:r>
            <a:r>
              <a:rPr lang="en-US" sz="2400" dirty="0" err="1">
                <a:effectLst/>
              </a:rPr>
              <a:t>çevreye</a:t>
            </a:r>
            <a:r>
              <a:rPr lang="en-US" sz="2400" dirty="0">
                <a:effectLst/>
              </a:rPr>
              <a:t> </a:t>
            </a:r>
            <a:r>
              <a:rPr lang="en-US" sz="2400" dirty="0" err="1">
                <a:effectLst/>
              </a:rPr>
              <a:t>kül</a:t>
            </a:r>
            <a:r>
              <a:rPr lang="en-US" sz="2400" dirty="0">
                <a:effectLst/>
              </a:rPr>
              <a:t> ve </a:t>
            </a:r>
            <a:r>
              <a:rPr lang="en-US" sz="2400" dirty="0" err="1">
                <a:effectLst/>
              </a:rPr>
              <a:t>karbondioksit</a:t>
            </a:r>
            <a:r>
              <a:rPr lang="en-US" sz="2400" dirty="0">
                <a:effectLst/>
              </a:rPr>
              <a:t> (CO₂) </a:t>
            </a:r>
            <a:r>
              <a:rPr lang="en-US" sz="2400" dirty="0" err="1">
                <a:effectLst/>
              </a:rPr>
              <a:t>gazı</a:t>
            </a:r>
            <a:r>
              <a:rPr lang="en-US" sz="2400" dirty="0">
                <a:effectLst/>
              </a:rPr>
              <a:t> (</a:t>
            </a:r>
            <a:r>
              <a:rPr lang="en-US" sz="2400" dirty="0" err="1">
                <a:effectLst/>
              </a:rPr>
              <a:t>duman</a:t>
            </a:r>
            <a:r>
              <a:rPr lang="en-US" sz="2400" dirty="0">
                <a:effectLst/>
              </a:rPr>
              <a:t>) </a:t>
            </a:r>
            <a:r>
              <a:rPr lang="en-US" sz="2400" dirty="0" err="1">
                <a:effectLst/>
              </a:rPr>
              <a:t>verirler</a:t>
            </a:r>
            <a:r>
              <a:rPr lang="en-US" sz="2400" dirty="0">
                <a:effectLst/>
              </a:rPr>
              <a:t>. Bu da </a:t>
            </a:r>
            <a:r>
              <a:rPr lang="en-US" sz="2400" dirty="0" err="1">
                <a:effectLst/>
              </a:rPr>
              <a:t>çevreye</a:t>
            </a:r>
            <a:r>
              <a:rPr lang="en-US" sz="2400" dirty="0">
                <a:effectLst/>
              </a:rPr>
              <a:t> </a:t>
            </a:r>
            <a:r>
              <a:rPr lang="en-US" sz="2400" dirty="0" err="1">
                <a:effectLst/>
              </a:rPr>
              <a:t>zarar</a:t>
            </a:r>
            <a:r>
              <a:rPr lang="en-US" sz="2400" dirty="0">
                <a:effectLst/>
              </a:rPr>
              <a:t> </a:t>
            </a:r>
            <a:r>
              <a:rPr lang="en-US" sz="2400" dirty="0" err="1">
                <a:effectLst/>
              </a:rPr>
              <a:t>verir</a:t>
            </a:r>
            <a:r>
              <a:rPr lang="en-US" sz="2400" dirty="0">
                <a:effectLst/>
              </a:rPr>
              <a:t>.</a:t>
            </a:r>
          </a:p>
          <a:p>
            <a:pPr marL="114300" indent="-342900">
              <a:lnSpc>
                <a:spcPct val="150000"/>
              </a:lnSpc>
              <a:spcAft>
                <a:spcPts val="600"/>
              </a:spcAft>
              <a:buFont typeface="Wingdings" panose="05000000000000000000" pitchFamily="2" charset="2"/>
              <a:buChar char="ü"/>
            </a:pPr>
            <a:r>
              <a:rPr lang="en-US" sz="2400" b="1" dirty="0">
                <a:effectLst/>
              </a:rPr>
              <a:t>En </a:t>
            </a:r>
            <a:r>
              <a:rPr lang="en-US" sz="2400" b="1" dirty="0" err="1">
                <a:effectLst/>
              </a:rPr>
              <a:t>yaygın</a:t>
            </a:r>
            <a:r>
              <a:rPr lang="en-US" sz="2400" b="1" dirty="0">
                <a:effectLst/>
              </a:rPr>
              <a:t> </a:t>
            </a:r>
            <a:r>
              <a:rPr lang="en-US" sz="2400" b="1" dirty="0" err="1">
                <a:effectLst/>
              </a:rPr>
              <a:t>katı</a:t>
            </a:r>
            <a:r>
              <a:rPr lang="en-US" sz="2400" b="1" dirty="0">
                <a:effectLst/>
              </a:rPr>
              <a:t> </a:t>
            </a:r>
            <a:r>
              <a:rPr lang="en-US" sz="2400" b="1" dirty="0" err="1">
                <a:effectLst/>
              </a:rPr>
              <a:t>yakıtlar</a:t>
            </a:r>
            <a:r>
              <a:rPr lang="en-US" sz="2400" b="1" dirty="0">
                <a:effectLst/>
              </a:rPr>
              <a:t>, </a:t>
            </a:r>
            <a:r>
              <a:rPr lang="en-US" sz="2400" b="1" dirty="0" err="1">
                <a:effectLst/>
              </a:rPr>
              <a:t>odun</a:t>
            </a:r>
            <a:r>
              <a:rPr lang="en-US" sz="2400" b="1" dirty="0">
                <a:effectLst/>
              </a:rPr>
              <a:t>, </a:t>
            </a:r>
            <a:r>
              <a:rPr lang="en-US" sz="2400" b="1" dirty="0" err="1">
                <a:effectLst/>
              </a:rPr>
              <a:t>taş</a:t>
            </a:r>
            <a:r>
              <a:rPr lang="en-US" sz="2400" b="1" dirty="0">
                <a:effectLst/>
              </a:rPr>
              <a:t> </a:t>
            </a:r>
            <a:r>
              <a:rPr lang="en-US" sz="2400" b="1" dirty="0" err="1">
                <a:effectLst/>
              </a:rPr>
              <a:t>kömürü</a:t>
            </a:r>
            <a:r>
              <a:rPr lang="en-US" sz="2400" b="1" dirty="0">
                <a:effectLst/>
              </a:rPr>
              <a:t>, </a:t>
            </a:r>
            <a:r>
              <a:rPr lang="en-US" sz="2400" b="1" dirty="0" err="1">
                <a:effectLst/>
              </a:rPr>
              <a:t>linyit</a:t>
            </a:r>
            <a:r>
              <a:rPr lang="en-US" sz="2400" b="1" dirty="0">
                <a:effectLst/>
              </a:rPr>
              <a:t> , </a:t>
            </a:r>
            <a:r>
              <a:rPr lang="en-US" sz="2400" b="1" dirty="0" err="1">
                <a:effectLst/>
              </a:rPr>
              <a:t>kok</a:t>
            </a:r>
            <a:r>
              <a:rPr lang="en-US" sz="2400" b="1" dirty="0">
                <a:effectLst/>
              </a:rPr>
              <a:t> </a:t>
            </a:r>
            <a:r>
              <a:rPr lang="en-US" sz="2400" b="1" dirty="0" err="1">
                <a:effectLst/>
              </a:rPr>
              <a:t>kömürüdür</a:t>
            </a:r>
            <a:r>
              <a:rPr lang="en-US" sz="2000" b="1" dirty="0">
                <a:effectLst/>
              </a:rPr>
              <a:t>.</a:t>
            </a: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3517581656"/>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
        <p:nvSpPr>
          <p:cNvPr id="4" name="Metin kutusu 3">
            <a:extLst>
              <a:ext uri="{FF2B5EF4-FFF2-40B4-BE49-F238E27FC236}">
                <a16:creationId xmlns:a16="http://schemas.microsoft.com/office/drawing/2014/main" id="{6CF69711-F844-46F8-969E-7BC8F5C50B90}"/>
              </a:ext>
            </a:extLst>
          </p:cNvPr>
          <p:cNvSpPr txBox="1"/>
          <p:nvPr/>
        </p:nvSpPr>
        <p:spPr>
          <a:xfrm>
            <a:off x="371061" y="161693"/>
            <a:ext cx="10933043" cy="6126677"/>
          </a:xfrm>
          <a:prstGeom prst="rect">
            <a:avLst/>
          </a:prstGeom>
          <a:noFill/>
        </p:spPr>
        <p:txBody>
          <a:bodyPr wrap="square">
            <a:spAutoFit/>
          </a:bodyPr>
          <a:lstStyle/>
          <a:p>
            <a:pPr algn="l">
              <a:lnSpc>
                <a:spcPct val="150000"/>
              </a:lnSpc>
            </a:pPr>
            <a:r>
              <a:rPr lang="tr-TR" sz="2400" b="0" i="1" u="none" strike="noStrike" baseline="0" dirty="0">
                <a:latin typeface="Arial-ItalicMT"/>
              </a:rPr>
              <a:t>Fosil yakıtlar, özellikle zamanında yaşamış bitki ve hayvan kalıntılarından oluşan, toprak altında sıkışmış ve fosilleşmiş haldeki yakıtlardır. İnsanlar için enerji kaynağıdırlar. Kullanım alanları çok geniş olduğu için fazlaca tüketilmektedirler. Dolayısıyla dünyamız ve insanlar için olumlu ya da olumsuz yönde etkileri olabilir.</a:t>
            </a:r>
          </a:p>
          <a:p>
            <a:pPr algn="l">
              <a:lnSpc>
                <a:spcPct val="150000"/>
              </a:lnSpc>
            </a:pPr>
            <a:r>
              <a:rPr lang="tr-TR" sz="2400" b="1" i="0" u="none" strike="noStrike" baseline="0" dirty="0">
                <a:latin typeface="Arial-BoldMT"/>
              </a:rPr>
              <a:t>Buna göre; aşağıdakilerden hangisi fosil yakıtların insanlar üzerindeki olumsuz etkilerine örnek verilebilir?</a:t>
            </a:r>
          </a:p>
          <a:p>
            <a:pPr algn="l">
              <a:lnSpc>
                <a:spcPct val="150000"/>
              </a:lnSpc>
            </a:pPr>
            <a:r>
              <a:rPr lang="tr-TR" sz="2400" b="0" i="0" u="none" strike="noStrike" baseline="0" dirty="0">
                <a:latin typeface="ArialMT"/>
              </a:rPr>
              <a:t>A) Solunum yolları hastalıklarına yol açması</a:t>
            </a:r>
          </a:p>
          <a:p>
            <a:pPr algn="l">
              <a:lnSpc>
                <a:spcPct val="150000"/>
              </a:lnSpc>
            </a:pPr>
            <a:r>
              <a:rPr lang="tr-TR" sz="2400" b="0" i="0" u="none" strike="noStrike" baseline="0" dirty="0">
                <a:latin typeface="ArialMT"/>
              </a:rPr>
              <a:t>B) Havayı kirletmesi</a:t>
            </a:r>
          </a:p>
          <a:p>
            <a:pPr algn="l">
              <a:lnSpc>
                <a:spcPct val="150000"/>
              </a:lnSpc>
            </a:pPr>
            <a:r>
              <a:rPr lang="tr-TR" sz="2400" b="0" i="0" u="none" strike="noStrike" baseline="0" dirty="0">
                <a:latin typeface="ArialMT"/>
              </a:rPr>
              <a:t>C) Küresel ısınmaya yol açması</a:t>
            </a:r>
          </a:p>
          <a:p>
            <a:pPr algn="l">
              <a:lnSpc>
                <a:spcPct val="150000"/>
              </a:lnSpc>
            </a:pPr>
            <a:r>
              <a:rPr lang="tr-TR" sz="2400" b="0" i="0" u="none" strike="noStrike" baseline="0" dirty="0">
                <a:latin typeface="ArialMT"/>
              </a:rPr>
              <a:t>D) Elektrik üretiminde kullanılması</a:t>
            </a:r>
            <a:endParaRPr lang="tr-TR" sz="2400" dirty="0"/>
          </a:p>
        </p:txBody>
      </p:sp>
    </p:spTree>
    <p:extLst>
      <p:ext uri="{BB962C8B-B14F-4D97-AF65-F5344CB8AC3E}">
        <p14:creationId xmlns:p14="http://schemas.microsoft.com/office/powerpoint/2010/main" val="955138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D0092C3E-5775-47EC-8DCE-6E00BC7AE412}"/>
              </a:ext>
            </a:extLst>
          </p:cNvPr>
          <p:cNvSpPr txBox="1"/>
          <p:nvPr/>
        </p:nvSpPr>
        <p:spPr>
          <a:xfrm>
            <a:off x="371061" y="161693"/>
            <a:ext cx="10933043" cy="6126677"/>
          </a:xfrm>
          <a:prstGeom prst="rect">
            <a:avLst/>
          </a:prstGeom>
          <a:noFill/>
        </p:spPr>
        <p:txBody>
          <a:bodyPr wrap="square">
            <a:spAutoFit/>
          </a:bodyPr>
          <a:lstStyle/>
          <a:p>
            <a:pPr algn="l">
              <a:lnSpc>
                <a:spcPct val="150000"/>
              </a:lnSpc>
            </a:pPr>
            <a:r>
              <a:rPr lang="tr-TR" sz="2400" b="0" i="1" u="none" strike="noStrike" baseline="0" dirty="0">
                <a:latin typeface="Arial-ItalicMT"/>
              </a:rPr>
              <a:t>Fosil yakıtlar, özellikle zamanında yaşamış bitki ve hayvan kalıntılarından oluşan, toprak altında sıkışmış ve fosilleşmiş haldeki yakıtlardır. İnsanlar için enerji kaynağıdırlar. Kullanım alanları çok geniş olduğu için fazlaca tüketilmektedirler. Dolayısıyla dünyamız ve insanlar için olumlu ya da olumsuz yönde etkileri olabilir.</a:t>
            </a:r>
          </a:p>
          <a:p>
            <a:pPr algn="l">
              <a:lnSpc>
                <a:spcPct val="150000"/>
              </a:lnSpc>
            </a:pPr>
            <a:r>
              <a:rPr lang="tr-TR" sz="2400" b="1" i="0" u="none" strike="noStrike" baseline="0" dirty="0">
                <a:latin typeface="Arial-BoldMT"/>
              </a:rPr>
              <a:t>Buna göre; aşağıdakilerden hangisi fosil yakıtların insanlar üzerindeki olumsuz etkilerine örnek verilebilir?</a:t>
            </a:r>
          </a:p>
          <a:p>
            <a:pPr algn="l">
              <a:lnSpc>
                <a:spcPct val="150000"/>
              </a:lnSpc>
            </a:pPr>
            <a:r>
              <a:rPr lang="tr-TR" sz="2400" b="0" i="0" u="none" strike="noStrike" baseline="0" dirty="0">
                <a:latin typeface="ArialMT"/>
              </a:rPr>
              <a:t>A) Solunum yolları hastalıklarına yol açması</a:t>
            </a:r>
          </a:p>
          <a:p>
            <a:pPr algn="l">
              <a:lnSpc>
                <a:spcPct val="150000"/>
              </a:lnSpc>
            </a:pPr>
            <a:r>
              <a:rPr lang="tr-TR" sz="2400" b="0" i="0" u="none" strike="noStrike" baseline="0" dirty="0">
                <a:latin typeface="ArialMT"/>
              </a:rPr>
              <a:t>B) Havayı kirletmesi</a:t>
            </a:r>
          </a:p>
          <a:p>
            <a:pPr algn="l">
              <a:lnSpc>
                <a:spcPct val="150000"/>
              </a:lnSpc>
            </a:pPr>
            <a:r>
              <a:rPr lang="tr-TR" sz="2400" b="0" i="0" u="none" strike="noStrike" baseline="0" dirty="0">
                <a:latin typeface="ArialMT"/>
              </a:rPr>
              <a:t>C) Küresel ısınmaya yol açması</a:t>
            </a:r>
          </a:p>
          <a:p>
            <a:pPr algn="l">
              <a:lnSpc>
                <a:spcPct val="150000"/>
              </a:lnSpc>
            </a:pPr>
            <a:r>
              <a:rPr lang="tr-TR" sz="2400" b="0" i="0" u="none" strike="noStrike" baseline="0" dirty="0">
                <a:latin typeface="ArialMT"/>
              </a:rPr>
              <a:t>D) Elektrik üretiminde kullanılması</a:t>
            </a:r>
            <a:endParaRPr lang="tr-TR" sz="24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A</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62" y="4135255"/>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1906" y="2885661"/>
            <a:ext cx="1086678" cy="1086678"/>
          </a:xfrm>
          <a:prstGeom prst="rect">
            <a:avLst/>
          </a:prstGeom>
        </p:spPr>
      </p:pic>
    </p:spTree>
    <p:extLst>
      <p:ext uri="{BB962C8B-B14F-4D97-AF65-F5344CB8AC3E}">
        <p14:creationId xmlns:p14="http://schemas.microsoft.com/office/powerpoint/2010/main" val="205313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
        <p:nvSpPr>
          <p:cNvPr id="4" name="Metin kutusu 3">
            <a:extLst>
              <a:ext uri="{FF2B5EF4-FFF2-40B4-BE49-F238E27FC236}">
                <a16:creationId xmlns:a16="http://schemas.microsoft.com/office/drawing/2014/main" id="{24F2446C-FA64-4E06-9CB9-E2CB722969DE}"/>
              </a:ext>
            </a:extLst>
          </p:cNvPr>
          <p:cNvSpPr txBox="1"/>
          <p:nvPr/>
        </p:nvSpPr>
        <p:spPr>
          <a:xfrm>
            <a:off x="324678" y="114246"/>
            <a:ext cx="11542643" cy="6629507"/>
          </a:xfrm>
          <a:prstGeom prst="rect">
            <a:avLst/>
          </a:prstGeom>
          <a:noFill/>
        </p:spPr>
        <p:txBody>
          <a:bodyPr wrap="square">
            <a:spAutoFit/>
          </a:bodyPr>
          <a:lstStyle/>
          <a:p>
            <a:pPr algn="l">
              <a:lnSpc>
                <a:spcPct val="150000"/>
              </a:lnSpc>
            </a:pPr>
            <a:r>
              <a:rPr lang="tr-TR" sz="2600" b="0" i="1" u="none" strike="noStrike" baseline="0" dirty="0">
                <a:latin typeface="Arial-ItalicMT"/>
              </a:rPr>
              <a:t>Yakıtların yanması sırasında açığa çıkan </a:t>
            </a:r>
            <a:r>
              <a:rPr lang="tr-TR" sz="2600" b="0" i="1" u="none" strike="noStrike" baseline="0" dirty="0" err="1">
                <a:latin typeface="Arial-ItalicMT"/>
              </a:rPr>
              <a:t>karbonmonoksit</a:t>
            </a:r>
            <a:r>
              <a:rPr lang="tr-TR" sz="2600" b="0" i="1" u="none" strike="noStrike" baseline="0" dirty="0">
                <a:latin typeface="Arial-ItalicMT"/>
              </a:rPr>
              <a:t> gazı, solunum yoluyla vücuda girdiğinde kanda bulunması gereken oksijeni etkisiz hale getirip bilinç kaybı ve zehirlenmelere yol açar. Soba zehirlenmelerinde karşılaşılan durumda budur.</a:t>
            </a:r>
          </a:p>
          <a:p>
            <a:pPr algn="l">
              <a:lnSpc>
                <a:spcPct val="150000"/>
              </a:lnSpc>
            </a:pPr>
            <a:r>
              <a:rPr lang="tr-TR" sz="2600" b="1" i="0" u="none" strike="noStrike" baseline="0" dirty="0">
                <a:latin typeface="Arial-BoldMT"/>
              </a:rPr>
              <a:t>Soba zehirlenmelerinin önüne geçebilmek için,</a:t>
            </a:r>
          </a:p>
          <a:p>
            <a:pPr algn="l">
              <a:lnSpc>
                <a:spcPct val="150000"/>
              </a:lnSpc>
            </a:pPr>
            <a:r>
              <a:rPr lang="tr-TR" sz="2600" b="0" i="0" u="none" strike="noStrike" baseline="0" dirty="0">
                <a:latin typeface="ArialMT"/>
              </a:rPr>
              <a:t>I. Sobaya gereğinden fazla kömür atmamak</a:t>
            </a:r>
          </a:p>
          <a:p>
            <a:pPr algn="l">
              <a:lnSpc>
                <a:spcPct val="150000"/>
              </a:lnSpc>
            </a:pPr>
            <a:r>
              <a:rPr lang="tr-TR" sz="2600" b="0" i="0" u="none" strike="noStrike" baseline="0" dirty="0">
                <a:latin typeface="ArialMT"/>
              </a:rPr>
              <a:t>II. Bacaların temizliğine gereken önemi vermek</a:t>
            </a:r>
          </a:p>
          <a:p>
            <a:pPr algn="l">
              <a:lnSpc>
                <a:spcPct val="150000"/>
              </a:lnSpc>
            </a:pPr>
            <a:r>
              <a:rPr lang="tr-TR" sz="2600" b="0" i="0" u="none" strike="noStrike" baseline="0" dirty="0">
                <a:latin typeface="ArialMT"/>
              </a:rPr>
              <a:t>III. Daha kalitesiz olan kömürleri tercih etmek</a:t>
            </a:r>
          </a:p>
          <a:p>
            <a:pPr algn="l">
              <a:lnSpc>
                <a:spcPct val="150000"/>
              </a:lnSpc>
            </a:pPr>
            <a:r>
              <a:rPr lang="tr-TR" sz="2600" b="0" i="0" u="none" strike="noStrike" baseline="0" dirty="0">
                <a:latin typeface="ArialMT"/>
              </a:rPr>
              <a:t>IV. Odanın daha iyi ısınması için soba borularını olabildiğince uzun tutmak</a:t>
            </a:r>
          </a:p>
          <a:p>
            <a:pPr algn="l">
              <a:lnSpc>
                <a:spcPct val="150000"/>
              </a:lnSpc>
            </a:pPr>
            <a:r>
              <a:rPr lang="tr-TR" sz="2600" b="1" i="0" u="none" strike="noStrike" baseline="0" dirty="0">
                <a:latin typeface="Arial-BoldMT"/>
              </a:rPr>
              <a:t>ifadelerinden hangilerinin yapılması uygun olur?</a:t>
            </a:r>
          </a:p>
          <a:p>
            <a:pPr algn="l">
              <a:lnSpc>
                <a:spcPct val="150000"/>
              </a:lnSpc>
            </a:pPr>
            <a:r>
              <a:rPr lang="es-ES" sz="2600" b="0" i="0" u="none" strike="noStrike" baseline="0" dirty="0">
                <a:latin typeface="ArialMT"/>
              </a:rPr>
              <a:t>A) I ve II </a:t>
            </a:r>
            <a:r>
              <a:rPr lang="tr-TR" sz="2600" b="0" i="0" u="none" strike="noStrike" baseline="0" dirty="0">
                <a:latin typeface="ArialMT"/>
              </a:rPr>
              <a:t>       </a:t>
            </a:r>
            <a:r>
              <a:rPr lang="es-ES" sz="2600" b="0" i="0" u="none" strike="noStrike" baseline="0" dirty="0">
                <a:latin typeface="ArialMT"/>
              </a:rPr>
              <a:t>B) II ve III </a:t>
            </a:r>
            <a:r>
              <a:rPr lang="tr-TR" sz="2600" b="0" i="0" u="none" strike="noStrike" baseline="0" dirty="0">
                <a:latin typeface="ArialMT"/>
              </a:rPr>
              <a:t>      </a:t>
            </a:r>
            <a:r>
              <a:rPr lang="es-ES" sz="2600" b="0" i="0" u="none" strike="noStrike" baseline="0" dirty="0">
                <a:latin typeface="ArialMT"/>
              </a:rPr>
              <a:t>C) I, II ve IV </a:t>
            </a:r>
            <a:r>
              <a:rPr lang="tr-TR" sz="2600" b="0" i="0" u="none" strike="noStrike" baseline="0" dirty="0">
                <a:latin typeface="ArialMT"/>
              </a:rPr>
              <a:t>      </a:t>
            </a:r>
            <a:r>
              <a:rPr lang="es-ES" sz="2600" b="0" i="0" u="none" strike="noStrike" baseline="0" dirty="0">
                <a:latin typeface="ArialMT"/>
              </a:rPr>
              <a:t>D) II, III ve IV</a:t>
            </a:r>
            <a:endParaRPr lang="tr-TR" sz="2600" dirty="0"/>
          </a:p>
        </p:txBody>
      </p:sp>
    </p:spTree>
    <p:extLst>
      <p:ext uri="{BB962C8B-B14F-4D97-AF65-F5344CB8AC3E}">
        <p14:creationId xmlns:p14="http://schemas.microsoft.com/office/powerpoint/2010/main" val="4052370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F403EE6B-24F1-4684-B31D-2E9523015C1B}"/>
              </a:ext>
            </a:extLst>
          </p:cNvPr>
          <p:cNvSpPr txBox="1"/>
          <p:nvPr/>
        </p:nvSpPr>
        <p:spPr>
          <a:xfrm>
            <a:off x="324678" y="114247"/>
            <a:ext cx="10581861" cy="6126677"/>
          </a:xfrm>
          <a:prstGeom prst="rect">
            <a:avLst/>
          </a:prstGeom>
          <a:noFill/>
        </p:spPr>
        <p:txBody>
          <a:bodyPr wrap="square">
            <a:spAutoFit/>
          </a:bodyPr>
          <a:lstStyle/>
          <a:p>
            <a:pPr algn="l">
              <a:lnSpc>
                <a:spcPct val="150000"/>
              </a:lnSpc>
            </a:pPr>
            <a:r>
              <a:rPr lang="tr-TR" sz="2400" b="0" i="1" u="none" strike="noStrike" baseline="0" dirty="0">
                <a:latin typeface="Arial-ItalicMT"/>
              </a:rPr>
              <a:t>Yakıtların yanması sırasında açığa çıkan </a:t>
            </a:r>
            <a:r>
              <a:rPr lang="tr-TR" sz="2400" b="0" i="1" u="none" strike="noStrike" baseline="0" dirty="0" err="1">
                <a:latin typeface="Arial-ItalicMT"/>
              </a:rPr>
              <a:t>karbonmonoksit</a:t>
            </a:r>
            <a:r>
              <a:rPr lang="tr-TR" sz="2400" b="0" i="1" u="none" strike="noStrike" baseline="0" dirty="0">
                <a:latin typeface="Arial-ItalicMT"/>
              </a:rPr>
              <a:t> gazı, solunum yoluyla vücuda girdiğinde kanda bulunması gereken oksijeni etkisiz hale getirip bilinç kaybı ve zehirlenmelere yol açar. Soba zehirlenmelerinde karşılaşılan durumda budur.</a:t>
            </a:r>
          </a:p>
          <a:p>
            <a:pPr algn="l">
              <a:lnSpc>
                <a:spcPct val="150000"/>
              </a:lnSpc>
            </a:pPr>
            <a:r>
              <a:rPr lang="tr-TR" sz="2400" b="1" i="0" u="none" strike="noStrike" baseline="0" dirty="0">
                <a:latin typeface="Arial-BoldMT"/>
              </a:rPr>
              <a:t>Soba zehirlenmelerinin önüne geçebilmek için,</a:t>
            </a:r>
          </a:p>
          <a:p>
            <a:pPr algn="l">
              <a:lnSpc>
                <a:spcPct val="150000"/>
              </a:lnSpc>
            </a:pPr>
            <a:r>
              <a:rPr lang="tr-TR" sz="2400" b="0" i="0" u="none" strike="noStrike" baseline="0" dirty="0">
                <a:latin typeface="ArialMT"/>
              </a:rPr>
              <a:t>I. Sobaya gereğinden fazla kömür atmamak</a:t>
            </a:r>
          </a:p>
          <a:p>
            <a:pPr algn="l">
              <a:lnSpc>
                <a:spcPct val="150000"/>
              </a:lnSpc>
            </a:pPr>
            <a:r>
              <a:rPr lang="tr-TR" sz="2400" b="0" i="0" u="none" strike="noStrike" baseline="0" dirty="0">
                <a:latin typeface="ArialMT"/>
              </a:rPr>
              <a:t>II. Bacaların temizliğine gereken önemi vermek</a:t>
            </a:r>
          </a:p>
          <a:p>
            <a:pPr algn="l">
              <a:lnSpc>
                <a:spcPct val="150000"/>
              </a:lnSpc>
            </a:pPr>
            <a:r>
              <a:rPr lang="tr-TR" sz="2400" b="0" i="0" u="none" strike="noStrike" baseline="0" dirty="0">
                <a:latin typeface="ArialMT"/>
              </a:rPr>
              <a:t>III. Daha kalitesiz olan kömürleri tercih etmek</a:t>
            </a:r>
          </a:p>
          <a:p>
            <a:pPr algn="l">
              <a:lnSpc>
                <a:spcPct val="150000"/>
              </a:lnSpc>
            </a:pPr>
            <a:r>
              <a:rPr lang="tr-TR" sz="2400" b="0" i="0" u="none" strike="noStrike" baseline="0" dirty="0">
                <a:latin typeface="ArialMT"/>
              </a:rPr>
              <a:t>IV. Odanın daha iyi ısınması için soba borularını olabildiğince uzun tutmak</a:t>
            </a:r>
          </a:p>
          <a:p>
            <a:pPr algn="l">
              <a:lnSpc>
                <a:spcPct val="150000"/>
              </a:lnSpc>
            </a:pPr>
            <a:r>
              <a:rPr lang="tr-TR" sz="2400" b="1" i="0" u="none" strike="noStrike" baseline="0" dirty="0">
                <a:latin typeface="Arial-BoldMT"/>
              </a:rPr>
              <a:t>ifadelerinden hangilerinin yapılması uygun olur?</a:t>
            </a:r>
          </a:p>
          <a:p>
            <a:pPr algn="l">
              <a:lnSpc>
                <a:spcPct val="150000"/>
              </a:lnSpc>
            </a:pPr>
            <a:r>
              <a:rPr lang="es-ES" sz="2400" b="0" i="0" u="none" strike="noStrike" baseline="0" dirty="0">
                <a:latin typeface="ArialMT"/>
              </a:rPr>
              <a:t>A) I ve II </a:t>
            </a:r>
            <a:r>
              <a:rPr lang="tr-TR" sz="2400" b="0" i="0" u="none" strike="noStrike" baseline="0" dirty="0">
                <a:latin typeface="ArialMT"/>
              </a:rPr>
              <a:t>       </a:t>
            </a:r>
            <a:r>
              <a:rPr lang="es-ES" sz="2400" b="0" i="0" u="none" strike="noStrike" baseline="0" dirty="0">
                <a:latin typeface="ArialMT"/>
              </a:rPr>
              <a:t>B) II ve III </a:t>
            </a:r>
            <a:r>
              <a:rPr lang="tr-TR" sz="2400" b="0" i="0" u="none" strike="noStrike" baseline="0" dirty="0">
                <a:latin typeface="ArialMT"/>
              </a:rPr>
              <a:t>      </a:t>
            </a:r>
            <a:r>
              <a:rPr lang="es-ES" sz="2400" b="0" i="0" u="none" strike="noStrike" baseline="0" dirty="0">
                <a:latin typeface="ArialMT"/>
              </a:rPr>
              <a:t>C) I, II ve IV </a:t>
            </a:r>
            <a:r>
              <a:rPr lang="tr-TR" sz="2400" b="0" i="0" u="none" strike="noStrike" baseline="0" dirty="0">
                <a:latin typeface="ArialMT"/>
              </a:rPr>
              <a:t>      </a:t>
            </a:r>
            <a:r>
              <a:rPr lang="es-ES" sz="2400" b="0" i="0" u="none" strike="noStrike" baseline="0" dirty="0">
                <a:latin typeface="ArialMT"/>
              </a:rPr>
              <a:t>D) II, III ve IV</a:t>
            </a:r>
            <a:endParaRPr lang="tr-TR" sz="24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95169"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A</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92" y="5744066"/>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1906" y="2885661"/>
            <a:ext cx="1086678" cy="1086678"/>
          </a:xfrm>
          <a:prstGeom prst="rect">
            <a:avLst/>
          </a:prstGeom>
        </p:spPr>
      </p:pic>
    </p:spTree>
    <p:extLst>
      <p:ext uri="{BB962C8B-B14F-4D97-AF65-F5344CB8AC3E}">
        <p14:creationId xmlns:p14="http://schemas.microsoft.com/office/powerpoint/2010/main" val="214536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
        <p:nvSpPr>
          <p:cNvPr id="4" name="Metin kutusu 3">
            <a:extLst>
              <a:ext uri="{FF2B5EF4-FFF2-40B4-BE49-F238E27FC236}">
                <a16:creationId xmlns:a16="http://schemas.microsoft.com/office/drawing/2014/main" id="{C839EB8F-7891-4282-977F-D5FDFF6DAA38}"/>
              </a:ext>
            </a:extLst>
          </p:cNvPr>
          <p:cNvSpPr txBox="1"/>
          <p:nvPr/>
        </p:nvSpPr>
        <p:spPr>
          <a:xfrm>
            <a:off x="185530" y="95432"/>
            <a:ext cx="11688418" cy="6629507"/>
          </a:xfrm>
          <a:prstGeom prst="rect">
            <a:avLst/>
          </a:prstGeom>
          <a:noFill/>
        </p:spPr>
        <p:txBody>
          <a:bodyPr wrap="square">
            <a:spAutoFit/>
          </a:bodyPr>
          <a:lstStyle/>
          <a:p>
            <a:pPr algn="l">
              <a:lnSpc>
                <a:spcPct val="150000"/>
              </a:lnSpc>
            </a:pPr>
            <a:r>
              <a:rPr lang="tr-TR" sz="2600" b="0" i="1" u="none" strike="noStrike" baseline="0" dirty="0" err="1">
                <a:latin typeface="Arial-ItalicMT"/>
              </a:rPr>
              <a:t>Karbonmonoksit</a:t>
            </a:r>
            <a:r>
              <a:rPr lang="tr-TR" sz="2600" b="0" i="1" u="none" strike="noStrike" baseline="0" dirty="0">
                <a:latin typeface="Arial-ItalicMT"/>
              </a:rPr>
              <a:t> zehirlenmeleri sıklıkla kapalı ortamlarda açık ocaklar, bacası çekmeyen soba, şofben, bacasız gaz sobalarında yakıtın iyi yanmaması nedeni ile meydana gelir. </a:t>
            </a:r>
            <a:r>
              <a:rPr lang="tr-TR" sz="2600" b="0" i="1" u="none" strike="noStrike" baseline="0" dirty="0" err="1">
                <a:latin typeface="Arial-ItalicMT"/>
              </a:rPr>
              <a:t>Karbonmonoksitle</a:t>
            </a:r>
            <a:r>
              <a:rPr lang="tr-TR" sz="2600" i="1" dirty="0">
                <a:latin typeface="Arial-ItalicMT"/>
              </a:rPr>
              <a:t> </a:t>
            </a:r>
            <a:r>
              <a:rPr lang="tr-TR" sz="2600" b="0" i="1" u="none" strike="noStrike" baseline="0" dirty="0">
                <a:latin typeface="Arial-ItalicMT"/>
              </a:rPr>
              <a:t>meydana gelen zehirlenmelerde kısa süre içerisinde tıbbi müdahale yapılmazsa zehirlenmeler ölümle sonuçlanabilir.</a:t>
            </a:r>
          </a:p>
          <a:p>
            <a:pPr algn="l">
              <a:lnSpc>
                <a:spcPct val="150000"/>
              </a:lnSpc>
            </a:pPr>
            <a:r>
              <a:rPr lang="tr-TR" sz="2600" b="1" i="0" u="none" strike="noStrike" baseline="0" dirty="0">
                <a:latin typeface="Arial-BoldMT"/>
              </a:rPr>
              <a:t>Verilen bilgilere göre aşağıdaki durumların hangisinde </a:t>
            </a:r>
            <a:r>
              <a:rPr lang="tr-TR" sz="2600" b="1" i="0" u="none" strike="noStrike" baseline="0" dirty="0" err="1">
                <a:latin typeface="Arial-BoldMT"/>
              </a:rPr>
              <a:t>karbonmonoksit</a:t>
            </a:r>
            <a:r>
              <a:rPr lang="tr-TR" sz="2600" b="1" i="0" u="none" strike="noStrike" baseline="0" dirty="0">
                <a:latin typeface="Arial-BoldMT"/>
              </a:rPr>
              <a:t> zehirlenmesinin görülme ihtimali daha düşüktür?</a:t>
            </a:r>
          </a:p>
          <a:p>
            <a:pPr algn="l">
              <a:lnSpc>
                <a:spcPct val="150000"/>
              </a:lnSpc>
            </a:pPr>
            <a:r>
              <a:rPr lang="tr-TR" sz="2600" b="0" i="0" u="none" strike="noStrike" baseline="0" dirty="0">
                <a:latin typeface="ArialMT"/>
              </a:rPr>
              <a:t>A) Kapalı otoparklarda çalışan insanlar</a:t>
            </a:r>
          </a:p>
          <a:p>
            <a:pPr algn="l">
              <a:lnSpc>
                <a:spcPct val="150000"/>
              </a:lnSpc>
            </a:pPr>
            <a:r>
              <a:rPr lang="tr-TR" sz="2600" b="0" i="0" u="none" strike="noStrike" baseline="0" dirty="0">
                <a:latin typeface="ArialMT"/>
              </a:rPr>
              <a:t>B) Lodoslu günde sobalı odada uyuyan insanlar</a:t>
            </a:r>
          </a:p>
          <a:p>
            <a:pPr algn="l">
              <a:lnSpc>
                <a:spcPct val="150000"/>
              </a:lnSpc>
            </a:pPr>
            <a:r>
              <a:rPr lang="tr-TR" sz="2600" b="0" i="0" u="none" strike="noStrike" baseline="0" dirty="0">
                <a:latin typeface="ArialMT"/>
              </a:rPr>
              <a:t>C) Açık havada piknik yaparken mangal yakan insanlar</a:t>
            </a:r>
          </a:p>
          <a:p>
            <a:pPr algn="l">
              <a:lnSpc>
                <a:spcPct val="150000"/>
              </a:lnSpc>
            </a:pPr>
            <a:r>
              <a:rPr lang="tr-TR" sz="2600" b="0" i="0" u="none" strike="noStrike" baseline="0" dirty="0">
                <a:latin typeface="ArialMT"/>
              </a:rPr>
              <a:t>D) Banyosunda tüplü şofben bulunan insanlar</a:t>
            </a:r>
            <a:endParaRPr lang="tr-TR" sz="2600" dirty="0"/>
          </a:p>
        </p:txBody>
      </p:sp>
    </p:spTree>
    <p:extLst>
      <p:ext uri="{BB962C8B-B14F-4D97-AF65-F5344CB8AC3E}">
        <p14:creationId xmlns:p14="http://schemas.microsoft.com/office/powerpoint/2010/main" val="3246634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0B2EDD0B-FDD3-4440-A1E6-520C72284FF0}"/>
              </a:ext>
            </a:extLst>
          </p:cNvPr>
          <p:cNvSpPr txBox="1"/>
          <p:nvPr/>
        </p:nvSpPr>
        <p:spPr>
          <a:xfrm>
            <a:off x="185530" y="95432"/>
            <a:ext cx="11688418" cy="6629507"/>
          </a:xfrm>
          <a:prstGeom prst="rect">
            <a:avLst/>
          </a:prstGeom>
          <a:noFill/>
        </p:spPr>
        <p:txBody>
          <a:bodyPr wrap="square">
            <a:spAutoFit/>
          </a:bodyPr>
          <a:lstStyle/>
          <a:p>
            <a:pPr algn="l">
              <a:lnSpc>
                <a:spcPct val="150000"/>
              </a:lnSpc>
            </a:pPr>
            <a:r>
              <a:rPr lang="tr-TR" sz="2600" b="0" i="1" u="none" strike="noStrike" baseline="0" dirty="0" err="1">
                <a:latin typeface="Arial-ItalicMT"/>
              </a:rPr>
              <a:t>Karbonmonoksit</a:t>
            </a:r>
            <a:r>
              <a:rPr lang="tr-TR" sz="2600" b="0" i="1" u="none" strike="noStrike" baseline="0" dirty="0">
                <a:latin typeface="Arial-ItalicMT"/>
              </a:rPr>
              <a:t> zehirlenmeleri sıklıkla kapalı ortamlarda açık ocaklar, bacası çekmeyen soba, şofben, bacasız gaz sobalarında yakıtın iyi yanmaması nedeni ile meydana gelir. </a:t>
            </a:r>
            <a:r>
              <a:rPr lang="tr-TR" sz="2600" b="0" i="1" u="none" strike="noStrike" baseline="0" dirty="0" err="1">
                <a:latin typeface="Arial-ItalicMT"/>
              </a:rPr>
              <a:t>Karbonmonoksitle</a:t>
            </a:r>
            <a:r>
              <a:rPr lang="tr-TR" sz="2600" i="1" dirty="0">
                <a:latin typeface="Arial-ItalicMT"/>
              </a:rPr>
              <a:t> </a:t>
            </a:r>
            <a:r>
              <a:rPr lang="tr-TR" sz="2600" b="0" i="1" u="none" strike="noStrike" baseline="0" dirty="0">
                <a:latin typeface="Arial-ItalicMT"/>
              </a:rPr>
              <a:t>meydana gelen zehirlenmelerde kısa süre içerisinde tıbbi müdahale yapılmazsa zehirlenmeler ölümle sonuçlanabilir.</a:t>
            </a:r>
          </a:p>
          <a:p>
            <a:pPr algn="l">
              <a:lnSpc>
                <a:spcPct val="150000"/>
              </a:lnSpc>
            </a:pPr>
            <a:r>
              <a:rPr lang="tr-TR" sz="2600" b="1" i="0" u="none" strike="noStrike" baseline="0" dirty="0">
                <a:latin typeface="Arial-BoldMT"/>
              </a:rPr>
              <a:t>Verilen bilgilere göre aşağıdaki durumların hangisinde </a:t>
            </a:r>
            <a:r>
              <a:rPr lang="tr-TR" sz="2600" b="1" i="0" u="none" strike="noStrike" baseline="0" dirty="0" err="1">
                <a:latin typeface="Arial-BoldMT"/>
              </a:rPr>
              <a:t>karbonmonoksit</a:t>
            </a:r>
            <a:r>
              <a:rPr lang="tr-TR" sz="2600" b="1" i="0" u="none" strike="noStrike" baseline="0" dirty="0">
                <a:latin typeface="Arial-BoldMT"/>
              </a:rPr>
              <a:t> zehirlenmesinin görülme ihtimali daha düşüktür?</a:t>
            </a:r>
          </a:p>
          <a:p>
            <a:pPr algn="l">
              <a:lnSpc>
                <a:spcPct val="150000"/>
              </a:lnSpc>
            </a:pPr>
            <a:r>
              <a:rPr lang="tr-TR" sz="2600" b="0" i="0" u="none" strike="noStrike" baseline="0" dirty="0">
                <a:latin typeface="ArialMT"/>
              </a:rPr>
              <a:t>A) Kapalı otoparklarda çalışan insanlar</a:t>
            </a:r>
          </a:p>
          <a:p>
            <a:pPr algn="l">
              <a:lnSpc>
                <a:spcPct val="150000"/>
              </a:lnSpc>
            </a:pPr>
            <a:r>
              <a:rPr lang="tr-TR" sz="2600" b="0" i="0" u="none" strike="noStrike" baseline="0" dirty="0">
                <a:latin typeface="ArialMT"/>
              </a:rPr>
              <a:t>B) Lodoslu günde sobalı odada uyuyan insanlar</a:t>
            </a:r>
          </a:p>
          <a:p>
            <a:pPr algn="l">
              <a:lnSpc>
                <a:spcPct val="150000"/>
              </a:lnSpc>
            </a:pPr>
            <a:r>
              <a:rPr lang="tr-TR" sz="2600" b="0" i="0" u="none" strike="noStrike" baseline="0" dirty="0">
                <a:latin typeface="ArialMT"/>
              </a:rPr>
              <a:t>C) Açık havada piknik yaparken mangal yakan insanlar</a:t>
            </a:r>
          </a:p>
          <a:p>
            <a:pPr algn="l">
              <a:lnSpc>
                <a:spcPct val="150000"/>
              </a:lnSpc>
            </a:pPr>
            <a:r>
              <a:rPr lang="tr-TR" sz="2600" b="0" i="0" u="none" strike="noStrike" baseline="0" dirty="0">
                <a:latin typeface="ArialMT"/>
              </a:rPr>
              <a:t>D) Banyosunda tüplü şofben bulunan insanlar</a:t>
            </a:r>
            <a:endParaRPr lang="tr-TR" sz="26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65" y="5564262"/>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74542" y="3986530"/>
            <a:ext cx="1086678" cy="1086678"/>
          </a:xfrm>
          <a:prstGeom prst="rect">
            <a:avLst/>
          </a:prstGeom>
        </p:spPr>
      </p:pic>
    </p:spTree>
    <p:extLst>
      <p:ext uri="{BB962C8B-B14F-4D97-AF65-F5344CB8AC3E}">
        <p14:creationId xmlns:p14="http://schemas.microsoft.com/office/powerpoint/2010/main" val="82594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Resim 3">
            <a:extLst>
              <a:ext uri="{FF2B5EF4-FFF2-40B4-BE49-F238E27FC236}">
                <a16:creationId xmlns:a16="http://schemas.microsoft.com/office/drawing/2014/main" id="{B6297C44-A6F2-4C57-9156-8574C18AB906}"/>
              </a:ext>
            </a:extLst>
          </p:cNvPr>
          <p:cNvPicPr>
            <a:picLocks noChangeAspect="1"/>
          </p:cNvPicPr>
          <p:nvPr/>
        </p:nvPicPr>
        <p:blipFill>
          <a:blip r:embed="rId2"/>
          <a:stretch>
            <a:fillRect/>
          </a:stretch>
        </p:blipFill>
        <p:spPr>
          <a:xfrm>
            <a:off x="2409913" y="0"/>
            <a:ext cx="8269000" cy="6104985"/>
          </a:xfrm>
          <a:prstGeom prst="rect">
            <a:avLst/>
          </a:prstGeom>
        </p:spPr>
      </p:pic>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2731460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5FB73E23-DDA2-4B2E-9C0C-5A8C13DBE2D7}"/>
              </a:ext>
            </a:extLst>
          </p:cNvPr>
          <p:cNvPicPr>
            <a:picLocks noChangeAspect="1"/>
          </p:cNvPicPr>
          <p:nvPr/>
        </p:nvPicPr>
        <p:blipFill>
          <a:blip r:embed="rId2"/>
          <a:stretch>
            <a:fillRect/>
          </a:stretch>
        </p:blipFill>
        <p:spPr>
          <a:xfrm>
            <a:off x="1347337" y="311858"/>
            <a:ext cx="8269000" cy="6104985"/>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63704" y="6020966"/>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91906" y="2885661"/>
            <a:ext cx="1086678" cy="1086678"/>
          </a:xfrm>
          <a:prstGeom prst="rect">
            <a:avLst/>
          </a:prstGeom>
        </p:spPr>
      </p:pic>
    </p:spTree>
    <p:extLst>
      <p:ext uri="{BB962C8B-B14F-4D97-AF65-F5344CB8AC3E}">
        <p14:creationId xmlns:p14="http://schemas.microsoft.com/office/powerpoint/2010/main" val="315002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Resim 3">
            <a:extLst>
              <a:ext uri="{FF2B5EF4-FFF2-40B4-BE49-F238E27FC236}">
                <a16:creationId xmlns:a16="http://schemas.microsoft.com/office/drawing/2014/main" id="{0B3EBE89-7CFC-43EC-9979-6104C3F6E947}"/>
              </a:ext>
            </a:extLst>
          </p:cNvPr>
          <p:cNvPicPr>
            <a:picLocks noChangeAspect="1"/>
          </p:cNvPicPr>
          <p:nvPr/>
        </p:nvPicPr>
        <p:blipFill>
          <a:blip r:embed="rId2"/>
          <a:stretch>
            <a:fillRect/>
          </a:stretch>
        </p:blipFill>
        <p:spPr>
          <a:xfrm>
            <a:off x="1547070" y="401783"/>
            <a:ext cx="10347827" cy="5561956"/>
          </a:xfrm>
          <a:prstGeom prst="rect">
            <a:avLst/>
          </a:prstGeom>
        </p:spPr>
      </p:pic>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3567781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9164B23E-3D5B-4802-B984-B20A1CC25AA4}"/>
              </a:ext>
            </a:extLst>
          </p:cNvPr>
          <p:cNvPicPr>
            <a:picLocks noChangeAspect="1"/>
          </p:cNvPicPr>
          <p:nvPr/>
        </p:nvPicPr>
        <p:blipFill>
          <a:blip r:embed="rId2"/>
          <a:stretch>
            <a:fillRect/>
          </a:stretch>
        </p:blipFill>
        <p:spPr>
          <a:xfrm>
            <a:off x="539904" y="436445"/>
            <a:ext cx="10347827" cy="5561956"/>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402104" y="905255"/>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920" y="5175894"/>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91906" y="2885661"/>
            <a:ext cx="1086678" cy="1086678"/>
          </a:xfrm>
          <a:prstGeom prst="rect">
            <a:avLst/>
          </a:prstGeom>
        </p:spPr>
      </p:pic>
    </p:spTree>
    <p:extLst>
      <p:ext uri="{BB962C8B-B14F-4D97-AF65-F5344CB8AC3E}">
        <p14:creationId xmlns:p14="http://schemas.microsoft.com/office/powerpoint/2010/main" val="152878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Odun ateşi ve doğalgaz ateşi ile pişen yemeklerin tadı neden farklı olur? -  SorHadi">
            <a:extLst>
              <a:ext uri="{FF2B5EF4-FFF2-40B4-BE49-F238E27FC236}">
                <a16:creationId xmlns:a16="http://schemas.microsoft.com/office/drawing/2014/main" id="{5DBD22D6-86D8-4224-B047-6A6B9E73DF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3298"/>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FC9E8EA1-7B0E-4AA6-BACE-32D66EDC85A6}"/>
              </a:ext>
            </a:extLst>
          </p:cNvPr>
          <p:cNvSpPr txBox="1"/>
          <p:nvPr/>
        </p:nvSpPr>
        <p:spPr>
          <a:xfrm>
            <a:off x="371094" y="2718054"/>
            <a:ext cx="3438906" cy="3207258"/>
          </a:xfrm>
          <a:prstGeom prst="rect">
            <a:avLst/>
          </a:prstGeom>
        </p:spPr>
        <p:txBody>
          <a:bodyPr vert="horz" lIns="91440" tIns="45720" rIns="91440" bIns="45720" rtlCol="0" anchor="t">
            <a:normAutofit/>
          </a:bodyPr>
          <a:lstStyle/>
          <a:p>
            <a:pPr>
              <a:lnSpc>
                <a:spcPct val="150000"/>
              </a:lnSpc>
              <a:spcAft>
                <a:spcPts val="600"/>
              </a:spcAft>
            </a:pPr>
            <a:r>
              <a:rPr lang="en-US" sz="2400" b="1" dirty="0" err="1">
                <a:effectLst/>
              </a:rPr>
              <a:t>Odun</a:t>
            </a:r>
            <a:r>
              <a:rPr lang="en-US" sz="2400" b="1" dirty="0">
                <a:effectLst/>
              </a:rPr>
              <a:t>: </a:t>
            </a:r>
            <a:r>
              <a:rPr lang="en-US" sz="1700" dirty="0" err="1">
                <a:effectLst/>
              </a:rPr>
              <a:t>ısı</a:t>
            </a:r>
            <a:r>
              <a:rPr lang="en-US" sz="1700" dirty="0">
                <a:effectLst/>
              </a:rPr>
              <a:t> </a:t>
            </a:r>
            <a:r>
              <a:rPr lang="en-US" sz="1700" dirty="0" err="1">
                <a:effectLst/>
              </a:rPr>
              <a:t>değeri</a:t>
            </a:r>
            <a:r>
              <a:rPr lang="en-US" sz="1700" dirty="0">
                <a:effectLst/>
              </a:rPr>
              <a:t> </a:t>
            </a:r>
            <a:r>
              <a:rPr lang="en-US" sz="1700" dirty="0" err="1">
                <a:effectLst/>
              </a:rPr>
              <a:t>fazla</a:t>
            </a:r>
            <a:r>
              <a:rPr lang="en-US" sz="1700" dirty="0">
                <a:effectLst/>
              </a:rPr>
              <a:t> </a:t>
            </a:r>
            <a:r>
              <a:rPr lang="en-US" sz="1700" dirty="0" err="1">
                <a:effectLst/>
              </a:rPr>
              <a:t>degildir</a:t>
            </a:r>
            <a:r>
              <a:rPr lang="en-US" sz="1700" dirty="0">
                <a:effectLst/>
              </a:rPr>
              <a:t>. </a:t>
            </a:r>
            <a:r>
              <a:rPr lang="en-US" sz="1700" dirty="0" err="1">
                <a:effectLst/>
              </a:rPr>
              <a:t>Ağaçlardan</a:t>
            </a:r>
            <a:r>
              <a:rPr lang="en-US" sz="1700" dirty="0">
                <a:effectLst/>
              </a:rPr>
              <a:t> </a:t>
            </a:r>
            <a:r>
              <a:rPr lang="en-US" sz="1700" dirty="0" err="1">
                <a:effectLst/>
              </a:rPr>
              <a:t>elde</a:t>
            </a:r>
            <a:r>
              <a:rPr lang="en-US" sz="1700" dirty="0">
                <a:effectLst/>
              </a:rPr>
              <a:t> </a:t>
            </a:r>
            <a:r>
              <a:rPr lang="en-US" sz="1700" dirty="0" err="1">
                <a:effectLst/>
              </a:rPr>
              <a:t>edildiği</a:t>
            </a:r>
            <a:r>
              <a:rPr lang="en-US" sz="1700" dirty="0">
                <a:effectLst/>
              </a:rPr>
              <a:t> için </a:t>
            </a:r>
            <a:r>
              <a:rPr lang="en-US" sz="1700" dirty="0" err="1">
                <a:effectLst/>
              </a:rPr>
              <a:t>ormanların</a:t>
            </a:r>
            <a:r>
              <a:rPr lang="en-US" sz="1700" dirty="0">
                <a:effectLst/>
              </a:rPr>
              <a:t> yok </a:t>
            </a:r>
            <a:r>
              <a:rPr lang="en-US" sz="1700" dirty="0" err="1">
                <a:effectLst/>
              </a:rPr>
              <a:t>olmasına</a:t>
            </a:r>
            <a:r>
              <a:rPr lang="en-US" sz="1700" dirty="0">
                <a:effectLst/>
              </a:rPr>
              <a:t> </a:t>
            </a:r>
            <a:r>
              <a:rPr lang="en-US" sz="1700" dirty="0" err="1">
                <a:effectLst/>
              </a:rPr>
              <a:t>sebep</a:t>
            </a:r>
            <a:r>
              <a:rPr lang="en-US" sz="1700" dirty="0">
                <a:effectLst/>
              </a:rPr>
              <a:t> olur.</a:t>
            </a: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35717513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4" name="Resim 3">
            <a:extLst>
              <a:ext uri="{FF2B5EF4-FFF2-40B4-BE49-F238E27FC236}">
                <a16:creationId xmlns:a16="http://schemas.microsoft.com/office/drawing/2014/main" id="{EE423358-A26F-48B2-8E73-16FD28D9A212}"/>
              </a:ext>
            </a:extLst>
          </p:cNvPr>
          <p:cNvPicPr>
            <a:picLocks noChangeAspect="1"/>
          </p:cNvPicPr>
          <p:nvPr/>
        </p:nvPicPr>
        <p:blipFill>
          <a:blip r:embed="rId2"/>
          <a:stretch>
            <a:fillRect/>
          </a:stretch>
        </p:blipFill>
        <p:spPr>
          <a:xfrm>
            <a:off x="498565" y="782781"/>
            <a:ext cx="11568172" cy="5292437"/>
          </a:xfrm>
          <a:prstGeom prst="rect">
            <a:avLst/>
          </a:prstGeom>
        </p:spPr>
      </p:pic>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10562791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0AC52E25-6967-4D45-8CAC-70767558AD1A}"/>
              </a:ext>
            </a:extLst>
          </p:cNvPr>
          <p:cNvPicPr>
            <a:picLocks noChangeAspect="1"/>
          </p:cNvPicPr>
          <p:nvPr/>
        </p:nvPicPr>
        <p:blipFill>
          <a:blip r:embed="rId2"/>
          <a:stretch>
            <a:fillRect/>
          </a:stretch>
        </p:blipFill>
        <p:spPr>
          <a:xfrm>
            <a:off x="498565" y="782781"/>
            <a:ext cx="11568172" cy="5292437"/>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048" y="5238184"/>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67200" y="3759822"/>
            <a:ext cx="1086678" cy="1086678"/>
          </a:xfrm>
          <a:prstGeom prst="rect">
            <a:avLst/>
          </a:prstGeom>
        </p:spPr>
      </p:pic>
    </p:spTree>
    <p:extLst>
      <p:ext uri="{BB962C8B-B14F-4D97-AF65-F5344CB8AC3E}">
        <p14:creationId xmlns:p14="http://schemas.microsoft.com/office/powerpoint/2010/main" val="374161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3F161BB-DCF8-4967-A090-F65ED51E3352}"/>
              </a:ext>
            </a:extLst>
          </p:cNvPr>
          <p:cNvPicPr>
            <a:picLocks noChangeAspect="1"/>
          </p:cNvPicPr>
          <p:nvPr/>
        </p:nvPicPr>
        <p:blipFill>
          <a:blip r:embed="rId2"/>
          <a:stretch>
            <a:fillRect/>
          </a:stretch>
        </p:blipFill>
        <p:spPr>
          <a:xfrm>
            <a:off x="595746" y="174186"/>
            <a:ext cx="10715436" cy="6509627"/>
          </a:xfrm>
          <a:prstGeom prst="rect">
            <a:avLst/>
          </a:prstGeom>
        </p:spPr>
      </p:pic>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6077937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B2A7CE05-C564-46D4-A903-6F0E07C86BD1}"/>
              </a:ext>
            </a:extLst>
          </p:cNvPr>
          <p:cNvPicPr>
            <a:picLocks noChangeAspect="1"/>
          </p:cNvPicPr>
          <p:nvPr/>
        </p:nvPicPr>
        <p:blipFill>
          <a:blip r:embed="rId2"/>
          <a:stretch>
            <a:fillRect/>
          </a:stretch>
        </p:blipFill>
        <p:spPr>
          <a:xfrm>
            <a:off x="595746" y="174187"/>
            <a:ext cx="9157854" cy="5563396"/>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5943" y="5372440"/>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1906" y="2885661"/>
            <a:ext cx="1086678" cy="1086678"/>
          </a:xfrm>
          <a:prstGeom prst="rect">
            <a:avLst/>
          </a:prstGeom>
        </p:spPr>
      </p:pic>
    </p:spTree>
    <p:extLst>
      <p:ext uri="{BB962C8B-B14F-4D97-AF65-F5344CB8AC3E}">
        <p14:creationId xmlns:p14="http://schemas.microsoft.com/office/powerpoint/2010/main" val="170232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
        <p:nvSpPr>
          <p:cNvPr id="4" name="Metin kutusu 3">
            <a:extLst>
              <a:ext uri="{FF2B5EF4-FFF2-40B4-BE49-F238E27FC236}">
                <a16:creationId xmlns:a16="http://schemas.microsoft.com/office/drawing/2014/main" id="{CBE79A0B-C07B-4381-A249-9E6B618D5A13}"/>
              </a:ext>
            </a:extLst>
          </p:cNvPr>
          <p:cNvSpPr txBox="1"/>
          <p:nvPr/>
        </p:nvSpPr>
        <p:spPr>
          <a:xfrm>
            <a:off x="410818" y="380210"/>
            <a:ext cx="11622156" cy="5839740"/>
          </a:xfrm>
          <a:prstGeom prst="rect">
            <a:avLst/>
          </a:prstGeom>
          <a:noFill/>
        </p:spPr>
        <p:txBody>
          <a:bodyPr wrap="square">
            <a:spAutoFit/>
          </a:bodyPr>
          <a:lstStyle/>
          <a:p>
            <a:pPr algn="l">
              <a:lnSpc>
                <a:spcPct val="150000"/>
              </a:lnSpc>
            </a:pPr>
            <a:r>
              <a:rPr lang="tr-TR" sz="2800" b="0" i="0" u="none" strike="noStrike" baseline="0" dirty="0">
                <a:latin typeface="ArialMT"/>
              </a:rPr>
              <a:t>Isı alışverişini engelleyerek ısıyı korumak için yapılan işlemlere ısı yalıtımı denir. Isı yalıtımı için kullanılan malzemelere de yalıtım malzemeleri denir.</a:t>
            </a:r>
          </a:p>
          <a:p>
            <a:pPr algn="l">
              <a:lnSpc>
                <a:spcPct val="150000"/>
              </a:lnSpc>
            </a:pPr>
            <a:r>
              <a:rPr lang="tr-TR" sz="2800" b="1" i="0" u="none" strike="noStrike" baseline="0" dirty="0">
                <a:latin typeface="Arial-BoldMT"/>
              </a:rPr>
              <a:t>Yalıtım malzemeleri seçiminde aşağıdaki hususlardan hangisi dikkat edilmesi gerekenlerden birisi değildir?</a:t>
            </a:r>
          </a:p>
          <a:p>
            <a:pPr algn="l">
              <a:lnSpc>
                <a:spcPct val="150000"/>
              </a:lnSpc>
            </a:pPr>
            <a:r>
              <a:rPr lang="tr-TR" sz="2800" b="0" i="0" u="none" strike="noStrike" baseline="0" dirty="0">
                <a:latin typeface="ArialMT"/>
              </a:rPr>
              <a:t>A) Hafif olmalıdır.</a:t>
            </a:r>
          </a:p>
          <a:p>
            <a:pPr algn="l">
              <a:lnSpc>
                <a:spcPct val="150000"/>
              </a:lnSpc>
            </a:pPr>
            <a:r>
              <a:rPr lang="tr-TR" sz="2800" b="0" i="0" u="none" strike="noStrike" baseline="0" dirty="0">
                <a:latin typeface="ArialMT"/>
              </a:rPr>
              <a:t>B) Ekonomik olmalıdır.</a:t>
            </a:r>
          </a:p>
          <a:p>
            <a:pPr algn="l">
              <a:lnSpc>
                <a:spcPct val="150000"/>
              </a:lnSpc>
            </a:pPr>
            <a:r>
              <a:rPr lang="tr-TR" sz="2800" b="0" i="0" u="none" strike="noStrike" baseline="0" dirty="0">
                <a:latin typeface="ArialMT"/>
              </a:rPr>
              <a:t>C) Uzun ömürlü olmalıdır</a:t>
            </a:r>
          </a:p>
          <a:p>
            <a:pPr algn="l">
              <a:lnSpc>
                <a:spcPct val="150000"/>
              </a:lnSpc>
            </a:pPr>
            <a:r>
              <a:rPr lang="tr-TR" sz="2800" b="0" i="0" u="none" strike="noStrike" baseline="0" dirty="0">
                <a:latin typeface="ArialMT"/>
              </a:rPr>
              <a:t>D) Isı iletkeni olmalıdır.</a:t>
            </a:r>
            <a:endParaRPr lang="tr-TR" sz="2800" dirty="0"/>
          </a:p>
        </p:txBody>
      </p:sp>
    </p:spTree>
    <p:extLst>
      <p:ext uri="{BB962C8B-B14F-4D97-AF65-F5344CB8AC3E}">
        <p14:creationId xmlns:p14="http://schemas.microsoft.com/office/powerpoint/2010/main" val="40763903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B03ABD62-A2C4-413E-9C33-9B4F4BEB79A5}"/>
              </a:ext>
            </a:extLst>
          </p:cNvPr>
          <p:cNvSpPr txBox="1"/>
          <p:nvPr/>
        </p:nvSpPr>
        <p:spPr>
          <a:xfrm>
            <a:off x="410818" y="380210"/>
            <a:ext cx="11622156" cy="5839740"/>
          </a:xfrm>
          <a:prstGeom prst="rect">
            <a:avLst/>
          </a:prstGeom>
          <a:noFill/>
        </p:spPr>
        <p:txBody>
          <a:bodyPr wrap="square">
            <a:spAutoFit/>
          </a:bodyPr>
          <a:lstStyle/>
          <a:p>
            <a:pPr algn="l">
              <a:lnSpc>
                <a:spcPct val="150000"/>
              </a:lnSpc>
            </a:pPr>
            <a:r>
              <a:rPr lang="tr-TR" sz="2800" b="0" i="0" u="none" strike="noStrike" baseline="0" dirty="0">
                <a:latin typeface="ArialMT"/>
              </a:rPr>
              <a:t>Isı alışverişini engelleyerek ısıyı korumak için yapılan işlemlere ısı yalıtımı denir. Isı yalıtımı için kullanılan malzemelere de yalıtım malzemeleri denir.</a:t>
            </a:r>
          </a:p>
          <a:p>
            <a:pPr algn="l">
              <a:lnSpc>
                <a:spcPct val="150000"/>
              </a:lnSpc>
            </a:pPr>
            <a:r>
              <a:rPr lang="tr-TR" sz="2800" b="1" i="0" u="none" strike="noStrike" baseline="0" dirty="0">
                <a:latin typeface="Arial-BoldMT"/>
              </a:rPr>
              <a:t>Yalıtım malzemeleri seçiminde aşağıdaki hususlardan hangisi dikkat edilmesi gerekenlerden birisi değildir?</a:t>
            </a:r>
          </a:p>
          <a:p>
            <a:pPr algn="l">
              <a:lnSpc>
                <a:spcPct val="150000"/>
              </a:lnSpc>
            </a:pPr>
            <a:r>
              <a:rPr lang="tr-TR" sz="2800" b="0" i="0" u="none" strike="noStrike" baseline="0" dirty="0">
                <a:latin typeface="ArialMT"/>
              </a:rPr>
              <a:t>A) Hafif olmalıdır.</a:t>
            </a:r>
          </a:p>
          <a:p>
            <a:pPr algn="l">
              <a:lnSpc>
                <a:spcPct val="150000"/>
              </a:lnSpc>
            </a:pPr>
            <a:r>
              <a:rPr lang="tr-TR" sz="2800" b="0" i="0" u="none" strike="noStrike" baseline="0" dirty="0">
                <a:latin typeface="ArialMT"/>
              </a:rPr>
              <a:t>B) Ekonomik olmalıdır.</a:t>
            </a:r>
          </a:p>
          <a:p>
            <a:pPr algn="l">
              <a:lnSpc>
                <a:spcPct val="150000"/>
              </a:lnSpc>
            </a:pPr>
            <a:r>
              <a:rPr lang="tr-TR" sz="2800" b="0" i="0" u="none" strike="noStrike" baseline="0" dirty="0">
                <a:latin typeface="ArialMT"/>
              </a:rPr>
              <a:t>C) Uzun ömürlü olmalıdır</a:t>
            </a:r>
          </a:p>
          <a:p>
            <a:pPr algn="l">
              <a:lnSpc>
                <a:spcPct val="150000"/>
              </a:lnSpc>
            </a:pPr>
            <a:r>
              <a:rPr lang="tr-TR" sz="2800" b="0" i="0" u="none" strike="noStrike" baseline="0" dirty="0">
                <a:latin typeface="ArialMT"/>
              </a:rPr>
              <a:t>D) Isı iletkeni olmalıdır.</a:t>
            </a:r>
            <a:endParaRPr lang="tr-TR" sz="28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402104" y="1558176"/>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3125" y="5632184"/>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1906" y="2885661"/>
            <a:ext cx="1086678" cy="1086678"/>
          </a:xfrm>
          <a:prstGeom prst="rect">
            <a:avLst/>
          </a:prstGeom>
        </p:spPr>
      </p:pic>
    </p:spTree>
    <p:extLst>
      <p:ext uri="{BB962C8B-B14F-4D97-AF65-F5344CB8AC3E}">
        <p14:creationId xmlns:p14="http://schemas.microsoft.com/office/powerpoint/2010/main" val="31574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E8952B97-4471-4D93-B7B6-5F6CE270268F}"/>
              </a:ext>
            </a:extLst>
          </p:cNvPr>
          <p:cNvPicPr>
            <a:picLocks noChangeAspect="1"/>
          </p:cNvPicPr>
          <p:nvPr/>
        </p:nvPicPr>
        <p:blipFill>
          <a:blip r:embed="rId2"/>
          <a:stretch>
            <a:fillRect/>
          </a:stretch>
        </p:blipFill>
        <p:spPr>
          <a:xfrm>
            <a:off x="332508" y="28539"/>
            <a:ext cx="11364015" cy="6704770"/>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42497882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F53B0252-D54A-4717-AF6A-DAE384AB09BD}"/>
              </a:ext>
            </a:extLst>
          </p:cNvPr>
          <p:cNvPicPr>
            <a:picLocks noChangeAspect="1"/>
          </p:cNvPicPr>
          <p:nvPr/>
        </p:nvPicPr>
        <p:blipFill>
          <a:blip r:embed="rId2"/>
          <a:stretch>
            <a:fillRect/>
          </a:stretch>
        </p:blipFill>
        <p:spPr>
          <a:xfrm>
            <a:off x="332508" y="28539"/>
            <a:ext cx="11364015" cy="6704770"/>
          </a:xfrm>
          <a:prstGeom prst="rect">
            <a:avLst/>
          </a:prstGeom>
          <a:ln>
            <a:noFill/>
          </a:ln>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402104" y="85127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A</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155672"/>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91906" y="2885661"/>
            <a:ext cx="1086678" cy="1086678"/>
          </a:xfrm>
          <a:prstGeom prst="rect">
            <a:avLst/>
          </a:prstGeom>
        </p:spPr>
      </p:pic>
    </p:spTree>
    <p:extLst>
      <p:ext uri="{BB962C8B-B14F-4D97-AF65-F5344CB8AC3E}">
        <p14:creationId xmlns:p14="http://schemas.microsoft.com/office/powerpoint/2010/main" val="30714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
        <p:nvSpPr>
          <p:cNvPr id="4" name="Metin kutusu 3">
            <a:extLst>
              <a:ext uri="{FF2B5EF4-FFF2-40B4-BE49-F238E27FC236}">
                <a16:creationId xmlns:a16="http://schemas.microsoft.com/office/drawing/2014/main" id="{E5308C33-2858-4B3F-880C-B0C419701E04}"/>
              </a:ext>
            </a:extLst>
          </p:cNvPr>
          <p:cNvSpPr txBox="1"/>
          <p:nvPr/>
        </p:nvSpPr>
        <p:spPr>
          <a:xfrm>
            <a:off x="172277" y="365661"/>
            <a:ext cx="11661913" cy="6126677"/>
          </a:xfrm>
          <a:prstGeom prst="rect">
            <a:avLst/>
          </a:prstGeom>
          <a:noFill/>
        </p:spPr>
        <p:txBody>
          <a:bodyPr wrap="square">
            <a:spAutoFit/>
          </a:bodyPr>
          <a:lstStyle/>
          <a:p>
            <a:pPr algn="l">
              <a:lnSpc>
                <a:spcPct val="150000"/>
              </a:lnSpc>
            </a:pPr>
            <a:r>
              <a:rPr lang="tr-TR" sz="2400" b="0" i="0" u="none" strike="noStrike" baseline="0" dirty="0">
                <a:latin typeface="ArialMT"/>
              </a:rPr>
              <a:t>Ali’nin babası, yönetici olduğu binaya ısı yalıtımı yaptırmak istiyor. Ali, babasına ısı yalıtım malzemeleri alırken nelere dikkat etmesi gerektiği konusunda yardımcı olmak istiyor.</a:t>
            </a:r>
          </a:p>
          <a:p>
            <a:pPr algn="l">
              <a:lnSpc>
                <a:spcPct val="150000"/>
              </a:lnSpc>
            </a:pPr>
            <a:r>
              <a:rPr lang="tr-TR" sz="2400" b="1" i="0" u="none" strike="noStrike" baseline="0" dirty="0">
                <a:latin typeface="Arial-BoldMT"/>
              </a:rPr>
              <a:t>Bu konuda Ali’nin yaptığı,</a:t>
            </a:r>
          </a:p>
          <a:p>
            <a:pPr algn="l">
              <a:lnSpc>
                <a:spcPct val="150000"/>
              </a:lnSpc>
            </a:pPr>
            <a:r>
              <a:rPr lang="nb-NO" sz="2400" b="0" i="0" u="none" strike="noStrike" baseline="0" dirty="0">
                <a:latin typeface="ArialMT"/>
              </a:rPr>
              <a:t>I. Isıyı iyi ileten malzemeler olmalı</a:t>
            </a:r>
          </a:p>
          <a:p>
            <a:pPr algn="l">
              <a:lnSpc>
                <a:spcPct val="150000"/>
              </a:lnSpc>
            </a:pPr>
            <a:r>
              <a:rPr lang="tr-TR" sz="2400" b="0" i="0" u="none" strike="noStrike" baseline="0" dirty="0">
                <a:latin typeface="ArialMT"/>
              </a:rPr>
              <a:t>II. Isıya karşı dayanıklı olmalı</a:t>
            </a:r>
          </a:p>
          <a:p>
            <a:pPr algn="l">
              <a:lnSpc>
                <a:spcPct val="150000"/>
              </a:lnSpc>
            </a:pPr>
            <a:r>
              <a:rPr lang="tr-TR" sz="2400" b="0" i="0" u="none" strike="noStrike" baseline="0" dirty="0">
                <a:latin typeface="ArialMT"/>
              </a:rPr>
              <a:t>III. Ağır olmalı</a:t>
            </a:r>
          </a:p>
          <a:p>
            <a:pPr algn="l">
              <a:lnSpc>
                <a:spcPct val="150000"/>
              </a:lnSpc>
            </a:pPr>
            <a:r>
              <a:rPr lang="tr-TR" sz="2400" b="0" i="0" u="none" strike="noStrike" baseline="0" dirty="0">
                <a:latin typeface="ArialMT"/>
              </a:rPr>
              <a:t>IV. Kısa ömürlü olmamalı</a:t>
            </a:r>
          </a:p>
          <a:p>
            <a:pPr algn="l">
              <a:lnSpc>
                <a:spcPct val="150000"/>
              </a:lnSpc>
            </a:pPr>
            <a:r>
              <a:rPr lang="tr-TR" sz="2400" b="0" i="0" u="none" strike="noStrike" baseline="0" dirty="0">
                <a:latin typeface="ArialMT"/>
              </a:rPr>
              <a:t>V. İnsan sağlığını olumsuz etkileyecek maddeler içermemeli</a:t>
            </a:r>
          </a:p>
          <a:p>
            <a:pPr algn="l">
              <a:lnSpc>
                <a:spcPct val="150000"/>
              </a:lnSpc>
            </a:pPr>
            <a:r>
              <a:rPr lang="tr-TR" sz="2400" b="1" i="0" u="none" strike="noStrike" baseline="0" dirty="0">
                <a:latin typeface="Arial-BoldMT"/>
              </a:rPr>
              <a:t>önerilerden hangileri doğru olur?</a:t>
            </a:r>
          </a:p>
          <a:p>
            <a:pPr algn="l">
              <a:lnSpc>
                <a:spcPct val="150000"/>
              </a:lnSpc>
            </a:pPr>
            <a:r>
              <a:rPr lang="es-ES" sz="2400" b="0" i="0" u="none" strike="noStrike" baseline="0" dirty="0">
                <a:latin typeface="ArialMT"/>
              </a:rPr>
              <a:t>A) I, II ve III </a:t>
            </a:r>
            <a:r>
              <a:rPr lang="tr-TR" sz="2400" b="0" i="0" u="none" strike="noStrike" baseline="0" dirty="0">
                <a:latin typeface="ArialMT"/>
              </a:rPr>
              <a:t>        </a:t>
            </a:r>
            <a:r>
              <a:rPr lang="es-ES" sz="2400" b="0" i="0" u="none" strike="noStrike" baseline="0" dirty="0">
                <a:latin typeface="ArialMT"/>
              </a:rPr>
              <a:t>B ) II, III ve IV </a:t>
            </a:r>
            <a:r>
              <a:rPr lang="tr-TR" sz="2400" b="0" i="0" u="none" strike="noStrike" baseline="0" dirty="0">
                <a:latin typeface="ArialMT"/>
              </a:rPr>
              <a:t>       </a:t>
            </a:r>
            <a:r>
              <a:rPr lang="es-ES" sz="2400" b="0" i="0" u="none" strike="noStrike" baseline="0" dirty="0">
                <a:latin typeface="ArialMT"/>
              </a:rPr>
              <a:t>C ) II, IV ve V </a:t>
            </a:r>
            <a:r>
              <a:rPr lang="tr-TR" sz="2400" b="0" i="0" u="none" strike="noStrike" baseline="0" dirty="0">
                <a:latin typeface="ArialMT"/>
              </a:rPr>
              <a:t>     </a:t>
            </a:r>
            <a:r>
              <a:rPr lang="es-ES" sz="2400" b="0" i="0" u="none" strike="noStrike" baseline="0" dirty="0">
                <a:latin typeface="ArialMT"/>
              </a:rPr>
              <a:t>D) I, IV ve V</a:t>
            </a:r>
            <a:endParaRPr lang="tr-TR" sz="2400" dirty="0"/>
          </a:p>
        </p:txBody>
      </p:sp>
    </p:spTree>
    <p:extLst>
      <p:ext uri="{BB962C8B-B14F-4D97-AF65-F5344CB8AC3E}">
        <p14:creationId xmlns:p14="http://schemas.microsoft.com/office/powerpoint/2010/main" val="3385671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B838B2D3-BDA8-447F-9EC9-A4EAE35D0620}"/>
              </a:ext>
            </a:extLst>
          </p:cNvPr>
          <p:cNvSpPr txBox="1"/>
          <p:nvPr/>
        </p:nvSpPr>
        <p:spPr>
          <a:xfrm>
            <a:off x="172278" y="365662"/>
            <a:ext cx="10171244" cy="5120954"/>
          </a:xfrm>
          <a:prstGeom prst="rect">
            <a:avLst/>
          </a:prstGeom>
          <a:noFill/>
        </p:spPr>
        <p:txBody>
          <a:bodyPr wrap="square">
            <a:spAutoFit/>
          </a:bodyPr>
          <a:lstStyle/>
          <a:p>
            <a:pPr algn="l">
              <a:lnSpc>
                <a:spcPct val="150000"/>
              </a:lnSpc>
            </a:pPr>
            <a:r>
              <a:rPr lang="tr-TR" sz="2000" b="0" i="0" u="none" strike="noStrike" baseline="0" dirty="0">
                <a:latin typeface="ArialMT"/>
              </a:rPr>
              <a:t>Ali’nin babası, yönetici olduğu binaya ısı yalıtımı yaptırmak istiyor. Ali, babasına ısı yalıtım malzemeleri alırken nelere dikkat etmesi gerektiği konusunda yardımcı olmak istiyor.</a:t>
            </a:r>
          </a:p>
          <a:p>
            <a:pPr algn="l">
              <a:lnSpc>
                <a:spcPct val="150000"/>
              </a:lnSpc>
            </a:pPr>
            <a:r>
              <a:rPr lang="tr-TR" sz="2000" b="1" i="0" u="none" strike="noStrike" baseline="0" dirty="0">
                <a:latin typeface="Arial-BoldMT"/>
              </a:rPr>
              <a:t>Bu konuda Ali’nin yaptığı,</a:t>
            </a:r>
          </a:p>
          <a:p>
            <a:pPr algn="l">
              <a:lnSpc>
                <a:spcPct val="150000"/>
              </a:lnSpc>
            </a:pPr>
            <a:r>
              <a:rPr lang="nb-NO" sz="2000" b="0" i="0" u="none" strike="noStrike" baseline="0" dirty="0">
                <a:latin typeface="ArialMT"/>
              </a:rPr>
              <a:t>I. Isıyı iyi ileten malzemeler olmalı</a:t>
            </a:r>
          </a:p>
          <a:p>
            <a:pPr algn="l">
              <a:lnSpc>
                <a:spcPct val="150000"/>
              </a:lnSpc>
            </a:pPr>
            <a:r>
              <a:rPr lang="tr-TR" sz="2000" b="0" i="0" u="none" strike="noStrike" baseline="0" dirty="0">
                <a:latin typeface="ArialMT"/>
              </a:rPr>
              <a:t>II. Isıya karşı dayanıklı olmalı</a:t>
            </a:r>
          </a:p>
          <a:p>
            <a:pPr algn="l">
              <a:lnSpc>
                <a:spcPct val="150000"/>
              </a:lnSpc>
            </a:pPr>
            <a:r>
              <a:rPr lang="tr-TR" sz="2000" b="0" i="0" u="none" strike="noStrike" baseline="0" dirty="0">
                <a:latin typeface="ArialMT"/>
              </a:rPr>
              <a:t>III. Ağır olmalı</a:t>
            </a:r>
          </a:p>
          <a:p>
            <a:pPr algn="l">
              <a:lnSpc>
                <a:spcPct val="150000"/>
              </a:lnSpc>
            </a:pPr>
            <a:r>
              <a:rPr lang="tr-TR" sz="2000" b="0" i="0" u="none" strike="noStrike" baseline="0" dirty="0">
                <a:latin typeface="ArialMT"/>
              </a:rPr>
              <a:t>IV. Kısa ömürlü olmamalı</a:t>
            </a:r>
          </a:p>
          <a:p>
            <a:pPr algn="l">
              <a:lnSpc>
                <a:spcPct val="150000"/>
              </a:lnSpc>
            </a:pPr>
            <a:r>
              <a:rPr lang="tr-TR" sz="2000" b="0" i="0" u="none" strike="noStrike" baseline="0" dirty="0">
                <a:latin typeface="ArialMT"/>
              </a:rPr>
              <a:t>V. İnsan sağlığını olumsuz etkileyecek maddeler içermemeli</a:t>
            </a:r>
          </a:p>
          <a:p>
            <a:pPr algn="l">
              <a:lnSpc>
                <a:spcPct val="150000"/>
              </a:lnSpc>
            </a:pPr>
            <a:r>
              <a:rPr lang="tr-TR" sz="2000" b="1" i="0" u="none" strike="noStrike" baseline="0" dirty="0">
                <a:latin typeface="Arial-BoldMT"/>
              </a:rPr>
              <a:t>önerilerden hangileri doğru olur?</a:t>
            </a:r>
          </a:p>
          <a:p>
            <a:pPr algn="l">
              <a:lnSpc>
                <a:spcPct val="150000"/>
              </a:lnSpc>
            </a:pPr>
            <a:r>
              <a:rPr lang="es-ES" sz="2000" b="0" i="0" u="none" strike="noStrike" baseline="0" dirty="0">
                <a:latin typeface="ArialMT"/>
              </a:rPr>
              <a:t>A) I, II ve III </a:t>
            </a:r>
            <a:r>
              <a:rPr lang="tr-TR" sz="2000" b="0" i="0" u="none" strike="noStrike" baseline="0" dirty="0">
                <a:latin typeface="ArialMT"/>
              </a:rPr>
              <a:t>        </a:t>
            </a:r>
            <a:r>
              <a:rPr lang="es-ES" sz="2000" b="0" i="0" u="none" strike="noStrike" baseline="0" dirty="0">
                <a:latin typeface="ArialMT"/>
              </a:rPr>
              <a:t>B ) II, III ve IV </a:t>
            </a:r>
            <a:r>
              <a:rPr lang="tr-TR" sz="2000" b="0" i="0" u="none" strike="noStrike" baseline="0" dirty="0">
                <a:latin typeface="ArialMT"/>
              </a:rPr>
              <a:t>       </a:t>
            </a:r>
            <a:r>
              <a:rPr lang="es-ES" sz="2000" b="0" i="0" u="none" strike="noStrike" baseline="0" dirty="0">
                <a:latin typeface="ArialMT"/>
              </a:rPr>
              <a:t>C ) II, IV ve V </a:t>
            </a:r>
            <a:r>
              <a:rPr lang="tr-TR" sz="2000" b="0" i="0" u="none" strike="noStrike" baseline="0" dirty="0">
                <a:latin typeface="ArialMT"/>
              </a:rPr>
              <a:t>     </a:t>
            </a:r>
            <a:r>
              <a:rPr lang="es-ES" sz="2000" b="0" i="0" u="none" strike="noStrike" baseline="0" dirty="0">
                <a:latin typeface="ArialMT"/>
              </a:rPr>
              <a:t>D) I, IV ve V</a:t>
            </a:r>
            <a:endParaRPr lang="tr-TR" sz="20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8177" y="5007296"/>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91906" y="2885661"/>
            <a:ext cx="1086678" cy="1086678"/>
          </a:xfrm>
          <a:prstGeom prst="rect">
            <a:avLst/>
          </a:prstGeom>
        </p:spPr>
      </p:pic>
    </p:spTree>
    <p:extLst>
      <p:ext uri="{BB962C8B-B14F-4D97-AF65-F5344CB8AC3E}">
        <p14:creationId xmlns:p14="http://schemas.microsoft.com/office/powerpoint/2010/main" val="250161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9D06D1FA-0AEF-4CFE-9607-35D487A2AA50}"/>
              </a:ext>
            </a:extLst>
          </p:cNvPr>
          <p:cNvSpPr txBox="1"/>
          <p:nvPr/>
        </p:nvSpPr>
        <p:spPr>
          <a:xfrm>
            <a:off x="2967613" y="278296"/>
            <a:ext cx="3658473" cy="3150704"/>
          </a:xfrm>
          <a:prstGeom prst="rect">
            <a:avLst/>
          </a:prstGeom>
        </p:spPr>
        <p:txBody>
          <a:bodyPr vert="horz" lIns="91440" tIns="45720" rIns="91440" bIns="45720" rtlCol="0" anchor="ctr">
            <a:normAutofit lnSpcReduction="10000"/>
          </a:bodyPr>
          <a:lstStyle/>
          <a:p>
            <a:pPr>
              <a:lnSpc>
                <a:spcPct val="150000"/>
              </a:lnSpc>
              <a:spcAft>
                <a:spcPts val="600"/>
              </a:spcAft>
            </a:pPr>
            <a:r>
              <a:rPr lang="en-US" sz="2000" b="1" dirty="0" err="1">
                <a:effectLst/>
              </a:rPr>
              <a:t>Kömür</a:t>
            </a:r>
            <a:r>
              <a:rPr lang="en-US" sz="2000" b="1" dirty="0">
                <a:effectLst/>
              </a:rPr>
              <a:t>: </a:t>
            </a:r>
            <a:r>
              <a:rPr lang="en-US" sz="2000" dirty="0" err="1">
                <a:effectLst/>
              </a:rPr>
              <a:t>canlı</a:t>
            </a:r>
            <a:r>
              <a:rPr lang="en-US" sz="2000" dirty="0">
                <a:effectLst/>
              </a:rPr>
              <a:t> </a:t>
            </a:r>
            <a:r>
              <a:rPr lang="en-US" sz="2000" dirty="0" err="1">
                <a:effectLst/>
              </a:rPr>
              <a:t>atıklarının</a:t>
            </a:r>
            <a:r>
              <a:rPr lang="en-US" sz="2000" dirty="0">
                <a:effectLst/>
              </a:rPr>
              <a:t> </a:t>
            </a:r>
            <a:r>
              <a:rPr lang="en-US" sz="2000" dirty="0" err="1">
                <a:effectLst/>
              </a:rPr>
              <a:t>toprak</a:t>
            </a:r>
            <a:r>
              <a:rPr lang="en-US" sz="2000" dirty="0">
                <a:effectLst/>
              </a:rPr>
              <a:t> </a:t>
            </a:r>
            <a:r>
              <a:rPr lang="en-US" sz="2000" dirty="0" err="1">
                <a:effectLst/>
              </a:rPr>
              <a:t>altında</a:t>
            </a:r>
            <a:r>
              <a:rPr lang="en-US" sz="2000" dirty="0">
                <a:effectLst/>
              </a:rPr>
              <a:t> uzun süre </a:t>
            </a:r>
            <a:r>
              <a:rPr lang="en-US" sz="2000" dirty="0" err="1">
                <a:effectLst/>
              </a:rPr>
              <a:t>kalarak</a:t>
            </a:r>
            <a:r>
              <a:rPr lang="en-US" sz="2000" dirty="0">
                <a:effectLst/>
              </a:rPr>
              <a:t> </a:t>
            </a:r>
            <a:r>
              <a:rPr lang="en-US" sz="2000" dirty="0" err="1">
                <a:effectLst/>
              </a:rPr>
              <a:t>sıkışması</a:t>
            </a:r>
            <a:r>
              <a:rPr lang="en-US" sz="2000" dirty="0">
                <a:effectLst/>
              </a:rPr>
              <a:t> sonucu </a:t>
            </a:r>
            <a:r>
              <a:rPr lang="en-US" sz="2000" dirty="0" err="1">
                <a:effectLst/>
              </a:rPr>
              <a:t>oluşur</a:t>
            </a:r>
            <a:r>
              <a:rPr lang="en-US" sz="2000" dirty="0">
                <a:effectLst/>
              </a:rPr>
              <a:t>. </a:t>
            </a:r>
            <a:r>
              <a:rPr lang="en-US" sz="2000" dirty="0" err="1">
                <a:effectLst/>
              </a:rPr>
              <a:t>Kömür</a:t>
            </a:r>
            <a:r>
              <a:rPr lang="en-US" sz="2000" dirty="0">
                <a:effectLst/>
              </a:rPr>
              <a:t> </a:t>
            </a:r>
            <a:r>
              <a:rPr lang="en-US" sz="2000" dirty="0" err="1">
                <a:effectLst/>
              </a:rPr>
              <a:t>madenlerden</a:t>
            </a:r>
            <a:r>
              <a:rPr lang="en-US" sz="2000" dirty="0">
                <a:effectLst/>
              </a:rPr>
              <a:t> </a:t>
            </a:r>
            <a:r>
              <a:rPr lang="en-US" sz="2000" dirty="0" err="1">
                <a:effectLst/>
              </a:rPr>
              <a:t>çıkarılır</a:t>
            </a:r>
            <a:r>
              <a:rPr lang="en-US" sz="2000" dirty="0">
                <a:effectLst/>
              </a:rPr>
              <a:t>.</a:t>
            </a:r>
            <a:r>
              <a:rPr lang="en-US" sz="2000" b="1" dirty="0">
                <a:effectLst/>
              </a:rPr>
              <a:t> Turbo, </a:t>
            </a:r>
            <a:r>
              <a:rPr lang="en-US" sz="2000" b="1" dirty="0" err="1">
                <a:effectLst/>
              </a:rPr>
              <a:t>linyit</a:t>
            </a:r>
            <a:r>
              <a:rPr lang="en-US" sz="2000" b="1" dirty="0">
                <a:effectLst/>
              </a:rPr>
              <a:t>, </a:t>
            </a:r>
            <a:r>
              <a:rPr lang="en-US" sz="2000" b="1" dirty="0" err="1">
                <a:effectLst/>
              </a:rPr>
              <a:t>kok</a:t>
            </a:r>
            <a:r>
              <a:rPr lang="en-US" sz="2000" b="1" dirty="0">
                <a:effectLst/>
              </a:rPr>
              <a:t> </a:t>
            </a:r>
            <a:r>
              <a:rPr lang="en-US" sz="2000" b="1" dirty="0" err="1">
                <a:effectLst/>
              </a:rPr>
              <a:t>kömürü</a:t>
            </a:r>
            <a:r>
              <a:rPr lang="en-US" sz="2000" b="1" dirty="0">
                <a:effectLst/>
              </a:rPr>
              <a:t>, </a:t>
            </a:r>
            <a:r>
              <a:rPr lang="en-US" sz="2000" b="1" dirty="0" err="1">
                <a:effectLst/>
              </a:rPr>
              <a:t>antrasit</a:t>
            </a:r>
            <a:r>
              <a:rPr lang="en-US" sz="2000" b="1" dirty="0">
                <a:effectLst/>
              </a:rPr>
              <a:t> ve </a:t>
            </a:r>
            <a:r>
              <a:rPr lang="en-US" sz="2000" b="1" dirty="0" err="1">
                <a:effectLst/>
              </a:rPr>
              <a:t>taş</a:t>
            </a:r>
            <a:r>
              <a:rPr lang="en-US" sz="2000" b="1" dirty="0">
                <a:effectLst/>
              </a:rPr>
              <a:t> </a:t>
            </a:r>
            <a:r>
              <a:rPr lang="en-US" sz="2000" b="1" dirty="0" err="1">
                <a:effectLst/>
              </a:rPr>
              <a:t>kömürü</a:t>
            </a:r>
            <a:r>
              <a:rPr lang="tr-TR" sz="2000" b="1" dirty="0">
                <a:effectLst/>
              </a:rPr>
              <a:t>,</a:t>
            </a:r>
            <a:r>
              <a:rPr lang="en-US" sz="2000" b="1" dirty="0">
                <a:effectLst/>
              </a:rPr>
              <a:t> </a:t>
            </a:r>
            <a:r>
              <a:rPr lang="en-US" sz="2000" b="1" dirty="0" err="1">
                <a:effectLst/>
              </a:rPr>
              <a:t>kömür</a:t>
            </a:r>
            <a:r>
              <a:rPr lang="tr-TR" sz="2000" b="1" dirty="0">
                <a:effectLst/>
              </a:rPr>
              <a:t> çeşitleridir</a:t>
            </a:r>
            <a:r>
              <a:rPr lang="en-US" sz="2000" b="1" dirty="0">
                <a:effectLst/>
              </a:rPr>
              <a:t> </a:t>
            </a:r>
            <a:r>
              <a:rPr lang="en-US" sz="2000" dirty="0" err="1">
                <a:effectLst/>
              </a:rPr>
              <a:t>çeşitlerindendir</a:t>
            </a:r>
            <a:r>
              <a:rPr lang="en-US" sz="2000" dirty="0">
                <a:effectLst/>
              </a:rPr>
              <a:t>.</a:t>
            </a:r>
          </a:p>
        </p:txBody>
      </p:sp>
      <p:pic>
        <p:nvPicPr>
          <p:cNvPr id="13314" name="Picture 2" descr="Kömür Nedir, Nasıl Oluşur? Kömür Çeşitleri Nelerdir - Maabir">
            <a:extLst>
              <a:ext uri="{FF2B5EF4-FFF2-40B4-BE49-F238E27FC236}">
                <a16:creationId xmlns:a16="http://schemas.microsoft.com/office/drawing/2014/main" id="{CC69EEE5-0F3D-48DF-A8A6-FD6A3B4BD2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18" b="1"/>
          <a:stretch/>
        </p:blipFill>
        <p:spPr bwMode="auto">
          <a:xfrm>
            <a:off x="20" y="2959630"/>
            <a:ext cx="6400781" cy="389837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Dr. Fetullah ARIK Kömür Teknolojisi ve Kimyası - PDF Free Download">
            <a:extLst>
              <a:ext uri="{FF2B5EF4-FFF2-40B4-BE49-F238E27FC236}">
                <a16:creationId xmlns:a16="http://schemas.microsoft.com/office/drawing/2014/main" id="{2A022DE2-19D0-4D8B-91CC-400E4589E6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5714"/>
          <a:stretch/>
        </p:blipFill>
        <p:spPr bwMode="auto">
          <a:xfrm>
            <a:off x="7103165" y="1"/>
            <a:ext cx="5088835"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31422876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a:extLst>
              <a:ext uri="{FF2B5EF4-FFF2-40B4-BE49-F238E27FC236}">
                <a16:creationId xmlns:a16="http://schemas.microsoft.com/office/drawing/2014/main" id="{C57212FE-1648-45BD-9A90-21CF0C0BE315}"/>
              </a:ext>
            </a:extLst>
          </p:cNvPr>
          <p:cNvPicPr>
            <a:picLocks noChangeAspect="1"/>
          </p:cNvPicPr>
          <p:nvPr/>
        </p:nvPicPr>
        <p:blipFill>
          <a:blip r:embed="rId2"/>
          <a:stretch>
            <a:fillRect/>
          </a:stretch>
        </p:blipFill>
        <p:spPr>
          <a:xfrm>
            <a:off x="85446" y="288485"/>
            <a:ext cx="12021109" cy="6281030"/>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25149749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a:extLst>
              <a:ext uri="{FF2B5EF4-FFF2-40B4-BE49-F238E27FC236}">
                <a16:creationId xmlns:a16="http://schemas.microsoft.com/office/drawing/2014/main" id="{7F74FBA7-AFF0-4EA8-B960-6EDE4BEE5BA9}"/>
              </a:ext>
            </a:extLst>
          </p:cNvPr>
          <p:cNvPicPr>
            <a:picLocks noChangeAspect="1"/>
          </p:cNvPicPr>
          <p:nvPr/>
        </p:nvPicPr>
        <p:blipFill>
          <a:blip r:embed="rId2"/>
          <a:stretch>
            <a:fillRect/>
          </a:stretch>
        </p:blipFill>
        <p:spPr>
          <a:xfrm>
            <a:off x="85446" y="288485"/>
            <a:ext cx="12021109" cy="6281030"/>
          </a:xfrm>
          <a:prstGeom prst="rect">
            <a:avLst/>
          </a:prstGeom>
          <a:ln>
            <a:noFill/>
          </a:ln>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0557" y="5775889"/>
            <a:ext cx="837034" cy="837034"/>
          </a:xfrm>
          <a:prstGeom prst="rect">
            <a:avLst/>
          </a:prstGeom>
        </p:spPr>
      </p:pic>
      <p:pic>
        <p:nvPicPr>
          <p:cNvPr id="13" name="Resim 12">
            <a:extLst>
              <a:ext uri="{FF2B5EF4-FFF2-40B4-BE49-F238E27FC236}">
                <a16:creationId xmlns:a16="http://schemas.microsoft.com/office/drawing/2014/main" id="{D936EB81-4033-48FE-BAC4-74EFD907E6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33322" y="1826975"/>
            <a:ext cx="1086678" cy="1086678"/>
          </a:xfrm>
          <a:prstGeom prst="rect">
            <a:avLst/>
          </a:prstGeom>
        </p:spPr>
      </p:pic>
    </p:spTree>
    <p:extLst>
      <p:ext uri="{BB962C8B-B14F-4D97-AF65-F5344CB8AC3E}">
        <p14:creationId xmlns:p14="http://schemas.microsoft.com/office/powerpoint/2010/main" val="46582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368693C-0815-4A94-A477-3972892B01D7}"/>
              </a:ext>
            </a:extLst>
          </p:cNvPr>
          <p:cNvSpPr/>
          <p:nvPr/>
        </p:nvSpPr>
        <p:spPr>
          <a:xfrm>
            <a:off x="1109980" y="4206240"/>
            <a:ext cx="9966960" cy="1325880"/>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gn="ctr" defTabSz="914400">
              <a:lnSpc>
                <a:spcPct val="85000"/>
              </a:lnSpc>
              <a:spcBef>
                <a:spcPct val="0"/>
              </a:spcBef>
              <a:spcAft>
                <a:spcPts val="600"/>
              </a:spcAft>
            </a:pPr>
            <a:r>
              <a:rPr lang="en-US" sz="4100" b="1" cap="all" dirty="0">
                <a:ln/>
                <a:solidFill>
                  <a:schemeClr val="accent1"/>
                </a:solidFill>
                <a:effectLst>
                  <a:outerShdw blurRad="38100" dist="19050" dir="2700000" algn="tl" rotWithShape="0">
                    <a:schemeClr val="dk1">
                      <a:lumMod val="50000"/>
                      <a:alpha val="40000"/>
                    </a:schemeClr>
                  </a:outerShdw>
                </a:effectLst>
                <a:latin typeface="+mj-lt"/>
                <a:ea typeface="+mj-ea"/>
                <a:cs typeface="+mj-cs"/>
              </a:rPr>
              <a:t>HAZIRLAYAN </a:t>
            </a:r>
          </a:p>
          <a:p>
            <a:pPr algn="ctr" defTabSz="914400">
              <a:lnSpc>
                <a:spcPct val="85000"/>
              </a:lnSpc>
              <a:spcBef>
                <a:spcPct val="0"/>
              </a:spcBef>
              <a:spcAft>
                <a:spcPts val="600"/>
              </a:spcAft>
            </a:pPr>
            <a:r>
              <a:rPr lang="en-US" sz="4100" b="1" dirty="0">
                <a:ln/>
                <a:solidFill>
                  <a:schemeClr val="accent1"/>
                </a:solidFill>
                <a:effectLst>
                  <a:outerShdw blurRad="38100" dist="19050" dir="2700000" algn="tl" rotWithShape="0">
                    <a:schemeClr val="dk1">
                      <a:lumMod val="50000"/>
                      <a:alpha val="40000"/>
                    </a:schemeClr>
                  </a:outerShdw>
                </a:effectLst>
                <a:latin typeface="+mj-lt"/>
                <a:ea typeface="+mj-ea"/>
                <a:cs typeface="+mj-cs"/>
                <a:hlinkClick r:id="rId2"/>
              </a:rPr>
              <a:t>www.fenusbilim.com</a:t>
            </a:r>
            <a:endParaRPr lang="en-US" sz="4100" b="1" dirty="0">
              <a:ln/>
              <a:solidFill>
                <a:schemeClr val="accent1"/>
              </a:solidFill>
              <a:effectLst>
                <a:outerShdw blurRad="38100" dist="19050" dir="2700000" algn="tl" rotWithShape="0">
                  <a:schemeClr val="dk1">
                    <a:lumMod val="50000"/>
                    <a:alpha val="40000"/>
                  </a:schemeClr>
                </a:outerShdw>
              </a:effectLst>
              <a:latin typeface="+mj-lt"/>
              <a:ea typeface="+mj-ea"/>
              <a:cs typeface="+mj-cs"/>
            </a:endParaRPr>
          </a:p>
        </p:txBody>
      </p:sp>
      <p:pic>
        <p:nvPicPr>
          <p:cNvPr id="5" name="Resim 4" descr="metin, meyve, portakal içeren bir resim&#10;&#10;Açıklama otomatik olarak oluşturuldu">
            <a:extLst>
              <a:ext uri="{FF2B5EF4-FFF2-40B4-BE49-F238E27FC236}">
                <a16:creationId xmlns:a16="http://schemas.microsoft.com/office/drawing/2014/main" id="{8F107659-D44A-419A-9060-6721E1167B3A}"/>
              </a:ext>
            </a:extLst>
          </p:cNvPr>
          <p:cNvPicPr>
            <a:picLocks noChangeAspect="1"/>
          </p:cNvPicPr>
          <p:nvPr/>
        </p:nvPicPr>
        <p:blipFill rotWithShape="1">
          <a:blip r:embed="rId3"/>
          <a:srcRect t="25115" r="1" b="21945"/>
          <a:stretch/>
        </p:blipFill>
        <p:spPr>
          <a:xfrm>
            <a:off x="243840" y="256540"/>
            <a:ext cx="11704320" cy="3764276"/>
          </a:xfrm>
          <a:prstGeom prst="rect">
            <a:avLst/>
          </a:prstGeom>
        </p:spPr>
      </p:pic>
      <p:pic>
        <p:nvPicPr>
          <p:cNvPr id="11" name="Resim 10">
            <a:extLst>
              <a:ext uri="{FF2B5EF4-FFF2-40B4-BE49-F238E27FC236}">
                <a16:creationId xmlns:a16="http://schemas.microsoft.com/office/drawing/2014/main" id="{CE96D6E7-101D-4670-8945-92B2D987E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265218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4">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16">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17">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8">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0">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6" name="Resim 5">
            <a:extLst>
              <a:ext uri="{FF2B5EF4-FFF2-40B4-BE49-F238E27FC236}">
                <a16:creationId xmlns:a16="http://schemas.microsoft.com/office/drawing/2014/main" id="{C3724539-823B-465A-BB38-BD853D210E9E}"/>
              </a:ext>
            </a:extLst>
          </p:cNvPr>
          <p:cNvPicPr>
            <a:picLocks noChangeAspect="1"/>
          </p:cNvPicPr>
          <p:nvPr/>
        </p:nvPicPr>
        <p:blipFill rotWithShape="1">
          <a:blip r:embed="rId2"/>
          <a:srcRect r="2576" b="1"/>
          <a:stretch/>
        </p:blipFill>
        <p:spPr>
          <a:xfrm>
            <a:off x="626590" y="317578"/>
            <a:ext cx="10851111" cy="3508437"/>
          </a:xfrm>
          <a:prstGeom prst="rect">
            <a:avLst/>
          </a:prstGeom>
        </p:spPr>
      </p:pic>
      <p:grpSp>
        <p:nvGrpSpPr>
          <p:cNvPr id="31" name="Group 30">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2" name="Straight Connector 31">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0" name="Straight Connector 3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Metin kutusu 2">
            <a:extLst>
              <a:ext uri="{FF2B5EF4-FFF2-40B4-BE49-F238E27FC236}">
                <a16:creationId xmlns:a16="http://schemas.microsoft.com/office/drawing/2014/main" id="{7F10A9FD-24AD-4EFC-8184-F28B102682C6}"/>
              </a:ext>
            </a:extLst>
          </p:cNvPr>
          <p:cNvSpPr txBox="1"/>
          <p:nvPr/>
        </p:nvSpPr>
        <p:spPr>
          <a:xfrm>
            <a:off x="1347738" y="4018143"/>
            <a:ext cx="9812448" cy="2129599"/>
          </a:xfrm>
          <a:prstGeom prst="rect">
            <a:avLst/>
          </a:prstGeom>
          <a:noFill/>
        </p:spPr>
        <p:txBody>
          <a:bodyPr vert="horz" lIns="91440" tIns="45720" rIns="91440" bIns="45720" rtlCol="0" anchor="t">
            <a:normAutofit fontScale="92500" lnSpcReduction="10000"/>
          </a:bodyPr>
          <a:lstStyle/>
          <a:p>
            <a:pPr marL="57150" indent="-285750">
              <a:lnSpc>
                <a:spcPct val="150000"/>
              </a:lnSpc>
              <a:spcAft>
                <a:spcPts val="600"/>
              </a:spcAft>
              <a:buFont typeface="Wingdings" panose="05000000000000000000" pitchFamily="2" charset="2"/>
              <a:buChar char="ü"/>
            </a:pPr>
            <a:r>
              <a:rPr lang="en-US" sz="2400" dirty="0" err="1">
                <a:solidFill>
                  <a:schemeClr val="bg1"/>
                </a:solidFill>
                <a:effectLst/>
              </a:rPr>
              <a:t>Kömür</a:t>
            </a:r>
            <a:r>
              <a:rPr lang="en-US" sz="2400" dirty="0">
                <a:solidFill>
                  <a:schemeClr val="bg1"/>
                </a:solidFill>
                <a:effectLst/>
              </a:rPr>
              <a:t> </a:t>
            </a:r>
            <a:r>
              <a:rPr lang="en-US" sz="2400" dirty="0" err="1">
                <a:solidFill>
                  <a:schemeClr val="bg1"/>
                </a:solidFill>
                <a:effectLst/>
              </a:rPr>
              <a:t>çeşitlerinin</a:t>
            </a:r>
            <a:r>
              <a:rPr lang="en-US" sz="2400" dirty="0">
                <a:solidFill>
                  <a:schemeClr val="bg1"/>
                </a:solidFill>
                <a:effectLst/>
              </a:rPr>
              <a:t> </a:t>
            </a:r>
            <a:r>
              <a:rPr lang="en-US" sz="2400" dirty="0" err="1">
                <a:solidFill>
                  <a:schemeClr val="bg1"/>
                </a:solidFill>
                <a:effectLst/>
              </a:rPr>
              <a:t>enerji</a:t>
            </a:r>
            <a:r>
              <a:rPr lang="en-US" sz="2400" dirty="0">
                <a:solidFill>
                  <a:schemeClr val="bg1"/>
                </a:solidFill>
                <a:effectLst/>
              </a:rPr>
              <a:t> </a:t>
            </a:r>
            <a:r>
              <a:rPr lang="en-US" sz="2400" dirty="0" err="1">
                <a:solidFill>
                  <a:schemeClr val="bg1"/>
                </a:solidFill>
                <a:effectLst/>
              </a:rPr>
              <a:t>verme</a:t>
            </a:r>
            <a:r>
              <a:rPr lang="en-US" sz="2400" dirty="0">
                <a:solidFill>
                  <a:schemeClr val="bg1"/>
                </a:solidFill>
                <a:effectLst/>
              </a:rPr>
              <a:t> </a:t>
            </a:r>
            <a:r>
              <a:rPr lang="en-US" sz="2400" dirty="0" err="1">
                <a:solidFill>
                  <a:schemeClr val="bg1"/>
                </a:solidFill>
                <a:effectLst/>
              </a:rPr>
              <a:t>sırası</a:t>
            </a:r>
            <a:r>
              <a:rPr lang="en-US" sz="2400" dirty="0">
                <a:solidFill>
                  <a:schemeClr val="bg1"/>
                </a:solidFill>
                <a:effectLst/>
              </a:rPr>
              <a:t> </a:t>
            </a:r>
            <a:r>
              <a:rPr lang="en-US" sz="2400" dirty="0" err="1">
                <a:solidFill>
                  <a:schemeClr val="bg1"/>
                </a:solidFill>
                <a:effectLst/>
              </a:rPr>
              <a:t>çoktan</a:t>
            </a:r>
            <a:r>
              <a:rPr lang="en-US" sz="2400" dirty="0">
                <a:solidFill>
                  <a:schemeClr val="bg1"/>
                </a:solidFill>
                <a:effectLst/>
              </a:rPr>
              <a:t> </a:t>
            </a:r>
            <a:r>
              <a:rPr lang="en-US" sz="2400" dirty="0" err="1">
                <a:solidFill>
                  <a:schemeClr val="bg1"/>
                </a:solidFill>
                <a:effectLst/>
              </a:rPr>
              <a:t>aza</a:t>
            </a:r>
            <a:r>
              <a:rPr lang="en-US" sz="2400" dirty="0">
                <a:solidFill>
                  <a:schemeClr val="bg1"/>
                </a:solidFill>
                <a:effectLst/>
              </a:rPr>
              <a:t> doğru;</a:t>
            </a:r>
          </a:p>
          <a:p>
            <a:pPr algn="ctr">
              <a:lnSpc>
                <a:spcPct val="150000"/>
              </a:lnSpc>
              <a:spcAft>
                <a:spcPts val="600"/>
              </a:spcAft>
            </a:pPr>
            <a:r>
              <a:rPr lang="en-US" sz="2400" b="1" dirty="0" err="1">
                <a:solidFill>
                  <a:schemeClr val="bg1"/>
                </a:solidFill>
                <a:effectLst/>
              </a:rPr>
              <a:t>Antrasit</a:t>
            </a:r>
            <a:r>
              <a:rPr lang="en-US" sz="2400" b="1" dirty="0">
                <a:solidFill>
                  <a:schemeClr val="bg1"/>
                </a:solidFill>
                <a:effectLst/>
              </a:rPr>
              <a:t> &gt; </a:t>
            </a:r>
            <a:r>
              <a:rPr lang="en-US" sz="2400" b="1" dirty="0" err="1">
                <a:solidFill>
                  <a:schemeClr val="bg1"/>
                </a:solidFill>
                <a:effectLst/>
              </a:rPr>
              <a:t>Taş</a:t>
            </a:r>
            <a:r>
              <a:rPr lang="en-US" sz="2400" b="1" dirty="0">
                <a:solidFill>
                  <a:schemeClr val="bg1"/>
                </a:solidFill>
                <a:effectLst/>
              </a:rPr>
              <a:t> </a:t>
            </a:r>
            <a:r>
              <a:rPr lang="en-US" sz="2400" b="1" dirty="0" err="1">
                <a:solidFill>
                  <a:schemeClr val="bg1"/>
                </a:solidFill>
                <a:effectLst/>
              </a:rPr>
              <a:t>kömürü</a:t>
            </a:r>
            <a:r>
              <a:rPr lang="en-US" sz="2400" b="1" dirty="0">
                <a:solidFill>
                  <a:schemeClr val="bg1"/>
                </a:solidFill>
                <a:effectLst/>
              </a:rPr>
              <a:t>&gt; </a:t>
            </a:r>
            <a:r>
              <a:rPr lang="en-US" sz="2400" b="1" dirty="0" err="1">
                <a:solidFill>
                  <a:schemeClr val="bg1"/>
                </a:solidFill>
                <a:effectLst/>
              </a:rPr>
              <a:t>Linyit</a:t>
            </a:r>
            <a:r>
              <a:rPr lang="en-US" sz="2400" b="1" dirty="0">
                <a:solidFill>
                  <a:schemeClr val="bg1"/>
                </a:solidFill>
                <a:effectLst/>
              </a:rPr>
              <a:t>&gt; </a:t>
            </a:r>
            <a:r>
              <a:rPr lang="en-US" sz="2400" b="1" dirty="0" err="1">
                <a:solidFill>
                  <a:schemeClr val="bg1"/>
                </a:solidFill>
                <a:effectLst/>
              </a:rPr>
              <a:t>Turba</a:t>
            </a:r>
            <a:endParaRPr lang="en-US" sz="2400" b="1" dirty="0">
              <a:solidFill>
                <a:schemeClr val="bg1"/>
              </a:solidFill>
              <a:effectLst/>
            </a:endParaRPr>
          </a:p>
          <a:p>
            <a:pPr marL="57150" indent="-285750">
              <a:lnSpc>
                <a:spcPct val="150000"/>
              </a:lnSpc>
              <a:spcAft>
                <a:spcPts val="600"/>
              </a:spcAft>
              <a:buFont typeface="Wingdings" panose="05000000000000000000" pitchFamily="2" charset="2"/>
              <a:buChar char="ü"/>
            </a:pPr>
            <a:r>
              <a:rPr lang="en-US" sz="2400" dirty="0">
                <a:solidFill>
                  <a:schemeClr val="bg1"/>
                </a:solidFill>
                <a:effectLst/>
              </a:rPr>
              <a:t>Atmosferde </a:t>
            </a:r>
            <a:r>
              <a:rPr lang="en-US" sz="2400" dirty="0" err="1">
                <a:solidFill>
                  <a:schemeClr val="bg1"/>
                </a:solidFill>
                <a:effectLst/>
              </a:rPr>
              <a:t>artan</a:t>
            </a:r>
            <a:r>
              <a:rPr lang="en-US" sz="2400" dirty="0">
                <a:solidFill>
                  <a:schemeClr val="bg1"/>
                </a:solidFill>
                <a:effectLst/>
              </a:rPr>
              <a:t> </a:t>
            </a:r>
            <a:r>
              <a:rPr lang="en-US" sz="2400" dirty="0" err="1">
                <a:solidFill>
                  <a:schemeClr val="bg1"/>
                </a:solidFill>
                <a:effectLst/>
              </a:rPr>
              <a:t>karbondioksit</a:t>
            </a:r>
            <a:r>
              <a:rPr lang="en-US" sz="2400" dirty="0">
                <a:solidFill>
                  <a:schemeClr val="bg1"/>
                </a:solidFill>
                <a:effectLst/>
              </a:rPr>
              <a:t> (CO₂) sera </a:t>
            </a:r>
            <a:r>
              <a:rPr lang="en-US" sz="2400" dirty="0" err="1">
                <a:solidFill>
                  <a:schemeClr val="bg1"/>
                </a:solidFill>
                <a:effectLst/>
              </a:rPr>
              <a:t>etkisine</a:t>
            </a:r>
            <a:r>
              <a:rPr lang="en-US" sz="2400" dirty="0">
                <a:solidFill>
                  <a:schemeClr val="bg1"/>
                </a:solidFill>
                <a:effectLst/>
              </a:rPr>
              <a:t>, </a:t>
            </a:r>
            <a:r>
              <a:rPr lang="en-US" sz="2400" dirty="0" err="1">
                <a:solidFill>
                  <a:schemeClr val="bg1"/>
                </a:solidFill>
                <a:effectLst/>
              </a:rPr>
              <a:t>küresel</a:t>
            </a:r>
            <a:r>
              <a:rPr lang="en-US" sz="2400" dirty="0">
                <a:solidFill>
                  <a:schemeClr val="bg1"/>
                </a:solidFill>
                <a:effectLst/>
              </a:rPr>
              <a:t> </a:t>
            </a:r>
            <a:r>
              <a:rPr lang="en-US" sz="2400" dirty="0" err="1">
                <a:solidFill>
                  <a:schemeClr val="bg1"/>
                </a:solidFill>
                <a:effectLst/>
              </a:rPr>
              <a:t>ısınmaya</a:t>
            </a:r>
            <a:r>
              <a:rPr lang="en-US" sz="2400" dirty="0">
                <a:solidFill>
                  <a:schemeClr val="bg1"/>
                </a:solidFill>
                <a:effectLst/>
              </a:rPr>
              <a:t> ve </a:t>
            </a:r>
            <a:r>
              <a:rPr lang="en-US" sz="2400" dirty="0" err="1">
                <a:solidFill>
                  <a:schemeClr val="bg1"/>
                </a:solidFill>
                <a:effectLst/>
              </a:rPr>
              <a:t>çevre</a:t>
            </a:r>
            <a:r>
              <a:rPr lang="en-US" sz="2400" dirty="0">
                <a:solidFill>
                  <a:schemeClr val="bg1"/>
                </a:solidFill>
                <a:effectLst/>
              </a:rPr>
              <a:t> </a:t>
            </a:r>
            <a:r>
              <a:rPr lang="en-US" sz="2400" dirty="0" err="1">
                <a:solidFill>
                  <a:schemeClr val="bg1"/>
                </a:solidFill>
                <a:effectLst/>
              </a:rPr>
              <a:t>kirliliğine</a:t>
            </a:r>
            <a:r>
              <a:rPr lang="en-US" sz="2400" dirty="0">
                <a:solidFill>
                  <a:schemeClr val="bg1"/>
                </a:solidFill>
                <a:effectLst/>
              </a:rPr>
              <a:t> neden olur.</a:t>
            </a:r>
          </a:p>
        </p:txBody>
      </p:sp>
      <p:pic>
        <p:nvPicPr>
          <p:cNvPr id="4" name="Resim 3">
            <a:extLst>
              <a:ext uri="{FF2B5EF4-FFF2-40B4-BE49-F238E27FC236}">
                <a16:creationId xmlns:a16="http://schemas.microsoft.com/office/drawing/2014/main" id="{343939A1-C9A0-4F34-9AFD-75E4AC6CE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5322" y="5771322"/>
            <a:ext cx="1086678" cy="1086678"/>
          </a:xfrm>
          <a:prstGeom prst="rect">
            <a:avLst/>
          </a:prstGeom>
        </p:spPr>
      </p:pic>
    </p:spTree>
    <p:extLst>
      <p:ext uri="{BB962C8B-B14F-4D97-AF65-F5344CB8AC3E}">
        <p14:creationId xmlns:p14="http://schemas.microsoft.com/office/powerpoint/2010/main" val="3605119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6. Sınıf Fen Bilimleri Yakıtlar Konu Anlatımı | FenEhli.com">
            <a:extLst>
              <a:ext uri="{FF2B5EF4-FFF2-40B4-BE49-F238E27FC236}">
                <a16:creationId xmlns:a16="http://schemas.microsoft.com/office/drawing/2014/main" id="{C6E5FDF9-2F7D-482F-9256-798ABBFEB4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2" r="27024" b="1"/>
          <a:stretch/>
        </p:blipFill>
        <p:spPr bwMode="auto">
          <a:xfrm>
            <a:off x="959205" y="364142"/>
            <a:ext cx="10369645" cy="3867993"/>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C43A92E7-C62D-48ED-AD45-559621D5B8F3}"/>
              </a:ext>
            </a:extLst>
          </p:cNvPr>
          <p:cNvSpPr txBox="1"/>
          <p:nvPr/>
        </p:nvSpPr>
        <p:spPr>
          <a:xfrm>
            <a:off x="5180285" y="4588184"/>
            <a:ext cx="6586915" cy="2182485"/>
          </a:xfrm>
          <a:prstGeom prst="rect">
            <a:avLst/>
          </a:prstGeom>
        </p:spPr>
        <p:txBody>
          <a:bodyPr vert="horz" lIns="91440" tIns="45720" rIns="91440" bIns="45720" rtlCol="0" anchor="ctr">
            <a:normAutofit/>
          </a:bodyPr>
          <a:lstStyle/>
          <a:p>
            <a:pPr lvl="0">
              <a:lnSpc>
                <a:spcPct val="150000"/>
              </a:lnSpc>
              <a:spcAft>
                <a:spcPts val="600"/>
              </a:spcAft>
            </a:pPr>
            <a:r>
              <a:rPr lang="en-US" sz="2600" b="1" dirty="0" err="1">
                <a:effectLst/>
              </a:rPr>
              <a:t>Sıvı</a:t>
            </a:r>
            <a:r>
              <a:rPr lang="en-US" sz="2600" b="1" dirty="0">
                <a:effectLst/>
              </a:rPr>
              <a:t> </a:t>
            </a:r>
            <a:r>
              <a:rPr lang="en-US" sz="2600" b="1" dirty="0" err="1">
                <a:effectLst/>
              </a:rPr>
              <a:t>Yakıtlar</a:t>
            </a:r>
            <a:endParaRPr lang="en-US" sz="2600" b="1" dirty="0">
              <a:effectLst/>
            </a:endParaRPr>
          </a:p>
          <a:p>
            <a:pPr indent="-228600">
              <a:lnSpc>
                <a:spcPct val="150000"/>
              </a:lnSpc>
              <a:spcAft>
                <a:spcPts val="600"/>
              </a:spcAft>
              <a:buFont typeface="Arial" panose="020B0604020202020204" pitchFamily="34" charset="0"/>
              <a:buChar char="•"/>
            </a:pPr>
            <a:r>
              <a:rPr lang="en-US" dirty="0" err="1">
                <a:effectLst/>
              </a:rPr>
              <a:t>Sıvı</a:t>
            </a:r>
            <a:r>
              <a:rPr lang="en-US" dirty="0">
                <a:effectLst/>
              </a:rPr>
              <a:t> </a:t>
            </a:r>
            <a:r>
              <a:rPr lang="en-US" dirty="0" err="1">
                <a:effectLst/>
              </a:rPr>
              <a:t>yakıtların</a:t>
            </a:r>
            <a:r>
              <a:rPr lang="en-US" dirty="0">
                <a:effectLst/>
              </a:rPr>
              <a:t> </a:t>
            </a:r>
            <a:r>
              <a:rPr lang="en-US" dirty="0" err="1">
                <a:effectLst/>
              </a:rPr>
              <a:t>kaynağı</a:t>
            </a:r>
            <a:r>
              <a:rPr lang="en-US" dirty="0">
                <a:effectLst/>
              </a:rPr>
              <a:t> </a:t>
            </a:r>
            <a:r>
              <a:rPr lang="en-US" dirty="0" err="1">
                <a:effectLst/>
              </a:rPr>
              <a:t>petroldür</a:t>
            </a:r>
            <a:r>
              <a:rPr lang="en-US" dirty="0">
                <a:effectLst/>
              </a:rPr>
              <a:t>.</a:t>
            </a:r>
          </a:p>
          <a:p>
            <a:pPr indent="-228600">
              <a:lnSpc>
                <a:spcPct val="150000"/>
              </a:lnSpc>
              <a:spcAft>
                <a:spcPts val="600"/>
              </a:spcAft>
              <a:buFont typeface="Arial" panose="020B0604020202020204" pitchFamily="34" charset="0"/>
              <a:buChar char="•"/>
            </a:pPr>
            <a:r>
              <a:rPr lang="en-US" dirty="0">
                <a:effectLst/>
              </a:rPr>
              <a:t>Deniz ve </a:t>
            </a:r>
            <a:r>
              <a:rPr lang="en-US" dirty="0" err="1">
                <a:effectLst/>
              </a:rPr>
              <a:t>göllerde</a:t>
            </a:r>
            <a:r>
              <a:rPr lang="en-US" dirty="0">
                <a:effectLst/>
              </a:rPr>
              <a:t> bitki  </a:t>
            </a:r>
            <a:r>
              <a:rPr lang="en-US" dirty="0" err="1">
                <a:effectLst/>
              </a:rPr>
              <a:t>hayvan</a:t>
            </a:r>
            <a:r>
              <a:rPr lang="en-US" dirty="0">
                <a:effectLst/>
              </a:rPr>
              <a:t> </a:t>
            </a:r>
            <a:r>
              <a:rPr lang="en-US" dirty="0" err="1">
                <a:effectLst/>
              </a:rPr>
              <a:t>atıklarının</a:t>
            </a:r>
            <a:r>
              <a:rPr lang="en-US" dirty="0">
                <a:effectLst/>
              </a:rPr>
              <a:t> </a:t>
            </a:r>
            <a:r>
              <a:rPr lang="en-US" dirty="0" err="1">
                <a:effectLst/>
              </a:rPr>
              <a:t>fosilleşmesiyle</a:t>
            </a:r>
            <a:r>
              <a:rPr lang="en-US" dirty="0">
                <a:effectLst/>
              </a:rPr>
              <a:t> petrol </a:t>
            </a:r>
            <a:r>
              <a:rPr lang="en-US" dirty="0" err="1">
                <a:effectLst/>
              </a:rPr>
              <a:t>oluşur</a:t>
            </a:r>
            <a:endParaRPr lang="en-US" dirty="0">
              <a:effectLst/>
            </a:endParaRPr>
          </a:p>
        </p:txBody>
      </p:sp>
      <p:pic>
        <p:nvPicPr>
          <p:cNvPr id="3" name="Resim 2">
            <a:extLst>
              <a:ext uri="{FF2B5EF4-FFF2-40B4-BE49-F238E27FC236}">
                <a16:creationId xmlns:a16="http://schemas.microsoft.com/office/drawing/2014/main" id="{23740E6E-E4BF-4D66-AC77-A1421DFA0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83991"/>
            <a:ext cx="1086678" cy="1086678"/>
          </a:xfrm>
          <a:prstGeom prst="rect">
            <a:avLst/>
          </a:prstGeom>
        </p:spPr>
      </p:pic>
    </p:spTree>
    <p:extLst>
      <p:ext uri="{BB962C8B-B14F-4D97-AF65-F5344CB8AC3E}">
        <p14:creationId xmlns:p14="http://schemas.microsoft.com/office/powerpoint/2010/main" val="35351697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2370</Words>
  <Application>Microsoft Office PowerPoint</Application>
  <PresentationFormat>Geniş ekran</PresentationFormat>
  <Paragraphs>204</Paragraphs>
  <Slides>72</Slides>
  <Notes>0</Notes>
  <HiddenSlides>0</HiddenSlides>
  <MMClips>5</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72</vt:i4>
      </vt:variant>
    </vt:vector>
  </HeadingPairs>
  <TitlesOfParts>
    <vt:vector size="84" baseType="lpstr">
      <vt:lpstr>Arial</vt:lpstr>
      <vt:lpstr>Arial-BoldMT</vt:lpstr>
      <vt:lpstr>Arial-ItalicMT</vt:lpstr>
      <vt:lpstr>ArialMT</vt:lpstr>
      <vt:lpstr>Calibri</vt:lpstr>
      <vt:lpstr>Calibri Light</vt:lpstr>
      <vt:lpstr>Comic Sans MS</vt:lpstr>
      <vt:lpstr>Forte</vt:lpstr>
      <vt:lpstr>Roboto</vt:lpstr>
      <vt:lpstr>Tw Cen MT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kursat ymn</dc:creator>
  <cp:lastModifiedBy>kursat ymn</cp:lastModifiedBy>
  <cp:revision>2</cp:revision>
  <dcterms:created xsi:type="dcterms:W3CDTF">2021-09-02T17:23:06Z</dcterms:created>
  <dcterms:modified xsi:type="dcterms:W3CDTF">2022-02-22T19:02:58Z</dcterms:modified>
</cp:coreProperties>
</file>